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72" r:id="rId9"/>
    <p:sldId id="271" r:id="rId10"/>
    <p:sldId id="262" r:id="rId11"/>
    <p:sldId id="264" r:id="rId12"/>
    <p:sldId id="265" r:id="rId13"/>
    <p:sldId id="270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94975AA-3F8C-4061-9CEE-0F5C412B7735}">
          <p14:sldIdLst>
            <p14:sldId id="256"/>
            <p14:sldId id="257"/>
            <p14:sldId id="263"/>
            <p14:sldId id="258"/>
            <p14:sldId id="259"/>
            <p14:sldId id="260"/>
          </p14:sldIdLst>
        </p14:section>
        <p14:section name="Раздел без заголовка" id="{099F30AA-D70E-4E9A-AD10-38AD787E2B48}">
          <p14:sldIdLst>
            <p14:sldId id="261"/>
            <p14:sldId id="272"/>
            <p14:sldId id="271"/>
            <p14:sldId id="262"/>
            <p14:sldId id="264"/>
            <p14:sldId id="265"/>
            <p14:sldId id="270"/>
            <p14:sldId id="267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82" y="6422"/>
            <a:ext cx="9154407" cy="68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503" y="-14064"/>
            <a:ext cx="27336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i (4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2825" y="4809978"/>
            <a:ext cx="17811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14172" y="188640"/>
            <a:ext cx="5539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 образовательное  учреждение города Нефтеюганска «Детский сад № 2 «Колосок»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2636912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интересными людьми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159703"/>
            <a:ext cx="3584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alt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Сумарокова Т.А.</a:t>
            </a:r>
          </a:p>
        </p:txBody>
      </p:sp>
    </p:spTree>
    <p:extLst>
      <p:ext uri="{BB962C8B-B14F-4D97-AF65-F5344CB8AC3E}">
        <p14:creationId xmlns:p14="http://schemas.microsoft.com/office/powerpoint/2010/main" xmlns="" val="4001992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82" y="6422"/>
            <a:ext cx="9154407" cy="68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i (4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17811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встреча с ольгой викторовной\P2160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398480"/>
            <a:ext cx="4896700" cy="3483641"/>
          </a:xfrm>
          <a:prstGeom prst="hexagon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1\Desktop\встреча с ольгой викторовной\P21601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9" y="571480"/>
            <a:ext cx="5191160" cy="3893370"/>
          </a:xfrm>
          <a:prstGeom prst="hexagon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0963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6089" y="4221088"/>
            <a:ext cx="3528318" cy="264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i (3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36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82" y="6422"/>
            <a:ext cx="9154407" cy="68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i (4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2825" y="4809978"/>
            <a:ext cx="17811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0496" y="200407"/>
            <a:ext cx="7697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желающий , получил возможность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свои знания и  умения.</a:t>
            </a:r>
          </a:p>
        </p:txBody>
      </p:sp>
      <p:pic>
        <p:nvPicPr>
          <p:cNvPr id="2050" name="Picture 2" descr="C:\Users\1\Desktop\встреча с ольгой викторовной\P21601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928802"/>
            <a:ext cx="3851920" cy="2438265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встреча с ольгой викторовной\P21601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768" y="1928802"/>
            <a:ext cx="3516976" cy="2428892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встреча с ольгой викторовной\P21601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4500570"/>
            <a:ext cx="2767019" cy="2221268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8397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2"/>
            <a:ext cx="9154407" cy="68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i (3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36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i (4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2825" y="4809978"/>
            <a:ext cx="17811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219079"/>
            <a:ext cx="66888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Викторовна показала ребятам 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, которые использует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стоматолог в своей работе и объяснила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 назначение.</a:t>
            </a:r>
          </a:p>
        </p:txBody>
      </p:sp>
      <p:pic>
        <p:nvPicPr>
          <p:cNvPr id="3074" name="Picture 2" descr="C:\Users\1\Desktop\встреча с ольгой викторовной\P21601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8689" y="1643050"/>
            <a:ext cx="3824117" cy="2868088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встреча с ольгой викторовной\P21601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71" y="3500438"/>
            <a:ext cx="3778453" cy="2833840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2887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2"/>
            <a:ext cx="9154407" cy="68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i (3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36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8084" y="-243408"/>
            <a:ext cx="71323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запросу детей , Ольга Викторовна рассказала о гигиене полости рта и продемонстрировала  , как замешивается стоматологическая  пломба.</a:t>
            </a:r>
          </a:p>
          <a:p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4" name="Picture 2" descr="C:\Users\1\Desktop\встреча с ольгой викторовной\P21601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0501" y="1910083"/>
            <a:ext cx="3635896" cy="2726922"/>
          </a:xfrm>
          <a:prstGeom prst="hexagon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1\Desktop\встреча с ольгой викторовной\P21601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37331"/>
            <a:ext cx="3635896" cy="2726922"/>
          </a:xfrm>
          <a:prstGeom prst="hexagon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v.900igr.net:10/datas/fizkultura/Zdorovyj-chelovek/0010-010-Gigiena-polosti-rt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28802"/>
            <a:ext cx="3902997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1027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48" y="0"/>
            <a:ext cx="9154407" cy="68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i (3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470601"/>
            <a:ext cx="27336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46686"/>
            <a:ext cx="90364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встречи, ребята узнали не только правила ухода за своими зубами , но и  на практике убедились , как важно  вовремя  вылечить больные зубы. 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встречи , каждый  ребенок получил 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подарок : памятку «Когда болят зубки», зубную щетку и детскую зубную пасту.</a:t>
            </a:r>
          </a:p>
        </p:txBody>
      </p:sp>
      <p:pic>
        <p:nvPicPr>
          <p:cNvPr id="9" name="Picture 2" descr="http://ds3vlc.edu22.info/files/_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727466"/>
            <a:ext cx="4427984" cy="3130387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Picture 2" descr="C:\Users\1\Desktop\встреча с ольгой викторовной\P21601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87408"/>
            <a:ext cx="3926240" cy="3170592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4910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2"/>
            <a:ext cx="9154407" cy="68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i (3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36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встреча с ольгой викторовной\P21601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3674" y="210129"/>
            <a:ext cx="6266309" cy="4455114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869160"/>
            <a:ext cx="91544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Чистить зубки не ленись, снизу вверх , сверху вниз.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поел , почисти  зубки. Делай так два раза в сутки.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стоматологу идём в год два раза на приём.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тогда улыбки свет сохранишь на много лет.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98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583" y="169"/>
            <a:ext cx="9154407" cy="68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7" y="4810125"/>
            <a:ext cx="27336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i (4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28124"/>
            <a:ext cx="763284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создать условия для развития познавательной деятельности детей на основе знакомства с профессией 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стоматолога.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-закрепить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расширить знания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стоматолога ;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-обогатить и активизировать словарь детей;</a:t>
            </a:r>
          </a:p>
          <a:p>
            <a:pPr lvl="0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уважение  и познавательный интерес к профессии 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стоматолога.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96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56" y="11177"/>
            <a:ext cx="9154407" cy="68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7" y="4810125"/>
            <a:ext cx="27336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i (4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89211"/>
            <a:ext cx="17811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7" y="151180"/>
            <a:ext cx="81369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интересными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людьми» расширяют 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об окружающем мире,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и 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 Результатом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 является повышение родительского авторитета, укрепление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 отношений и формирование у родителей положительного  отношения к ДОУ.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92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82" y="6422"/>
            <a:ext cx="9154407" cy="68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i (4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67" y="-171400"/>
            <a:ext cx="17811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8795" y="0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февраля 2016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прошла встреча с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мамой  Арины Егоровой, которая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стоматологической  поликлинике города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Нефтеюганска.</a:t>
            </a:r>
          </a:p>
        </p:txBody>
      </p:sp>
      <p:pic>
        <p:nvPicPr>
          <p:cNvPr id="5" name="Picture 2" descr="C:\Users\1\Desktop\встреча с ольгой викторовной\P21601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92796"/>
            <a:ext cx="8208912" cy="5265204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096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" y="6422"/>
            <a:ext cx="9154407" cy="68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" y="1692088"/>
            <a:ext cx="27336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i (4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2825" y="4809978"/>
            <a:ext cx="17811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9" y="12242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встречей ,в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прошла большая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работа. Были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беседы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–диалоги с просмотром  слайд- презентаций :  «Береги зубы с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молоду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кариез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?», «Друзья зубика», « Полезные и вредные продукты».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\Desktop\20160220_0911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928802"/>
            <a:ext cx="3357586" cy="2571768"/>
          </a:xfrm>
          <a:prstGeom prst="hexagon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3" descr="C:\Users\admin\Desktop\20160220_0912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714752"/>
            <a:ext cx="4691042" cy="2914921"/>
          </a:xfrm>
          <a:prstGeom prst="hexagon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96096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82" y="6422"/>
            <a:ext cx="9154407" cy="68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503" y="-14064"/>
            <a:ext cx="27336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i (4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2825" y="4809978"/>
            <a:ext cx="17811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88640"/>
            <a:ext cx="793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Прошла  сюжетно - ролевая  игра «Вызов врача на дом»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1\Desktop\фото стоматолог\20160219_1600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6963" y="908720"/>
            <a:ext cx="5532107" cy="4149080"/>
          </a:xfrm>
          <a:prstGeom prst="snip2Same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фото стоматолог\20160219_1536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82" y="2573971"/>
            <a:ext cx="4764432" cy="4315574"/>
          </a:xfrm>
          <a:prstGeom prst="snip2Same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0963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2"/>
            <a:ext cx="9154407" cy="68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i (3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36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i (4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2825" y="4809978"/>
            <a:ext cx="17811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200407"/>
            <a:ext cx="53044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инструменты  врача»,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Полезные продукты».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www.tvoydantist.ru/wp-content/uploads/2013/06/Vrednyie-dlya-zubov-produkty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464" y="2000240"/>
            <a:ext cx="4572031" cy="3429024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0" name="Picture 2" descr="C:\Users\1\Desktop\фото стоматолог\20160219_1601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7794"/>
            <a:ext cx="3997678" cy="3233413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096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97" y="-23764"/>
            <a:ext cx="9154407" cy="68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originalidei.ru/uploads/posts/2014-02/1391417805_stranica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6080" y="0"/>
            <a:ext cx="4762500" cy="6932997"/>
          </a:xfrm>
          <a:prstGeom prst="rect">
            <a:avLst/>
          </a:prstGeom>
          <a:noFill/>
        </p:spPr>
      </p:pic>
      <p:pic>
        <p:nvPicPr>
          <p:cNvPr id="1028" name="Picture 4" descr="E:\i (4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2825" y="5085184"/>
            <a:ext cx="17811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1\Desktop\встреча с ольгой викторовной\P21601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634" y="2801620"/>
            <a:ext cx="3024336" cy="4032447"/>
          </a:xfrm>
          <a:prstGeom prst="ellipse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3498" y="5485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встрече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 рассказала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интересных фактах для детей про зубы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755540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82" y="6422"/>
            <a:ext cx="9154407" cy="68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i (4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17811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8794" y="0"/>
            <a:ext cx="686620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 показала ребятам  , как правильно чистить зубы 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dirty="0"/>
          </a:p>
        </p:txBody>
      </p:sp>
      <p:pic>
        <p:nvPicPr>
          <p:cNvPr id="7" name="Picture 4" descr="C:\Users\1\Desktop\встреча с ольгой викторовной\P21601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071810"/>
            <a:ext cx="4357718" cy="3071834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playing-field.ru/img/2015/052204/03529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214422"/>
            <a:ext cx="3232331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8287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356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ds2-8</dc:creator>
  <cp:lastModifiedBy>admin</cp:lastModifiedBy>
  <cp:revision>24</cp:revision>
  <dcterms:created xsi:type="dcterms:W3CDTF">2016-02-17T07:57:16Z</dcterms:created>
  <dcterms:modified xsi:type="dcterms:W3CDTF">2016-06-14T08:31:10Z</dcterms:modified>
</cp:coreProperties>
</file>