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54D96-5BCE-4DEB-8EB8-F6901587FE7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EBEC-00BD-448F-A3C2-CD6253B25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14290"/>
            <a:ext cx="73581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Быстрый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способ решения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 задания математика  ЕГЭ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/>
              <a:t>(профильный уровень)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180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43536" cy="284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8378813" cy="393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6410" cy="454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20714" cy="38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85860"/>
            <a:ext cx="8759583" cy="48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70333" cy="49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7061" cy="54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87358" cy="60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12</cp:revision>
  <dcterms:created xsi:type="dcterms:W3CDTF">2018-08-24T11:54:53Z</dcterms:created>
  <dcterms:modified xsi:type="dcterms:W3CDTF">2019-02-01T12:02:51Z</dcterms:modified>
</cp:coreProperties>
</file>