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81" r:id="rId22"/>
    <p:sldId id="282" r:id="rId23"/>
    <p:sldId id="283" r:id="rId24"/>
    <p:sldId id="284" r:id="rId25"/>
    <p:sldId id="285" r:id="rId26"/>
    <p:sldId id="277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8" autoAdjust="0"/>
  </p:normalViewPr>
  <p:slideViewPr>
    <p:cSldViewPr>
      <p:cViewPr>
        <p:scale>
          <a:sx n="100" d="100"/>
          <a:sy n="100" d="100"/>
        </p:scale>
        <p:origin x="-90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D94719-E25C-4F6A-AA84-B824DE0F018A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EC14FD-1033-469F-812B-B71860E01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952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52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0898-10D0-4358-8877-9DB6786C7EF3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2207E-3327-4A3B-A77B-78977F5C1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D3943-CF20-41A1-900F-06CDBB82E35D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5F5F-9E59-4D66-A133-A14D33099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5B6C-9D10-4953-B69E-95D7958DC234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52A9B-055A-449F-8BD8-98EF6F676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8CCB8-9128-464D-8D29-E7013D9CE15B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5D8F-A4A4-41B9-B1CC-70402E704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F6B0-A814-4654-9FA5-B3845BFC97B0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E5F56-4E50-421D-8F2D-DB28006A9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F36D3-A1A8-41B3-B153-AA19FD16AF14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8D521-2E58-4E96-B727-5D8B46BE9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6A7EF-2576-429B-A4BA-82996ADD35C8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0DA2-E7DD-411C-B690-74448BD64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1C8B8-C441-4687-A882-1E1B37B6BECD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0FFD-C4B8-4B3D-BF48-DB1F72CA2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AC7FF-1A65-4263-BDF9-0615F784445A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2E96-F327-4148-9B5A-83D53955A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F3E45-7942-40F3-86DD-C464C5802BA6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B47F6-3B3C-40C6-BC68-53248F896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DCD0A-C43E-42BF-805E-856C5D212FD8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C183-6A29-4EA6-A8A2-1864DB95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42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42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942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4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fld id="{843109A1-8095-479D-88FE-1DB4333F8981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9424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0188E3F3-C2A8-4B3A-A039-F8CF75263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7" r:id="rId2"/>
    <p:sldLayoutId id="2147483866" r:id="rId3"/>
    <p:sldLayoutId id="2147483865" r:id="rId4"/>
    <p:sldLayoutId id="2147483864" r:id="rId5"/>
    <p:sldLayoutId id="2147483863" r:id="rId6"/>
    <p:sldLayoutId id="2147483862" r:id="rId7"/>
    <p:sldLayoutId id="2147483861" r:id="rId8"/>
    <p:sldLayoutId id="2147483860" r:id="rId9"/>
    <p:sldLayoutId id="2147483859" r:id="rId10"/>
    <p:sldLayoutId id="214748385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u.wikipedia.org/wiki/1917_%D0%B3%D0%BE%D0%B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010_%D0%B3%D0%BE%D0%B4" TargetMode="External"/><Relationship Id="rId2" Type="http://schemas.openxmlformats.org/officeDocument/2006/relationships/hyperlink" Target="http://ru.wikipedia.org/wiki/7_%D1%81%D0%B5%D0%BD%D1%82%D1%8F%D0%B1%D1%80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56126"/>
            <a:ext cx="6696744" cy="2290918"/>
          </a:xfrm>
        </p:spPr>
        <p:txBody>
          <a:bodyPr lIns="45720" tIns="0" rIns="45720" bIns="0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kern="1200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Государственные награды РФ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Выполнил преподаватель ОБЖ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Шадрин  М.Л.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115888"/>
            <a:ext cx="1905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Кутузова 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4294967295"/>
          </p:nvPr>
        </p:nvSpPr>
        <p:spPr>
          <a:xfrm>
            <a:off x="2627313" y="1557338"/>
            <a:ext cx="59055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оенная </a:t>
            </a:r>
            <a:r>
              <a:rPr lang="ru-RU" dirty="0"/>
              <a:t>награда, для награждения командиров воинских частей и их заместителей, а также командиров батальонов и рот. </a:t>
            </a:r>
            <a:r>
              <a:rPr lang="ru-RU" dirty="0">
                <a:solidFill>
                  <a:srgbClr val="FF0000"/>
                </a:solidFill>
              </a:rPr>
              <a:t>Статут и описание утверждены 7 сентября 2010 года.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088232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Нахимова 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4294967295"/>
          </p:nvPr>
        </p:nvSpPr>
        <p:spPr>
          <a:xfrm>
            <a:off x="3851275" y="1600200"/>
            <a:ext cx="4835525" cy="4352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Военная </a:t>
            </a:r>
            <a:r>
              <a:rPr lang="ru-RU" dirty="0"/>
              <a:t>награда, для награждения офицеров Военно-Морского Флота. </a:t>
            </a:r>
            <a:r>
              <a:rPr lang="ru-RU" dirty="0">
                <a:solidFill>
                  <a:srgbClr val="FF0000"/>
                </a:solidFill>
              </a:rPr>
              <a:t>Статут и описание утверждены 7 сентября 2010 года.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304256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Мужества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16238" y="1268760"/>
            <a:ext cx="6120258" cy="4684365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Общегражданская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награда, присуждаемая за самоотверженность, мужество и отвагу, проявленные при спасении людей, охране общественного порядка, в борьбе с преступностью, во время стихийных бедствий, пожаров, катастроф и других чрезвычайных обстоятельств, а также за смелые и решительные действия, совершенные при исполнении воинского, гражданского или служебного долга в условиях, сопряжённых с риском для жизни.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Учреждена 2 марта 1994 года.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590800" cy="49012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«За военные заслуги»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16238" y="1600200"/>
            <a:ext cx="5770562" cy="43529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ru-RU" sz="3000">
                <a:solidFill>
                  <a:srgbClr val="FF0000"/>
                </a:solidFill>
              </a:rPr>
              <a:t>Орден «За военные заслуги» </a:t>
            </a:r>
            <a:r>
              <a:rPr lang="ru-RU" sz="3000"/>
              <a:t>— военная награда, для награждения военнослужащих за образцовое исполнение воинского долга, за обеспечение обороноспособности Российской Федерации, за храбрость и отвагу. Одно из требований к награждённым — добросовестная служба в течение не менее 10 лет. </a:t>
            </a:r>
            <a:r>
              <a:rPr lang="ru-RU" sz="3000">
                <a:solidFill>
                  <a:srgbClr val="FF0000"/>
                </a:solidFill>
              </a:rPr>
              <a:t>Учрежден 2 марта 1994 года.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0954" y="1700808"/>
            <a:ext cx="2448272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«За морские заслуги»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87675" y="1600200"/>
            <a:ext cx="6048821" cy="43529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Орден «За морские заслуги»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— общегражданская награда, присуждаемая за заслуги в области изучения, освоения и использования Мирового океана в интересах обороноспособности страны, обеспечения её национальной безопасности, социально-экономического и культурного развития, а также за большой вклад в укрепление морского потенциала России.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Учреждена 27 февраля 2002 года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743200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Почёта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05163" y="1600200"/>
            <a:ext cx="5759325" cy="435292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Орден Почёта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— общегражданская награда, присуждаемая за высокие достижения в государственной, производственной, научно-исследовательской, социально-культурной, общественной и благотворительной деятельности, позволившей существенным образом улучшить условия жизни людей, за заслуги в подготовке высококвалифицированных кадров, воспитании подрастающего поколения, поддержании законности и правопорядка.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Учреждена 2 марта 1994 года.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686050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Дружбы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87824" y="1557338"/>
            <a:ext cx="6156176" cy="452596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Орден Дружбы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— общегражданская награда, присуждаемая за большой вклад в укрепление дружбы и сотрудничества наций и народностей, высокие достижения в развитии экономического и научного потенциала России, за особо плодотворную деятельность по сближению и взаимообогащению культур наций и народностей, укреплению мира и дружественных отношений между государствами.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Учреждена 2 марта 1994 года.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736304" cy="48139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«Родительская слава»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059113" y="1600200"/>
            <a:ext cx="5977383" cy="4352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Орден «Родительская слава»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‎ — общегражданская награда, присуждаемая родителям (усыновителям), воспитавшим семерых и более детей. (Статут в редакции 2008 года предусматривал, что для получения этого ордена необходимо воспитать четырех и более детей. В 2010 году внесены изменения и количество детей увеличено до семи).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Учреждена 13 мая 2008 года.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664296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ЗНАК ОТЛИЧИЯ «Георгиевский Крест»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98750" y="1600200"/>
            <a:ext cx="5988050" cy="41862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700">
                <a:solidFill>
                  <a:srgbClr val="FF0000"/>
                </a:solidFill>
              </a:rPr>
              <a:t>Георгиевский Крест </a:t>
            </a:r>
            <a:r>
              <a:rPr lang="ru-RU" sz="1700"/>
              <a:t>— военная награда, присуждаемая за подвиги и отличия в боях по защите Отечества при нападении внешнего противника, служащие образцами храбрости, самоотверженности и воинского мастерства. Имеет четыре степени. </a:t>
            </a:r>
            <a:r>
              <a:rPr lang="ru-RU" sz="1700">
                <a:solidFill>
                  <a:srgbClr val="FF0000"/>
                </a:solidFill>
              </a:rPr>
              <a:t>Учреждена 2 марта 1992 года</a:t>
            </a:r>
            <a:r>
              <a:rPr lang="ru-RU" sz="1700"/>
              <a:t>. Работа над восстановлением Знака отличия — Георгиевский крест затормозилась до 2000 года.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7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/>
              <a:t>Положение о знаке отличия было утверждено указом Президента России от 8 августа 2000 года № 1463, но до 2008 года награждений не производилось. Это связано с положением о знаке, которого удостаиваются за боевые действия при нападении внешнего врага. Российская Федерация таких войн за истекший период не вела.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7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/>
              <a:t>C 12 августа 2008 года в связи с войной в Южной Осетии положение о знаке отличия было изменено, появилась возможность награждать им за проведение боевых и иных операций на территории других государств при поддержании или восстановлении международного мира и безопасности (миротворческие операции).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304256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Знак отличия «За безупречную службу» </a:t>
            </a:r>
          </a:p>
        </p:txBody>
      </p:sp>
      <p:sp>
        <p:nvSpPr>
          <p:cNvPr id="39938" name="Объект 2"/>
          <p:cNvSpPr>
            <a:spLocks noGrp="1"/>
          </p:cNvSpPr>
          <p:nvPr>
            <p:ph idx="4294967295"/>
          </p:nvPr>
        </p:nvSpPr>
        <p:spPr>
          <a:xfrm>
            <a:off x="2700338" y="1628775"/>
            <a:ext cx="6130925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</a:rPr>
              <a:t>Знак отличия «За безупречную службу»</a:t>
            </a:r>
            <a:r>
              <a:rPr lang="ru-RU"/>
              <a:t> — общегражданская награда, присуждаемая за конкретный вклад в развитие российской государственности, иную плодотворную деятельность, принесшую существенную пользу Отечеству. </a:t>
            </a:r>
            <a:r>
              <a:rPr lang="ru-RU">
                <a:solidFill>
                  <a:srgbClr val="FF0000"/>
                </a:solidFill>
              </a:rPr>
              <a:t>Учреждена 2 марта 1994 года.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23224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229600" cy="187220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Знак особого отличия — медаль «Золотая Звезда» Героя Российской Федерации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4294967295"/>
          </p:nvPr>
        </p:nvSpPr>
        <p:spPr>
          <a:xfrm>
            <a:off x="2143108" y="2143116"/>
            <a:ext cx="6643734" cy="3500462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Награждаются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 за выдающиеся заслуги перед государством и народом, связанные с совершением геройского подвига и за личное мужество на государственной службе.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700213"/>
            <a:ext cx="1905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229600" cy="142617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/>
                <a:latin typeface="Times New Roman" pitchFamily="18" charset="0"/>
                <a:cs typeface="Times New Roman" pitchFamily="18" charset="0"/>
              </a:rPr>
              <a:t>Медали</a:t>
            </a:r>
            <a:br>
              <a:rPr lang="ru-RU" sz="20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/>
                <a:latin typeface="Times New Roman" pitchFamily="18" charset="0"/>
                <a:cs typeface="Times New Roman" pitchFamily="18" charset="0"/>
              </a:rPr>
              <a:t>Ниже представлены государственные медали Российской Федерации, расположенные в порядке старшинства.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5" y="1600200"/>
            <a:ext cx="7499176" cy="4186238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17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Медаль ордена «За заслуги перед Отечеством» </a:t>
            </a:r>
            <a:r>
              <a:rPr lang="ru-RU" sz="1700" dirty="0">
                <a:effectLst/>
                <a:latin typeface="Times New Roman" pitchFamily="18" charset="0"/>
                <a:cs typeface="Times New Roman" pitchFamily="18" charset="0"/>
              </a:rPr>
              <a:t>— общегражданская награда, присуждаемая за заслуги в области промышленности и сельского хозяйства, строительства и транспорта, науки и образования, здравоохранения и культуры, а также в других областях трудовой деятельности; за большой вклад в дело защиты Отечества, успехи в поддержании высокой боевой готовности подразделений, частей и соединений, за отличные показатели в боевой подготовке и иные заслуги во время прохождения военной службы; за укрепление законности и правопорядка, обеспечение государственной безопасности. Имеет две степени. Военнослужащим за отличия в боевых действиях вручается медаль с изображением мечей. Учреждена 2 марта 1994 года.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17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7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7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Медаль «За отвагу» </a:t>
            </a:r>
            <a:r>
              <a:rPr lang="ru-RU" sz="1700" dirty="0">
                <a:effectLst/>
                <a:latin typeface="Times New Roman" pitchFamily="18" charset="0"/>
                <a:cs typeface="Times New Roman" pitchFamily="18" charset="0"/>
              </a:rPr>
              <a:t>— военная награда, присуждаемая за личное мужество и отвагу, проявленные в боях при защите Российской Федерации и её государственных интересов; при выполнении специальных заданий по обеспечению государственной безопасности Российской Федерации; при защите государственной границы Российской Федерации; при исполнении воинского, служебного или гражданского долга, защите конституционных прав граждан в условиях, сопряжённых с риском для жизни. Учреждена 2 марта 1992 года.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572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077072"/>
            <a:ext cx="857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Медали</a:t>
            </a:r>
            <a:b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836712"/>
            <a:ext cx="7848872" cy="485298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Медаль Суворова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— военная награда, присуждаемая за личное мужество и отвагу, проявленные при защите Отечества и государственных интересов Российской Федерации в боевых действиях на суше, при несении боевой службы и боевого дежурства, на учениях и маневрах, при несении службы по охране государственной границы Российской Федерации, а также за отличные показатели в боевой подготовке и полевой выучке. Учреждена 2 марта 1994 года.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Медаль Жукова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— военная награда, присуждаемая военнослужащим и лицам вольнонаёмного состава Красной Армии, Военно-Морского Флота, войск НКВД, партизанам, участникам подполья за храбрость, стойкость и мужество, проявленные в боевых действиях с немецко-фашистскими захватчиками, японскими милитаристами, и в ознаменование 100-летия со дня рождения Г. К. Жукова. Учреждена 9 мая 1994 года.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Медаль Ушакова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— военная награда, присуждаемая за личное мужество и отвагу, проявленные при защите Отечества и государственных интересов Российской Федерации на морских театрах военных действий, при защите государственной границы Российской Федерации, при выполнении боевых задач кораблями и частями Военно-Морского Флота и органами морской охраны Федеральной пограничной службы Российской Федерации, при несении боевой службы и боевого дежурства, на учениях и маневрах, за самоотверженность, проявленную при исполнении воинского долга, или другие заслуги во время прохождения действительной военной службы в условиях, сопряженных с риском для жизни, а также за отличные показатели в боевой подготовке и морской выучке. Учреждена 2 марта 1994 года.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57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857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7112"/>
            <a:ext cx="857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Медали</a:t>
            </a:r>
            <a:b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5" y="1196975"/>
            <a:ext cx="7499176" cy="51117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5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Медаль Нестерова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 — военная награда, присуждаемая за личное мужество и отвагу, проявленные при защите Отечества и государственных интересов Российской Федерации, при несении боевой службы и боевого дежурства, на учениях и маневрах; за особые заслуги в освоении, эксплуатации и обслуживании авиационной техники, высокое профессиональное мастерство самолётовождения; за отличные показатели в боевой подготовке и воздушной выучке. Учреждена 2 марта 1994 года.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Медаль Пушкина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— общегражданская награда, присуждаемая за заслуги в области культуры, просвещения, гуманитарных наук, литературы и искусства, за большой вклад в изучение и сохранение культурного наследия, в сближение и взаимообогащение культур наций и народностей. Учреждена 29 мая 1999 года.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Медаль «Защитнику свободной России»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— общегражданская награда, присуждаемая за мужество, проявленное в защите конституционного строя в период попытки государственного переворота 19-21 августа 1991 года, за заслуги в проведении в жизнь демократических преобразований, экономических и политических реформ, укрепление российской государственности, за вклад в решение национальных проблем. Учреждена 2 июля 1992 года.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572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857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857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Медали</a:t>
            </a:r>
            <a:b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31640" y="1052736"/>
            <a:ext cx="7632847" cy="49672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300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 «За отличие в охране общественного порядка»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общегражданская награда, присуждаемая за смелость и отвагу, проявленные при охране общественного порядка и в борьбе с правонарушениями, за высокие показатели в служебной деятельности и другие заслуги в период прохождения службы, а также иные граждане за содействие органам внутренних дел Российской Федерации в их работе по охране общественного порядка. Учреждена 2 марта 1994 года.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 «За отличие в охране государственной границы»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военная награда, присуждаемая за боевые подвиги и особые заслуги, проявленные при охране государственной границы Российской Федерации; за храбрость и самоотверженность, проявленные в боевых действиях при задержании нарушителей государственной границы Российской Федерации; за умелое руководство боевыми действиями пограничного наряда при защите неприкосновенности государственной границы Российской Федерации; за высокую бдительность и инициативные действия, в результате которых были задержаны нарушители государственной границы Российской Федерации; за умелую организацию пограничной службы и примерную работу по укреплению государственной границы Российской Федерации; за безупречное несение службы по охране государственной границы Российской Федерации; за активную помощь пограничным органам и пограничным войскам в их работе по охране государственной границы Российской Федерации. Учреждена 2 марта 1994 года.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 «За спасение погибавших»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общегражданская награда, присуждаемая за спасение людей во время стихийных бедствий, на воде, под землёй, при тушении пожаров, при предотвращение взрыва и при других обстоятельствах. Учреждена 2 марта 1994 года.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10477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1020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69160"/>
            <a:ext cx="10207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Медали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980728"/>
            <a:ext cx="7776864" cy="489585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 «За труды по сельскому хозяйству»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 общегражданская награда, присуждаемая за заслуги в области сельского хозяйства и большой вклад в развитие агропромышленного комплекса, подготовку кадров, научную и иную деятельность, направленную на повышение эффективности сельскохозяйственного производства. Учреждена 10 марта 2004 года.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 «За развитие железных дорог»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 общегражданская награда, присуждаемая за заслуги в развитии железнодорожного транспорта в Российской Федерации и большой вклад в подготовку кадров, в научную и иную деятельность, направленную на повышение эффективности его работы. Учреждена 9 июля 2007 года.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 «За заслуги в освоении космоса»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 общегражданская награда, присуждаемая за заслуги в области исследования, освоения и использования космического пространства, большой вклад в развитие ракетно-космической техники и промышленности, подготовку кадров, научную и конструкторскую деятельность, выполнение международных программ, а также за иные достижения в области космической деятельности, направленные на всестороннее социально-экономическое развитие Российской Федерации, укрепление ее обороноспособности и обеспечение национальных интересов, расширение международного сотрудничества. Учреждена 7 сентября 2010 года.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7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857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724400"/>
            <a:ext cx="8572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Медали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63888" y="1484784"/>
            <a:ext cx="5113338" cy="47085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Медаль ордена «Родительская слава» — общегражданская награда, которой награждаются родители (усыновители), воспитывающие или воспитывавшие четырех и более детей - граждан Российской Федерации в соответствии с требованиями семейного законодательства. Учреждена 7 сентября 2010 года.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2670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ru-RU" sz="6600" b="1"/>
          </a:p>
          <a:p>
            <a:pPr algn="ctr" eaLnBrk="1" hangingPunct="1">
              <a:defRPr/>
            </a:pPr>
            <a:r>
              <a:rPr lang="ru-RU" sz="6600" b="1"/>
              <a:t>СПАСИБО ЗА ВНИМАНИЕ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Святого апостола Андрея Первозванного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76600" y="1844675"/>
            <a:ext cx="5410200" cy="4525963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ru-RU" sz="2400" dirty="0" smtClean="0"/>
              <a:t>Учреждена 1 июля 1998 года. Высшая государственная награда Российской Федерации. Награждаются выдающиеся государственные и общественные деятели и другие граждане Российской Федерации за исключительные заслуги, способствующие процветанию, величию и славе России.</a:t>
            </a:r>
          </a:p>
          <a:p>
            <a:pPr algn="just" eaLnBrk="1" hangingPunct="1">
              <a:lnSpc>
                <a:spcPct val="80000"/>
              </a:lnSpc>
            </a:pPr>
            <a:endParaRPr lang="ru-RU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/>
              <a:t>Нагрудный знак ордена носится на шее на позолоченной цепочке, орденская звезда носится прикреплённой к </a:t>
            </a:r>
            <a:r>
              <a:rPr lang="ru-RU" sz="2000" dirty="0" err="1" smtClean="0"/>
              <a:t>голубой</a:t>
            </a:r>
            <a:r>
              <a:rPr lang="ru-RU" sz="2000" dirty="0" smtClean="0"/>
              <a:t> ленте, надетой через плечо. Военнослужащим за отличия в боевых действиях вручается медаль с изображением мечей.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4137" y="2348880"/>
            <a:ext cx="2700808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Святого Георгия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41625" y="1600200"/>
            <a:ext cx="5945217" cy="5257800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ысшая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воинская награда Российской Федерации, восстановлена после упразднения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 tooltip="1917 год"/>
              </a:rPr>
              <a:t>1917 году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Награждаются старшие и высшие офицеры за проведение боевых операций по защите Отечества при нападении внешнего противника, завершившихся полным разгромом врага, ставших образцом военного искусства, подвиги которых служат примером доблести и отваги для всех поколений защитников Отечества и которые награждены государственными наградами Российской Федерации за отличия, проявленные в боевых действиях.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Имеет четыре степени (с I по IV, первая — наивысшая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присуждаемые последовательно. Лица, награждённые орденом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III и IV степени носят только знак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награждённые орденом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и II степени, носят знак и звезду.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520280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«За заслуги перед Отечеством»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48038" y="1600200"/>
            <a:ext cx="5338762" cy="43529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Учрежден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 марта 1994 года.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Общегражданская награда, присуждаемая за выдающиеся заслуги перед государством, трудовые достижения и за значительный вклад в дело защиты Отечества. Имеет четыре степени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 I по IV, первая — наивысшая),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присуждаемые последовательно. Лица, награждённые орденом 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 и IV степени носят только нагрудный знак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награждённые орденом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и II степени, носят нагрудный знак и звезду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Военнослужащим за отличия в боевых действиях вручается медаль с изображением мечей.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3" y="2060849"/>
            <a:ext cx="3024335" cy="3096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Александра Невского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0298" y="1357298"/>
            <a:ext cx="6643702" cy="578647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Статут и описание утверждены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tooltip="7 сентября"/>
              </a:rPr>
              <a:t>7 сентября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tooltip="2010 год"/>
              </a:rPr>
              <a:t>2010 года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Общегражданская награда, присуждаемая гражданам Российской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особые личные заслуги перед Отечеством в деле государственного строительства, многолетнюю добросовестную службу и высокие результаты, достигнутые ими при исполнении служебных обязанностей, в деле укрепления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международного авторитета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России, обороноспособности страны, развития экономики, науки, образования, культуры, искусства, охраны здоровья и другие заслуги, а также граждане Российской Федерации за высокие личные достижения в различных отраслях экономики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так же видным зарубежным политическим и общественным деятелям, представителям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иностранных государств за заслуги в развитии многостороннего сотрудничества с Российской Федерацией и оказании содействия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  -  экономическом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2938" y="1484784"/>
            <a:ext cx="2133600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Суворова 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4294967295"/>
          </p:nvPr>
        </p:nvSpPr>
        <p:spPr>
          <a:xfrm>
            <a:off x="2341563" y="1600200"/>
            <a:ext cx="6373841" cy="475775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Статус </a:t>
            </a:r>
            <a:r>
              <a:rPr lang="ru-RU" sz="2400" dirty="0"/>
              <a:t>и описание утверждены 7 сентября 2010 года.</a:t>
            </a:r>
          </a:p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Военная награда, для награждения командующих объединениями, их заместителей, начальников оперативных управлений, оперативных отделов, начальников родов войск и специальных войск Вооружённых Сил Российской Федерации.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1340768"/>
            <a:ext cx="1944216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Ушакова 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4294967295"/>
          </p:nvPr>
        </p:nvSpPr>
        <p:spPr>
          <a:xfrm>
            <a:off x="2411413" y="1700213"/>
            <a:ext cx="6337300" cy="38163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Статут и описание утверждены 7 сентября 2010 года.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Военная награда, для награждения офицеров из числа командования объединений и соединений Военно-Морского Флота.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1556792"/>
            <a:ext cx="1800200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Орден Жукова 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4294967295"/>
          </p:nvPr>
        </p:nvSpPr>
        <p:spPr>
          <a:xfrm>
            <a:off x="2643174" y="1643050"/>
            <a:ext cx="6500825" cy="43100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награда, для награждения лиц высшего офицерского состава за заслуги в разработке и проведении крупных военных операций, в том числе в период Великой Отечественной войны.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Учреждена 9 мая 1994 года.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1416676"/>
            <a:ext cx="2016224" cy="4028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c6ad93b22491eec702476b8caa416cab7f30b6"/>
</p:tagLst>
</file>

<file path=ppt/theme/theme1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311</TotalTime>
  <Words>2185</Words>
  <Application>Microsoft Office PowerPoint</Application>
  <PresentationFormat>Экран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Равновесие</vt:lpstr>
      <vt:lpstr>Государственные награды РФ</vt:lpstr>
      <vt:lpstr>Знак особого отличия — медаль «Золотая Звезда» Героя Российской Федерации</vt:lpstr>
      <vt:lpstr>Орден Святого апостола Андрея Первозванного </vt:lpstr>
      <vt:lpstr>Орден Святого Георгия </vt:lpstr>
      <vt:lpstr>Орден «За заслуги перед Отечеством» </vt:lpstr>
      <vt:lpstr>Орден Александра Невского</vt:lpstr>
      <vt:lpstr>Орден Суворова </vt:lpstr>
      <vt:lpstr>Орден Ушакова </vt:lpstr>
      <vt:lpstr>Орден Жукова </vt:lpstr>
      <vt:lpstr>Орден Кутузова </vt:lpstr>
      <vt:lpstr>Орден Нахимова </vt:lpstr>
      <vt:lpstr>Орден Мужества </vt:lpstr>
      <vt:lpstr>Орден «За военные заслуги» </vt:lpstr>
      <vt:lpstr>Орден «За морские заслуги» </vt:lpstr>
      <vt:lpstr>Орден Почёта </vt:lpstr>
      <vt:lpstr>Орден Дружбы </vt:lpstr>
      <vt:lpstr>Орден «Родительская слава»</vt:lpstr>
      <vt:lpstr>ЗНАК ОТЛИЧИЯ «Георгиевский Крест» </vt:lpstr>
      <vt:lpstr>Знак отличия «За безупречную службу» </vt:lpstr>
      <vt:lpstr>Медали  Ниже представлены государственные медали Российской Федерации, расположенные в порядке старшинства.</vt:lpstr>
      <vt:lpstr> Медали </vt:lpstr>
      <vt:lpstr> Медали </vt:lpstr>
      <vt:lpstr> Медали </vt:lpstr>
      <vt:lpstr>Медали</vt:lpstr>
      <vt:lpstr>Медали</vt:lpstr>
      <vt:lpstr>Слайд 26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награды РФ</dc:title>
  <dc:creator>DNA7 X86</dc:creator>
  <cp:lastModifiedBy>Татьяна</cp:lastModifiedBy>
  <cp:revision>44</cp:revision>
  <dcterms:created xsi:type="dcterms:W3CDTF">2011-02-18T19:37:10Z</dcterms:created>
  <dcterms:modified xsi:type="dcterms:W3CDTF">2020-02-17T19:39:26Z</dcterms:modified>
</cp:coreProperties>
</file>