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84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82" r:id="rId16"/>
    <p:sldId id="272" r:id="rId17"/>
    <p:sldId id="273" r:id="rId18"/>
    <p:sldId id="283" r:id="rId19"/>
    <p:sldId id="28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Выполнила: Беспалова Анастасия Андреевна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«Нравственно-патриотическое воспитание старших дошкольников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 изучения художественной литературы»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167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используем в своей работе следующие виды театрализованных игр: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Настольный театр игрушек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в кукольный театр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настольный театр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конусный театр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Игры-драматизации: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инсценирование потешек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инсценирование песен, сказок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инсценирование небольших литературных текстов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творчество детей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с участием детей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sun9-58.userapi.com/impg/VyJaf80CV5Pc0wvJiS23cnSMMBiJ3lk6X-TKVg/Jjcw2skpbN8.jpg?size=1600x1200&amp;quality=95&amp;sign=1629619758ee4606c3c19b2e0da97e1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3929090" cy="3886200"/>
          </a:xfrm>
          <a:prstGeom prst="rect">
            <a:avLst/>
          </a:prstGeom>
          <a:noFill/>
        </p:spPr>
      </p:pic>
      <p:pic>
        <p:nvPicPr>
          <p:cNvPr id="8" name="Picture 4" descr="https://sun9-4.userapi.com/impg/auGu6s3cokBXUtGsIFioxNyFlEW3RvgirzIzPg/sHo4A8N9azw.jpg?size=1600x1200&amp;quality=95&amp;sign=2c30df24a093a40fdbbd81b83332cf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92909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в настольный театр  по мотивам русско-народных сказок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sun9-51.userapi.com/impg/1J1HSncUNJcWjUbzeiFbNj-EM759qTTmhe_WVw/v1xoPwDitqA.jpg?size=1600x1200&amp;quality=95&amp;sign=807da320cf2dc3448a06d9c58c71674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929090" cy="3786214"/>
          </a:xfrm>
          <a:prstGeom prst="rect">
            <a:avLst/>
          </a:prstGeom>
          <a:noFill/>
        </p:spPr>
      </p:pic>
      <p:pic>
        <p:nvPicPr>
          <p:cNvPr id="8" name="Picture 4" descr="https://sun9-80.userapi.com/impg/YZQbYesWw5_9Mkaz6GOymvXKaeyZYw1wGAbecg/qatI6buZ3PE.jpg?size=1600x1200&amp;quality=95&amp;sign=81ea27c98cc140773a0f38a27440f1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005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79576" cy="7921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Спектакль </a:t>
            </a:r>
            <a:b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коза избушку построила»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0034" y="1500174"/>
            <a:ext cx="4071965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14877" y="1500175"/>
            <a:ext cx="3857651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5564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конкурсе буктрейлеров по сказке  Воробьёва В.И. «Капризка».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Видео-презентация с участием детей.</a:t>
            </a:r>
          </a:p>
          <a:p>
            <a:endParaRPr lang="ru-RU" dirty="0"/>
          </a:p>
        </p:txBody>
      </p:sp>
      <p:pic>
        <p:nvPicPr>
          <p:cNvPr id="4" name="Picture 2" descr="https://cdn.thinglink.me/api/image/778147011424681984/1024/10/scaletowidth/0/0/1/1/false/true?wait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3733800" cy="365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11731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Былины – это поэтические, художественные произведения. Они передают народное понимание истории, народное представление о долге, чести, справедливости.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64a/0000dd21-3805948f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019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«Богатырская сила»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un9-45.userapi.com/impg/s2JrP329YEYu-mQl9jcb0NwYED6nVXbF29w_2Q/FrEXII8SaKc.jpg?size=1600x1200&amp;quality=95&amp;sign=64d8ac6c13e45b16f0c8604f8b918d1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886200" cy="4114800"/>
          </a:xfrm>
          <a:prstGeom prst="rect">
            <a:avLst/>
          </a:prstGeom>
          <a:noFill/>
        </p:spPr>
      </p:pic>
      <p:pic>
        <p:nvPicPr>
          <p:cNvPr id="24580" name="Picture 4" descr="https://sun9-2.userapi.com/impg/hBakFLfeZceViTsbO_dPWLEINpQOU8AE7MjDeQ/NjOpxNav9Yo.jpg?size=1200x1600&amp;quality=95&amp;sign=acf8ea79d576b712a0e4284bde9c334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786300" cy="41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79576" cy="79216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классики детской литературы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4.infourok.ru/uploads/ex/10c7/00039336-c80acd0a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477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600200"/>
            <a:ext cx="8183880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27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Произведения о войне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w.russdom.ru/sites/default/files/2020/4/oC6PHSuyqQ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248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71600"/>
            <a:ext cx="8183880" cy="46482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ходе этической беседы мы стремимся решить следующие задачи: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 детей видеть нравственную сторону воспринимаемых действий, событий, понимать их суть;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Дать представления о нравственной стороне человеческих отношений, опираясь на поступки детей, образы художественной литературы и других видов искусства;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Способствовать накоплению и обобщению эмоционально-положительного отношения к образам добрых героев и их поступкам;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обоснованно оценивать свои поступки и поступки других людей («можно – нельзя», «хорошо – плохо»);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соблюдать нравственные нормы поведения.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задачи берутся и на вооружение воспитателем в зависимости от уровня развития дошкольников, их интереса к материалу, активности при решении задач, которые ставит перед ними взрослый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93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 этических бесед по нравственному воспитанию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176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одним из важнейших элементов общественного сознания, именно в этом основа жизнеспособности любого общества и государства, преемственности поколений, а в целом силе и мощи государства.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Важную роль в формировании нравственно-патриотического воспитания играет художественная литература. Формирование любого нравственного качества процесс длительный и достаточно трудоемкий.</a:t>
            </a:r>
          </a:p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Воспитывать эти чувства необходимо с раннего возраста. « Правильное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- это наша счастливая старость» - говорил А.С.Макаренко</a:t>
            </a:r>
          </a:p>
          <a:p>
            <a:pPr algn="r"/>
            <a:endParaRPr lang="ru-RU" dirty="0"/>
          </a:p>
        </p:txBody>
      </p:sp>
      <p:pic>
        <p:nvPicPr>
          <p:cNvPr id="1026" name="Picture 2" descr="https://442fz.volganet.ru/upload/iblock/d6a/Kartinka-patrio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124200"/>
            <a:ext cx="3769386" cy="263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AutoShape 2" descr="https://coolsen.ru/wp-content/uploads/2021/06/15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coolsen.ru/wp-content/uploads/2021/06/15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coolsen.ru/wp-content/uploads/2021/06/35-1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coolsen.ru/wp-content/uploads/2021/06/35-1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kak2z.ru/my_img/img/2020/03/01/a87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24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 обусловлена проблемой нравственно- патриотического воспитания в наши дни. Детская художественная литература как нельзя более подходит для этих целей, являясь незаменимым средством познания и воспитания. Исследования в области дошкольной педагогики и психологии свидетельствуют о том, что одной из особенностей воспитания нравственности и  патриотизма дошкольников кроется в их возрасте. Дошкольный возраст-фундамент общего развития ребенка, стартовый период всех высоких человеческих начал.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24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и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нравственно-патриотических качеств  у дошкольников средствами художественной литературы</a:t>
            </a:r>
          </a:p>
          <a:p>
            <a:pPr algn="just">
              <a:buNone/>
            </a:pPr>
            <a:endParaRPr lang="ru-RU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Воспитывать в детях уважительное отношение к окружающим людям. Формировать такие качества как доброжелательность, сочувствие, отзывчивость, трудолюбие, скромность..).</a:t>
            </a:r>
          </a:p>
          <a:p>
            <a:pPr algn="just"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2.Развивать у детей познавательный интерес, потребность в познании культурно – исторических ценностей через знакомство с художественной литературой.</a:t>
            </a:r>
          </a:p>
          <a:p>
            <a:pPr algn="just"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3.Воспитывать ценностное отношение и гордость о героях своей страны.</a:t>
            </a:r>
          </a:p>
          <a:p>
            <a:pPr algn="just"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4.Пробуждать в детях эмоциональную отзывчивость, приобщая их к художественной литературе, искусству, народной культуре.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47800"/>
            <a:ext cx="8183880" cy="4587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74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87.userapi.com/impf/D8BwsVaXsSeMFGpDaGwh_pbIdb6WWyeo9pBpZg/oj9L3dxb4RI.jpg?size=1600x1200&amp;quality=95&amp;sign=072347b442a1985801b251116eb2f5a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640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19200"/>
            <a:ext cx="8183880" cy="4815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65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 – самоделки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7.userapi.com/impf/-GCuDjgAG_reAICWl1T6oU-0Qr9bzgCjOOrotQ/Q49Zp_Kxk2k.jpg?size=1600x1200&amp;quality=95&amp;sign=e856e8991e1079b6da8250092686e47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64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47800"/>
            <a:ext cx="8183880" cy="4587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41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85.userapi.com/impf/bwUc589P_ZJSOZa2gWduuq6cSm9005vvxzBFhQ/m0-x6xFoUGM.jpg?size=1600x1200&amp;quality=95&amp;sign=56765f6671511a5f97eedf7ec2985bb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334000" cy="38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https://static.tildacdn.com/tild3866-6534-4265-b938-39366532353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1200"/>
            <a:ext cx="8183880" cy="4053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98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xn----7sbbaw2ae2cgwf.xn--p1ai/800/600/https/tarologiay.ru/wp-content/uploads/2020/10c/vla20g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638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</TotalTime>
  <Words>123</Words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Выполнила: Беспалова Анастасия Андреевна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В ходе этической беседы мы стремимся решить следующие задачи: Научить детей видеть нравственную сторону воспринимаемых действий, событий, понимать их суть; Дать представления о нравственной стороне человеческих отношений, опираясь на поступки детей, образы художественной литературы и других видов искусства; Способствовать накоплению и обобщению эмоционально-положительного отношения к образам добрых героев и их поступкам; Формировать умение обоснованно оценивать свои поступки и поступки других людей («можно – нельзя», «хорошо – плохо»); Учить соблюдать нравственные нормы поведения. Эти задачи берутся и на вооружение воспитателем в зависимости от уровня развития дошкольников, их интереса к материалу, активности при решении задач, которые ставит перед ними взрослый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Беспалова Анастасия Андреевна</dc:title>
  <dc:creator>Home</dc:creator>
  <cp:lastModifiedBy>Пользователь Windows</cp:lastModifiedBy>
  <cp:revision>28</cp:revision>
  <dcterms:created xsi:type="dcterms:W3CDTF">2022-03-09T14:38:19Z</dcterms:created>
  <dcterms:modified xsi:type="dcterms:W3CDTF">2022-03-29T13:15:32Z</dcterms:modified>
</cp:coreProperties>
</file>