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87" r:id="rId3"/>
    <p:sldId id="260" r:id="rId4"/>
    <p:sldId id="288" r:id="rId5"/>
    <p:sldId id="289" r:id="rId6"/>
    <p:sldId id="283" r:id="rId7"/>
    <p:sldId id="265" r:id="rId8"/>
    <p:sldId id="279" r:id="rId9"/>
    <p:sldId id="281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99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6995-08BF-4A8C-9C68-8DCB151C49E1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9DF57-4D76-47A1-AA65-0F0C8A808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79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0A5CB3-4698-45FE-A21C-F9A028B8C42C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730A90-DFFF-46DA-84FA-9913D733E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utgool.ru/wuxuryoxe/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7" y="657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563888" y="836712"/>
            <a:ext cx="4715544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Тема: «Формирование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двигательной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активности у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старших дошкольников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через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народные подвижные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игры»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5190" y="4293097"/>
            <a:ext cx="2490379" cy="2197394"/>
          </a:xfrm>
          <a:prstGeom prst="rect">
            <a:avLst/>
          </a:prstGeom>
        </p:spPr>
      </p:pic>
      <p:pic>
        <p:nvPicPr>
          <p:cNvPr id="2" name="Picture 2" descr="http://romashka-zavodskaya.caduk.ru/images/p59_lilyaabit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836712"/>
            <a:ext cx="2304256" cy="345638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5123237"/>
            <a:ext cx="48965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: Инструктор по физической культуре </a:t>
            </a:r>
            <a:r>
              <a:rPr lang="ru-RU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Поснова</a:t>
            </a:r>
            <a:r>
              <a:rPr lang="ru-RU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Лилия Олеговна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3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перспективу </a:t>
            </a: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у детей интерес к народным подвижным играм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ответственности перед коллективом, умение действовать в команде.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пособия, атрибуты для игр, способствующие повышению интереса детей к упражнениям, использующихся в народных подвижных играх;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сотрудничество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педагогами, семьями в данном направлении;</a:t>
            </a:r>
          </a:p>
        </p:txBody>
      </p:sp>
    </p:spTree>
    <p:extLst>
      <p:ext uri="{BB962C8B-B14F-4D97-AF65-F5344CB8AC3E}">
        <p14:creationId xmlns:p14="http://schemas.microsoft.com/office/powerpoint/2010/main" xmlns="" val="24961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97346"/>
            <a:ext cx="7920880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темы обусловлена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фактором – это снижение интереса к русским народным традициям. Народные игры как часть традиционной культуры каждого народа всегда занимали значимое место в социализации ребенка, они являются традиционным средством педагогики. В них ярко отражался образ жизни людей, представления о чести, желание обладать силой, ловкостью, быстротой; проявлять смекалку, волю к победе. По мнению психологов – игра является ведущим видом деятельности дошкольника, именно в ней возможно найти резервы, позволяющие ненасильственно осуществить адекватное развитие нравственной сферы ребенка. Таким образом, актуальность темы проекта исходит из значимости игры как уникального феномена детства в нравственном и физическом воспитании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9170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1296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Развивать ловкость через систему подвижных игр, проводимых в усложненных условиях, требующих внезапного изменения техники движения, с использованием различных предметов и дополнительных заданий.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быстроту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систему подвижных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игр, проводимых с наивысшей скоростью и включающих скоростно-силовые упражнения.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Развивать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глазомер через систему подвижных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игр, требующих измерения расстояния на глаз (проверяя затем его шагами).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Развивать равновесие через систему подвижных игр, требующих применение значительных усилий и сохранение устойчивого положения.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Развивать силу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систему подвижных игр,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включающих задания на поднятие собственной массы тела, преодоления сопротивления партнера, действия с предметами с увеличением их массы.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Развивать гибкость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систему подвижных игр,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содержащих задания на выполнение  с большой амплитудой.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7) Развивать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выносливость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систему подвижных игр, включающих задания на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 движений.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Развивать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русским народным подвижным играм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858280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Русские народные подвижные игры: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игры, которые служили для развлечения детей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того 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иного народа в старину. Русский народ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создал множество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интересных и развивающих забав.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правила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передавались с поколения в поколение.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Однако со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временем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 игры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забываются. Важно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сохранять традиции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национальную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культуру. Именно поэтому необходимо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приучать современных дошкольников к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народным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играм.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народных играх присутствует множество шуточных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фраз. Движения часто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сопровождаются непредсказуемыми моментами,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считалками, песнями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 также танцами. Они способны сохранить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неповторимый игровой фольклор. В них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присутствует веками сложившаяся народная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мудрость,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которая включает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себя общечеловеческие ценности.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Русские народные подвижные игры: Разнообразны; Вызывают активную работу мысли, воображение; Воспитывают навыки общения; Способствуют расширению кругозора; Являются средством самосознания, нравственности; Учат премудростям жизни; Русская народная подвижная игра- это важнейшее средство в укреплении здоровья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дошкольников и развитие двигательной активности!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5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подвижные игры можно разделить на несколько типов: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1.Игры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отражающие отношения человека и природы («Гуси-лебеди», «У медведя во бору», «Дедушка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Мазай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«Стадо» и др.)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Игры, отражающие повседневные занятия наших предков («Невод», «Удочка», «Баба-Яга», «Охотники и утки» и др.)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по религиозно-культовым мотивам («Иван-косарь и звери», «Водяной», «Дедушка-рожок», «Дедушка- домовой», «Мороз-красный нос» и др.)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на находчивость, быстроту и координацию, силу и ловкость («Плетень, «Салки», «Капуста», «Медведь», «Горелки», «Хвост и голова»)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Состязательные игры («Перетяни за черту», «Цепи кованые», «Перетягивание каната», «Вытолкни за круг»)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Хороводные игры («Заря-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заряница»,«Берёзка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«Гуси и волк», «Золотые ворота»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7.Пальчиковые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(«Замок», «Бабушкины пирожки», «Этот пальчик хочет спать», «Дудочка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0323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utgool.ru/wuxuryoxe/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1" y="548680"/>
            <a:ext cx="842493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Русские народные игры, 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отражающие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отношение человека к природе</a:t>
            </a:r>
          </a:p>
        </p:txBody>
      </p:sp>
      <p:pic>
        <p:nvPicPr>
          <p:cNvPr id="4" name="Picture 2" descr="C:\Users\User\Desktop\Фото Абитова для аттестации\IMG_0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00712" cy="180035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Фото Абитова для аттестации\IMG_0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971" y="1412776"/>
            <a:ext cx="2400712" cy="180035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\Desktop\Фото Абитова для аттестации\IMG_06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412775"/>
            <a:ext cx="2400713" cy="180035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936454" y="3431764"/>
            <a:ext cx="1606915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«У медведя во бору»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672926" y="3431764"/>
            <a:ext cx="117500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«Волк во рву»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6360455" y="3429000"/>
            <a:ext cx="141609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«Кошки-мышки»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996087" y="5949280"/>
            <a:ext cx="1487651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«Зайцы в огороде»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700124" y="5949280"/>
            <a:ext cx="1406411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Медведи и пчелы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C:\Users\User\Desktop\Фото Абитова для аттестации\IMG_05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01" y="3933056"/>
            <a:ext cx="2400511" cy="18002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3905295"/>
            <a:ext cx="2341316" cy="19022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2971" y="3823178"/>
            <a:ext cx="2659880" cy="19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4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utgool.ru/wuxuryoxe/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6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Русские народные </a:t>
            </a: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игры, отражающие повседневные </a:t>
            </a: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наших предков</a:t>
            </a:r>
          </a:p>
        </p:txBody>
      </p:sp>
      <p:pic>
        <p:nvPicPr>
          <p:cNvPr id="3077" name="Picture 5" descr="C:\Users\User\Desktop\Фото Абитова для аттестации\IMG_0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7261"/>
            <a:ext cx="2352723" cy="176436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275856" y="2055069"/>
            <a:ext cx="83683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«Удочка»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7668344" y="2092027"/>
            <a:ext cx="121486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Горелки с платочком 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7475628" y="4682796"/>
            <a:ext cx="98879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«Карусель»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3238956" y="4676417"/>
            <a:ext cx="83490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Карусель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6608" y="3956673"/>
            <a:ext cx="2840371" cy="280458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851" y="3485696"/>
            <a:ext cx="2339273" cy="311903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8592" y="1247450"/>
            <a:ext cx="2856405" cy="261248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741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utgool.ru/wuxuryoxe/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6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на находчивость, быстроту и ловкость с элементами соперничества и соревнования</a:t>
            </a:r>
          </a:p>
        </p:txBody>
      </p:sp>
      <p:pic>
        <p:nvPicPr>
          <p:cNvPr id="4098" name="Picture 2" descr="C:\Users\User\Desktop\Фото Абитова для аттестации\IMG_0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452" y="1617727"/>
            <a:ext cx="2758451" cy="216023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611559" y="4271029"/>
            <a:ext cx="1800201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«Классы»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3351525" y="1889448"/>
            <a:ext cx="1940555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«Жмурки»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3"/>
          <p:cNvSpPr>
            <a:spLocks noChangeArrowheads="1"/>
          </p:cNvSpPr>
          <p:nvPr/>
        </p:nvSpPr>
        <p:spPr bwMode="auto">
          <a:xfrm>
            <a:off x="6084168" y="5445224"/>
            <a:ext cx="180608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«Мяч кверху»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6296" y="1570200"/>
            <a:ext cx="2737569" cy="364559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0197" y="2618456"/>
            <a:ext cx="2613471" cy="348033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747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utgool.ru/wuxuryoxe/7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24936" cy="854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Игры, где есть возможность помериться силой и ловкостью, побуждающие стремление детей стать сильнее</a:t>
            </a: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 flipH="1">
            <a:off x="5580112" y="4293096"/>
            <a:ext cx="278056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«Цепи </a:t>
            </a:r>
          </a:p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кованые»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102203" y="1556793"/>
            <a:ext cx="1342006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«Бой петухов»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:\DCIM\104CANON\IMG_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5419" y="1755992"/>
            <a:ext cx="2314680" cy="173583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435859"/>
            <a:ext cx="4165994" cy="234539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19" y="4077072"/>
            <a:ext cx="4299613" cy="242061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853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3498</TotalTime>
  <Words>769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Русские народные игры,  отражающие отношение человека к природе</vt:lpstr>
      <vt:lpstr>Русские народные игры, отражающие повседневные  занятия наших предков</vt:lpstr>
      <vt:lpstr>Игры на находчивость, быстроту и ловкость с элементами соперничества и соревнования</vt:lpstr>
      <vt:lpstr>Игры, где есть возможность помериться силой и ловкостью, побуждающие стремление детей стать сильнее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197</cp:revision>
  <dcterms:created xsi:type="dcterms:W3CDTF">2015-04-12T08:01:42Z</dcterms:created>
  <dcterms:modified xsi:type="dcterms:W3CDTF">2022-12-13T10:23:44Z</dcterms:modified>
</cp:coreProperties>
</file>