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00" autoAdjust="0"/>
  </p:normalViewPr>
  <p:slideViewPr>
    <p:cSldViewPr>
      <p:cViewPr varScale="1">
        <p:scale>
          <a:sx n="125" d="100"/>
          <a:sy n="125" d="100"/>
        </p:scale>
        <p:origin x="-122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Театрализованная деятельность в ДОУ как эффективный способ обучения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Самсонова И.Д.,</a:t>
            </a:r>
          </a:p>
          <a:p>
            <a:r>
              <a:rPr lang="ru-RU" dirty="0" smtClean="0"/>
              <a:t>воспитатель ГБДОУ № </a:t>
            </a:r>
            <a:r>
              <a:rPr lang="ru-RU" dirty="0" smtClean="0"/>
              <a:t>122                                                                                      </a:t>
            </a:r>
            <a:r>
              <a:rPr lang="ru-RU" dirty="0" smtClean="0"/>
              <a:t>Невского р-на 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Система работы по организации театрализованной деятельности: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1. Предметно-пространственная развивающая среда.</a:t>
            </a:r>
          </a:p>
          <a:p>
            <a:pPr>
              <a:buNone/>
            </a:pPr>
            <a:r>
              <a:rPr lang="ru-RU" dirty="0" smtClean="0"/>
              <a:t>2. Перспективное планирование и реализация: занятия по театрализации, театрализованные представления, развлечения, проектная деятельность.</a:t>
            </a:r>
          </a:p>
          <a:p>
            <a:pPr>
              <a:buNone/>
            </a:pPr>
            <a:r>
              <a:rPr lang="ru-RU" dirty="0" smtClean="0"/>
              <a:t>3. Взаимодействие с педагогами.</a:t>
            </a:r>
          </a:p>
          <a:p>
            <a:pPr>
              <a:buNone/>
            </a:pPr>
            <a:r>
              <a:rPr lang="ru-RU" dirty="0" smtClean="0"/>
              <a:t>4. Работа с детьми.</a:t>
            </a:r>
          </a:p>
          <a:p>
            <a:pPr>
              <a:buNone/>
            </a:pPr>
            <a:r>
              <a:rPr lang="ru-RU" dirty="0" smtClean="0"/>
              <a:t>5. Взаимодействие с родителями.</a:t>
            </a:r>
          </a:p>
          <a:p>
            <a:pPr>
              <a:buNone/>
            </a:pPr>
            <a:r>
              <a:rPr lang="ru-RU" dirty="0" smtClean="0"/>
              <a:t>6. Взаимодействие с социумом.</a:t>
            </a:r>
          </a:p>
          <a:p>
            <a:pPr>
              <a:buNone/>
            </a:pP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Театрализованная деятельность в детском саду может быть включена, в соответствие с ФГОС, в образовательную деятельность, осуществляемую в процессе организации различных видов детской деятельности (игровой, коммуникативной, музыкально-художественной и т. д.); образовательную деятельность, осуществляемую в ходе режимных моментов; самостоятельную деятельность детей.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 детских образовательных учреждениях можно и нужно уделять внимание всем видам детского театра, потому что они помогают:</a:t>
            </a:r>
          </a:p>
          <a:p>
            <a:pPr>
              <a:buNone/>
            </a:pPr>
            <a:r>
              <a:rPr lang="ru-RU" dirty="0" smtClean="0"/>
              <a:t>- сформировать правильную модель поведения в современном мире;</a:t>
            </a:r>
          </a:p>
          <a:p>
            <a:pPr>
              <a:buNone/>
            </a:pPr>
            <a:r>
              <a:rPr lang="ru-RU" dirty="0" smtClean="0"/>
              <a:t>- повысить общую культуру ребенка, приобщать к духовным ценностям;</a:t>
            </a:r>
          </a:p>
          <a:p>
            <a:pPr>
              <a:buNone/>
            </a:pPr>
            <a:r>
              <a:rPr lang="ru-RU" dirty="0" smtClean="0"/>
              <a:t>- совершенствовать речь ребенка, активизировать словарь, совершенствовать звуковую культуру речи, ее интонационный строй; улучшают диалогическая речь, ее грамматический строй;</a:t>
            </a:r>
          </a:p>
          <a:p>
            <a:pPr>
              <a:buNone/>
            </a:pPr>
            <a:r>
              <a:rPr lang="ru-RU" dirty="0" smtClean="0"/>
              <a:t>-познакомить ребенка с детской литературой, музыкой, изобразительным искусством, правилами этикета, обрядами, традициями, привить устойчивый интерес;</a:t>
            </a:r>
          </a:p>
          <a:p>
            <a:pPr>
              <a:buNone/>
            </a:pPr>
            <a:r>
              <a:rPr lang="ru-RU" dirty="0" smtClean="0"/>
              <a:t>- дает элементарные представления о видах театра;</a:t>
            </a:r>
          </a:p>
          <a:p>
            <a:pPr>
              <a:buNone/>
            </a:pPr>
            <a:r>
              <a:rPr lang="ru-RU" dirty="0" smtClean="0"/>
              <a:t>- совершенствовать навык воплощать в игре определенные переживания, побуждать к созданию новых образов, побуждать к мышлению;</a:t>
            </a:r>
          </a:p>
          <a:p>
            <a:pPr>
              <a:buNone/>
            </a:pPr>
            <a:r>
              <a:rPr lang="ru-RU" dirty="0" smtClean="0"/>
              <a:t>- творчески относиться к любому делу, умение общаться со сверстниками и взрослыми, развитию сценического творчества, музыкальных и артистических способностей детей;</a:t>
            </a:r>
          </a:p>
          <a:p>
            <a:pPr>
              <a:buNone/>
            </a:pPr>
            <a:r>
              <a:rPr lang="ru-RU" dirty="0" smtClean="0"/>
              <a:t>- развивает навыки публичного выступления и творческого содружества.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i="1" dirty="0" smtClean="0"/>
              <a:t>Театр – это волшебный мир! Он дает уроки красоты, морали и нравственности. А чем они богаче, тем успешнее идет развитие духовного мира детей.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Б. М. Теплов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Театрализованная деятельность  - это один из самых эффективных способов воздействия на детей, в котором наиболее полно и ярко проявляется принцип обучения: учить играя.</a:t>
            </a:r>
          </a:p>
          <a:p>
            <a:pPr>
              <a:buNone/>
            </a:pPr>
            <a:r>
              <a:rPr lang="ru-RU" dirty="0" smtClean="0"/>
              <a:t>В условиях перехода на ФГОС ДО один из основных принципов дошкольного образования, отраженный в Стандарте:</a:t>
            </a:r>
          </a:p>
          <a:p>
            <a:pPr>
              <a:buNone/>
            </a:pPr>
            <a:r>
              <a:rPr lang="ru-RU" dirty="0" smtClean="0"/>
              <a:t>«Реализация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ребёнка».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Театрализованная деятельность в детском саду – это прекрасная возможность раскрытия творческого потенциала ребенка, воспитание творческой направленности личности.</a:t>
            </a:r>
          </a:p>
          <a:p>
            <a:r>
              <a:rPr lang="ru-RU" dirty="0" smtClean="0"/>
              <a:t>Используя театрализованную деятельность в системе обучения детей в ДОУ, мы решаем комплекс взаимосвязанных задач во всех образовательных областях по ФГОС ДО: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u="sng" dirty="0" smtClean="0"/>
              <a:t>Социально-коммуникативное </a:t>
            </a:r>
            <a:r>
              <a:rPr lang="ru-RU" u="sng" dirty="0" smtClean="0"/>
              <a:t>развитие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формирование положительных взаимоотношений между детьми в процессе совместной деятельности;</a:t>
            </a:r>
          </a:p>
          <a:p>
            <a:pPr>
              <a:buNone/>
            </a:pPr>
            <a:r>
              <a:rPr lang="ru-RU" dirty="0" smtClean="0"/>
              <a:t>• воспитание культуры познания взрослых и детей (эмоциональные состояния, личностные качества, оценка поступков и пр.);</a:t>
            </a:r>
          </a:p>
          <a:p>
            <a:pPr>
              <a:buNone/>
            </a:pPr>
            <a:r>
              <a:rPr lang="ru-RU" dirty="0" smtClean="0"/>
              <a:t>воспитание у ребенка уважения к себе, сознательного отношения к своей деятельности;</a:t>
            </a:r>
          </a:p>
          <a:p>
            <a:pPr>
              <a:buNone/>
            </a:pPr>
            <a:r>
              <a:rPr lang="ru-RU" dirty="0" smtClean="0"/>
              <a:t>• развитие эмоций;</a:t>
            </a:r>
          </a:p>
          <a:p>
            <a:pPr>
              <a:buNone/>
            </a:pPr>
            <a:r>
              <a:rPr lang="ru-RU" dirty="0" smtClean="0"/>
              <a:t>• воспитание этически ценных способов общения в соответствии с нормами и правилами жизни в обществе.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u="sng" dirty="0" smtClean="0"/>
              <a:t>Познавательное развитие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• развитие разносторонних представлений о действительности (разные виды театра, профессии людей, создающих спектакль);</a:t>
            </a:r>
          </a:p>
          <a:p>
            <a:pPr>
              <a:buNone/>
            </a:pPr>
            <a:r>
              <a:rPr lang="ru-RU" dirty="0" smtClean="0"/>
              <a:t>• наблюдение за явлениями природы, поведением животных (для передачи символическими средствами в игре–драматизации);</a:t>
            </a:r>
          </a:p>
          <a:p>
            <a:pPr>
              <a:buNone/>
            </a:pPr>
            <a:r>
              <a:rPr lang="ru-RU" dirty="0" smtClean="0"/>
              <a:t>• обеспечение взаимосвязи конструирования с театрализованной игрой для развития динамических пространственных представлений;</a:t>
            </a:r>
          </a:p>
          <a:p>
            <a:pPr>
              <a:buNone/>
            </a:pPr>
            <a:r>
              <a:rPr lang="ru-RU" dirty="0" smtClean="0"/>
              <a:t>• развитие памяти, обучение умению планировать свои действия для достижения результата.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Речевое развитие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• содействие развитию монологической и диалогической речи;</a:t>
            </a:r>
          </a:p>
          <a:p>
            <a:pPr>
              <a:buNone/>
            </a:pPr>
            <a:r>
              <a:rPr lang="ru-RU" dirty="0" smtClean="0"/>
              <a:t>• обогащение словаря: образных выражений, сравнений, эпитетов, синонимов, антонимов и пр.;</a:t>
            </a:r>
          </a:p>
          <a:p>
            <a:pPr>
              <a:buNone/>
            </a:pPr>
            <a:r>
              <a:rPr lang="ru-RU" dirty="0" smtClean="0"/>
              <a:t>• овладение выразительными средствами общения: словесными (регулированием темпа, громкости, произнесения, интонации и др.) и невербальными (мимикой, пантомимикой, позами, жестами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u="sng" dirty="0" smtClean="0"/>
              <a:t>Художественно-эстетическое развитие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• приобщение к высокохудожественной литературе, музыке, фольклору;</a:t>
            </a:r>
          </a:p>
          <a:p>
            <a:pPr>
              <a:buNone/>
            </a:pPr>
            <a:r>
              <a:rPr lang="ru-RU" dirty="0" smtClean="0"/>
              <a:t>• развитие воображения;</a:t>
            </a:r>
          </a:p>
          <a:p>
            <a:pPr>
              <a:buNone/>
            </a:pPr>
            <a:r>
              <a:rPr lang="ru-RU" dirty="0" smtClean="0"/>
              <a:t>• приобщение к совместной </a:t>
            </a:r>
            <a:r>
              <a:rPr lang="ru-RU" dirty="0" smtClean="0"/>
              <a:t>дизайн - деятельности </a:t>
            </a:r>
            <a:r>
              <a:rPr lang="ru-RU" dirty="0" smtClean="0"/>
              <a:t>по моделированию элементов костюма, декораций, атрибутов;</a:t>
            </a:r>
          </a:p>
          <a:p>
            <a:pPr>
              <a:buNone/>
            </a:pPr>
            <a:r>
              <a:rPr lang="ru-RU" dirty="0" smtClean="0"/>
              <a:t>• создание выразительного художественного образа;</a:t>
            </a:r>
          </a:p>
          <a:p>
            <a:pPr>
              <a:buNone/>
            </a:pPr>
            <a:r>
              <a:rPr lang="ru-RU" dirty="0" smtClean="0"/>
              <a:t>• формирование элементарных представлений о видах искусства;</a:t>
            </a:r>
          </a:p>
          <a:p>
            <a:pPr>
              <a:buNone/>
            </a:pPr>
            <a:r>
              <a:rPr lang="ru-RU" dirty="0" smtClean="0"/>
              <a:t>• реализация самостоятельной творческой деятельности детей.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Физическое развитие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• согласование действий и сопровождающей их речи;</a:t>
            </a:r>
          </a:p>
          <a:p>
            <a:pPr>
              <a:buNone/>
            </a:pPr>
            <a:r>
              <a:rPr lang="ru-RU" dirty="0" smtClean="0"/>
              <a:t>• умение воплощать в творческом движении настроение, характер и процесс развития образа;</a:t>
            </a:r>
          </a:p>
          <a:p>
            <a:pPr>
              <a:buNone/>
            </a:pPr>
            <a:r>
              <a:rPr lang="ru-RU" dirty="0" smtClean="0"/>
              <a:t>• выразительность исполнения основных видов движений;</a:t>
            </a:r>
          </a:p>
          <a:p>
            <a:pPr>
              <a:buNone/>
            </a:pPr>
            <a:r>
              <a:rPr lang="ru-RU" dirty="0" smtClean="0"/>
              <a:t>• развитие общей и мелкой моторики: координации движений, мелкой моторики руки, снятие мышечного напряжения, формирование правильной осанки.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448</Words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Театрализованная деятельность в ДОУ как эффективный способ обучения детей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Театрализованная деятельность в ДОУ как эффективный способ обучения детей</dc:title>
  <dc:creator>user</dc:creator>
  <cp:lastModifiedBy>user</cp:lastModifiedBy>
  <cp:revision>7</cp:revision>
  <dcterms:created xsi:type="dcterms:W3CDTF">2017-09-25T19:16:41Z</dcterms:created>
  <dcterms:modified xsi:type="dcterms:W3CDTF">2017-09-25T19:44:46Z</dcterms:modified>
</cp:coreProperties>
</file>