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311" r:id="rId3"/>
    <p:sldId id="285" r:id="rId4"/>
    <p:sldId id="330" r:id="rId5"/>
    <p:sldId id="331" r:id="rId6"/>
    <p:sldId id="314" r:id="rId7"/>
    <p:sldId id="339" r:id="rId8"/>
    <p:sldId id="336" r:id="rId9"/>
    <p:sldId id="334" r:id="rId10"/>
    <p:sldId id="317" r:id="rId11"/>
    <p:sldId id="322" r:id="rId12"/>
    <p:sldId id="320" r:id="rId13"/>
    <p:sldId id="323" r:id="rId14"/>
    <p:sldId id="33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9B221-6F3E-4C59-92E7-12383ECFD33E}" type="datetimeFigureOut">
              <a:rPr lang="ru-RU" smtClean="0"/>
              <a:pPr/>
              <a:t>27.12.2023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72B31-4895-4341-88BD-F28F1E211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«Развитие мелкой моторики у детей дошкольного возраста через использование  нетрадиционной техники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пластилинография»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72B31-4895-4341-88BD-F28F1E2118F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мелкой моторики рук у детей  дошкольного возраста через нетрадиционные техники ИЗОдеятельности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72B31-4895-4341-88BD-F28F1E2118FD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мелкой моторики рук у детей  дошкольного возраста через нетрадиционные техники ИЗОдеятельности</a:t>
            </a:r>
            <a:endParaRPr lang="ru-RU" dirty="0" smtClean="0"/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72B31-4895-4341-88BD-F28F1E2118FD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мелкой моторики рук у детей  дошкольного возраста через нетрадиционные техники ИЗОдеятельности</a:t>
            </a:r>
            <a:endParaRPr lang="ru-RU" dirty="0" smtClean="0"/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72B31-4895-4341-88BD-F28F1E2118FD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мелкой моторики рук у детей  дошкольного возраста через нетрадиционные техники ИЗОдеятельности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72B31-4895-4341-88BD-F28F1E2118FD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D4BFB-7091-48F5-81F0-27C110730242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мелкой моторики рук у детей  дошкольного возраста через нетрадиционные техники ИЗОдеятельности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72B31-4895-4341-88BD-F28F1E2118FD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0"/>
            <a:ext cx="7090950" cy="2204864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казённое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учреждение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№2 «Берёзка» г. Инза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00808"/>
            <a:ext cx="7125112" cy="194421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6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6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6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</a:p>
          <a:p>
            <a:pPr marL="0" indent="0" algn="ctr">
              <a:buNone/>
            </a:pPr>
            <a:r>
              <a:rPr lang="ru-RU" sz="1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«Развитие мелкой моторики рук у детей  дошкольного возраста через использование нетрадиционной техники – ПЛАСТИЛИНОГРАФИЯ »</a:t>
            </a:r>
          </a:p>
          <a:p>
            <a:pPr marL="0" indent="0" algn="ctr">
              <a:lnSpc>
                <a:spcPct val="120000"/>
              </a:lnSpc>
              <a:buNone/>
            </a:pPr>
            <a:endParaRPr lang="ru-RU" sz="4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ru-RU" sz="6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ru-RU" sz="6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95736" y="4484170"/>
            <a:ext cx="47525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Филатова Ирина Геннадьевна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по изодеятельности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94610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Виктор\Desktop\Фотографии\Фото\фото3\фото\IMG_3227.JPG"/>
          <p:cNvPicPr>
            <a:picLocks noChangeAspect="1" noChangeArrowheads="1"/>
          </p:cNvPicPr>
          <p:nvPr/>
        </p:nvPicPr>
        <p:blipFill>
          <a:blip r:embed="rId2" cstate="print"/>
          <a:srcRect l="3538" t="10960" r="6688" b="12319"/>
          <a:stretch>
            <a:fillRect/>
          </a:stretch>
        </p:blipFill>
        <p:spPr bwMode="auto">
          <a:xfrm>
            <a:off x="4283968" y="3212976"/>
            <a:ext cx="4176464" cy="2808312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 flipV="1">
            <a:off x="1763688" y="1499131"/>
            <a:ext cx="194421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Лепка из пластилиновых жгутиков.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Виктор\Desktop\Фотографии\Фото\фото3\фото\IMG_1444.jpg"/>
          <p:cNvPicPr>
            <a:picLocks noChangeAspect="1" noChangeArrowheads="1"/>
          </p:cNvPicPr>
          <p:nvPr/>
        </p:nvPicPr>
        <p:blipFill>
          <a:blip r:embed="rId3" cstate="print"/>
          <a:srcRect b="15000"/>
          <a:stretch>
            <a:fillRect/>
          </a:stretch>
        </p:blipFill>
        <p:spPr bwMode="auto">
          <a:xfrm>
            <a:off x="1115616" y="1124744"/>
            <a:ext cx="4248472" cy="295232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83568" y="404664"/>
            <a:ext cx="7704856" cy="1368153"/>
          </a:xfrm>
        </p:spPr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1268" name="Picture 4" descr="C:\Users\Виктор\Desktop\Фотографии\Фото\фото3\Новая папка (4)\IMG_3297.JPG"/>
          <p:cNvPicPr>
            <a:picLocks noChangeAspect="1" noChangeArrowheads="1"/>
          </p:cNvPicPr>
          <p:nvPr/>
        </p:nvPicPr>
        <p:blipFill>
          <a:blip r:embed="rId3" cstate="print"/>
          <a:srcRect r="10787"/>
          <a:stretch>
            <a:fillRect/>
          </a:stretch>
        </p:blipFill>
        <p:spPr bwMode="auto">
          <a:xfrm>
            <a:off x="2843808" y="1484784"/>
            <a:ext cx="3096344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835696" y="291122"/>
            <a:ext cx="5616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43608" y="693715"/>
            <a:ext cx="712879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Многослойная техника. 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124744"/>
            <a:ext cx="1152128" cy="420419"/>
          </a:xfrm>
        </p:spPr>
        <p:txBody>
          <a:bodyPr/>
          <a:lstStyle/>
          <a:p>
            <a:pPr algn="ctr"/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иктор\Desktop\Материал к стимулирующим 07.2022-12.2022\IMG-dd47397cb665ccf0bffb8fe8ffb07108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10047"/>
          <a:stretch>
            <a:fillRect/>
          </a:stretch>
        </p:blipFill>
        <p:spPr bwMode="auto">
          <a:xfrm>
            <a:off x="611560" y="404664"/>
            <a:ext cx="3672408" cy="460851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4" name="Picture 2" descr="C:\Users\Виктор\Desktop\Материал к стимулирующим 07.2022-12.2022\IMG-236f3618c6f81fa0d3eae3fa1b98eb41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72816"/>
            <a:ext cx="3528392" cy="468052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MG_7778(2).jpg"/>
          <p:cNvPicPr>
            <a:picLocks noChangeAspect="1" noChangeArrowheads="1"/>
          </p:cNvPicPr>
          <p:nvPr/>
        </p:nvPicPr>
        <p:blipFill>
          <a:blip r:embed="rId2" cstate="print"/>
          <a:srcRect t="5172" r="4444"/>
          <a:stretch>
            <a:fillRect/>
          </a:stretch>
        </p:blipFill>
        <p:spPr bwMode="auto">
          <a:xfrm>
            <a:off x="1259632" y="1988840"/>
            <a:ext cx="3096344" cy="396044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3" name="Picture 3" descr="D:\IMG_7779.jpg"/>
          <p:cNvPicPr>
            <a:picLocks noChangeAspect="1" noChangeArrowheads="1"/>
          </p:cNvPicPr>
          <p:nvPr/>
        </p:nvPicPr>
        <p:blipFill>
          <a:blip r:embed="rId3" cstate="print"/>
          <a:srcRect t="15278" r="20326" b="4167"/>
          <a:stretch>
            <a:fillRect/>
          </a:stretch>
        </p:blipFill>
        <p:spPr bwMode="auto">
          <a:xfrm>
            <a:off x="5220072" y="620688"/>
            <a:ext cx="3024336" cy="396044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988840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Изобразительная деятельность с использованием нетрадиционной техники - пластилинография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способствует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развитию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мелкой моторики рук у  дошкольников: повышает уровень уверенности и координированности движения пальцев,  уровень слаженной работы мелких мышц кисти  и всей руки. 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3" y="620688"/>
            <a:ext cx="5688632" cy="864096"/>
          </a:xfrm>
        </p:spPr>
        <p:txBody>
          <a:bodyPr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697760"/>
            <a:ext cx="7125112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2022-2023 уч.год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862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1272" y="476672"/>
            <a:ext cx="5403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2736902"/>
            <a:ext cx="7884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 rot="10800000" flipV="1">
            <a:off x="611560" y="1592504"/>
            <a:ext cx="7992888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 многих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дошкольного возраста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слабо развита 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мелкая и тонкая  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моторика пальцев рук, наблюдается недостаточный 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уровен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ь 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умения 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выполнять задание по образцу, слабо развито умение ориентироваться на плоскости.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Актуальность данной проблемы определила тему работы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дошкольниками: «Развитие мелкой моторики рук у детей  дошкольного возраста через нетрадиционную технику - пластилинография».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1272" y="476672"/>
            <a:ext cx="5403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3528" y="-1950623"/>
            <a:ext cx="8352928" cy="889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мелкую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моторику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 через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нетрадиционную технику пластилинография.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Обучать детей  приёмам работы в нетрадиционной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технике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исполнения - пластилинография.</a:t>
            </a:r>
          </a:p>
          <a:p>
            <a:pPr lvl="0" indent="2270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Развивать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глазомер,  мелкую моторику рук.</a:t>
            </a: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Развивать фантазию, творческое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воображение.</a:t>
            </a: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Развивать интерес к нетрадиционной технике – пластилинография.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marR="0" lvl="0" indent="2270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70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764705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«Пластилинография»?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204864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Пластилинография – это нетрадиционная техника изображения пластилином более или менее выпуклых по объёму изображений на горизонтальной поверхности.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Пластилинография – это создание пластилиновой картины на твёрдой основе(бумага, картон, стекло, пластик).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259632" y="596947"/>
            <a:ext cx="669674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пластилинографии.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братная пластилинография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изображение  лепной картины располагается на  обратной стороне стекла, пластика.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Контурная пластилинография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пластилиновые жгутики, которые обозначают силуэт предмета.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Модульная пластилинография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 лепная картина из пластилиновых валиков.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Мозаичная пластилинография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лепная</a:t>
            </a:r>
            <a:r>
              <a:rPr kumimoji="0" lang="ru-RU" sz="20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картина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пластилиновых шариков.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Многослойная пластилинография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картина, на поверхность которой наносится нескольких слоёв.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Фактурная пластилинография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выпуклое изображение(барельеф, горельеф, контррельеф).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1272" y="476672"/>
            <a:ext cx="5403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55576" y="1988912"/>
            <a:ext cx="69127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marR="0" lvl="0" indent="227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692697"/>
            <a:ext cx="662473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Приёмы работы с пластилином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плотном листе картона (лучше предварительно оклеить его скотчем – так удобно корректировать изображение) нарисовать простым карандашом любую композицию. Получившийся рисунок заполнить пластилином используя приёмы: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3284984"/>
            <a:ext cx="5598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757238" algn="l"/>
              </a:tabLs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-прищипывание;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757238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-сплющивание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757238" algn="l"/>
              </a:tabLs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-раскатывание;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757238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-оттягивание деталей от общей формы;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757238" algn="l"/>
              </a:tabLs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-плотное соединение частей путём примазывания   одной части к другой;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757238" algn="l"/>
              </a:tabLs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-смешивание разных цветов для получения промежуточных    оттенков.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060848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 детей в технике – ПЛАСТИЛИНОГРАФИЯ.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IMG_8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67644" y="440668"/>
            <a:ext cx="3240360" cy="4464496"/>
          </a:xfrm>
          <a:prstGeom prst="rect">
            <a:avLst/>
          </a:prstGeom>
          <a:noFill/>
        </p:spPr>
      </p:pic>
      <p:pic>
        <p:nvPicPr>
          <p:cNvPr id="4" name="Picture 5" descr="C:\Users\Виктор\Desktop\Фотографии\Фото\фото3\фото\IMG_3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04864"/>
            <a:ext cx="2952328" cy="40324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 rot="10800000">
            <a:off x="2555774" y="2819110"/>
            <a:ext cx="1224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Виктор\Desktop\Фотографии\Фото\фото3\фото\IMG_2712.JPG"/>
          <p:cNvPicPr>
            <a:picLocks noChangeAspect="1" noChangeArrowheads="1"/>
          </p:cNvPicPr>
          <p:nvPr/>
        </p:nvPicPr>
        <p:blipFill>
          <a:blip r:embed="rId2" cstate="print"/>
          <a:srcRect t="12500"/>
          <a:stretch>
            <a:fillRect/>
          </a:stretch>
        </p:blipFill>
        <p:spPr bwMode="auto">
          <a:xfrm>
            <a:off x="1331640" y="1124744"/>
            <a:ext cx="6336704" cy="44644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3315</TotalTime>
  <Words>479</Words>
  <Application>Microsoft Office PowerPoint</Application>
  <PresentationFormat>Экран (4:3)</PresentationFormat>
  <Paragraphs>116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Муниципальное казённое дошкольное образовательное учреждение детский сад №2 «Берёзка» г. Инза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</vt:lpstr>
      <vt:lpstr>Слайд 12</vt:lpstr>
      <vt:lpstr>Слайд 13</vt:lpstr>
      <vt:lpstr>Слайд 14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Os</dc:creator>
  <cp:lastModifiedBy>Виктор</cp:lastModifiedBy>
  <cp:revision>200</cp:revision>
  <dcterms:created xsi:type="dcterms:W3CDTF">2015-03-21T16:53:04Z</dcterms:created>
  <dcterms:modified xsi:type="dcterms:W3CDTF">2023-12-27T13:13:55Z</dcterms:modified>
</cp:coreProperties>
</file>