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84" r:id="rId2"/>
    <p:sldId id="257" r:id="rId3"/>
    <p:sldId id="258" r:id="rId4"/>
    <p:sldId id="283" r:id="rId5"/>
    <p:sldId id="260" r:id="rId6"/>
    <p:sldId id="271" r:id="rId7"/>
    <p:sldId id="279" r:id="rId8"/>
    <p:sldId id="265" r:id="rId9"/>
    <p:sldId id="261" r:id="rId10"/>
    <p:sldId id="275" r:id="rId11"/>
    <p:sldId id="268" r:id="rId12"/>
    <p:sldId id="269" r:id="rId13"/>
    <p:sldId id="278" r:id="rId14"/>
    <p:sldId id="281" r:id="rId15"/>
    <p:sldId id="28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3AD85-17B9-4488-A9F6-0CEFCC0311F7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95AC6-7854-43EE-83C2-810EE0BB4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24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Русский народный костюм - хранитель истории.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Сегодня мы отправимся с вами в историю русской одежды. А встречает нас девица - красавица!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7A03-F5D0-4ABA-BF28-50DC251D379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380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95AC6-7854-43EE-83C2-810EE0BB419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0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95AC6-7854-43EE-83C2-810EE0BB419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824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95AC6-7854-43EE-83C2-810EE0BB419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6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95AC6-7854-43EE-83C2-810EE0BB419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952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95AC6-7854-43EE-83C2-810EE0BB419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144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7A03-F5D0-4ABA-BF28-50DC251D3795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94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4B05-8D28-4A39-959E-4AB3486DEF81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5B37-899A-4200-B245-BE729E801F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4B05-8D28-4A39-959E-4AB3486DEF81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5B37-899A-4200-B245-BE729E801F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4B05-8D28-4A39-959E-4AB3486DEF81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5B37-899A-4200-B245-BE729E801FF2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4B05-8D28-4A39-959E-4AB3486DEF81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5B37-899A-4200-B245-BE729E801FF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4B05-8D28-4A39-959E-4AB3486DEF81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5B37-899A-4200-B245-BE729E801F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4B05-8D28-4A39-959E-4AB3486DEF81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5B37-899A-4200-B245-BE729E801FF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4B05-8D28-4A39-959E-4AB3486DEF81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5B37-899A-4200-B245-BE729E801F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4B05-8D28-4A39-959E-4AB3486DEF81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5B37-899A-4200-B245-BE729E801F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4B05-8D28-4A39-959E-4AB3486DEF81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5B37-899A-4200-B245-BE729E801F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4B05-8D28-4A39-959E-4AB3486DEF81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5B37-899A-4200-B245-BE729E801FF2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4B05-8D28-4A39-959E-4AB3486DEF81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5B37-899A-4200-B245-BE729E801FF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6904B05-8D28-4A39-959E-4AB3486DEF81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9D05B37-899A-4200-B245-BE729E801FF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microsoft.com/office/2007/relationships/hdphoto" Target="../media/hdphoto3.wdp"/><Relationship Id="rId4" Type="http://schemas.openxmlformats.org/officeDocument/2006/relationships/image" Target="../media/image30.jpe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2066" y="2064296"/>
            <a:ext cx="8111876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Русский народный костюм -</a:t>
            </a:r>
          </a:p>
          <a:p>
            <a:r>
              <a:rPr lang="ru-RU" sz="66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       хранитель истории</a:t>
            </a:r>
            <a:endParaRPr lang="ru-RU" sz="66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4538563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Ваничкина Елена Ивановна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26 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532249"/>
            <a:ext cx="7992888" cy="57606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01486" y="836712"/>
            <a:ext cx="7344816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26» АРТЕМОВСКОГО ГОРОДСКОГО ОКРУГА </a:t>
            </a:r>
          </a:p>
          <a:p>
            <a:pPr algn="ctr"/>
            <a:endParaRPr lang="ru-RU" sz="60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DSC01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5" y="1211884"/>
            <a:ext cx="370121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7" y="404664"/>
            <a:ext cx="4392489" cy="7920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980728"/>
            <a:ext cx="3167549" cy="3743268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20196"/>
            <a:ext cx="2103322" cy="264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010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ru-RU" sz="32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Дидактические</a:t>
            </a: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ru-RU" sz="32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игры</a:t>
            </a: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ru-RU" sz="32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</a:t>
            </a: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ru-RU" sz="32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ознакомлению</a:t>
            </a: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ru-RU" sz="32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детей</a:t>
            </a: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ru-RU" sz="32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старшего</a:t>
            </a: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ru-RU" sz="32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дошкольного</a:t>
            </a: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ru-RU" sz="32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возраста</a:t>
            </a: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с </a:t>
            </a:r>
            <a:r>
              <a:rPr lang="ru-RU" altLang="ru-RU" sz="32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культурой</a:t>
            </a: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ru-RU" sz="32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 традициями народов </a:t>
            </a:r>
            <a:r>
              <a:rPr lang="ru-RU" altLang="ru-RU" sz="3200" b="1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России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 descr="1326016490_di-skr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70" y="2674938"/>
            <a:ext cx="711579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9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787208" cy="757738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 Кто построил этот 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дом?»     </a:t>
            </a:r>
            <a:r>
              <a:rPr lang="ru-RU" altLang="ru-RU" sz="1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itchFamily="18" charset="0"/>
              </a:rPr>
              <a:t>«</a:t>
            </a:r>
            <a:r>
              <a:rPr lang="ru-RU" altLang="ru-RU" sz="18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НАЙДИ  ПАРУ»</a:t>
            </a:r>
            <a: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075" y="758883"/>
            <a:ext cx="4633913" cy="50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49" y="1171995"/>
            <a:ext cx="382270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149080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㐈!h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49306"/>
            <a:ext cx="3822700" cy="266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1206" y="4149080"/>
            <a:ext cx="43932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6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3" descr="https://im0-tub-ru.yandex.net/i?id=c10b7c4d59f14c7be90348a35e7a3f32-l&amp;n=1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58" y="3645024"/>
            <a:ext cx="2520280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081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3" descr="K:\народный костюм\DSC016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6"/>
          <a:stretch/>
        </p:blipFill>
        <p:spPr bwMode="auto">
          <a:xfrm>
            <a:off x="971600" y="624008"/>
            <a:ext cx="3206289" cy="264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:\народный костюм\DSC01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46585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K:\народный костюм\DSC016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3816424" cy="2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:\народный костюм\DSC0161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13155"/>
          <a:stretch/>
        </p:blipFill>
        <p:spPr bwMode="auto">
          <a:xfrm>
            <a:off x="4932040" y="595554"/>
            <a:ext cx="3552119" cy="264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124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435280" cy="72008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эпбук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Русский народный костюм</a:t>
            </a:r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Users\Антон\Desktop\20181015_1416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38"/>
          <a:stretch/>
        </p:blipFill>
        <p:spPr bwMode="auto">
          <a:xfrm>
            <a:off x="4133234" y="2767349"/>
            <a:ext cx="4752528" cy="370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Антон\Desktop\20181015_141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5" y="1280195"/>
            <a:ext cx="367856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19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1844824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До  новых  встреч !</a:t>
            </a:r>
            <a:endParaRPr lang="ru-RU" sz="72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533" y="3045153"/>
            <a:ext cx="345690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8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242800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Нам, россиянам, русского костюма</a:t>
            </a:r>
            <a:b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Историю полезно очень знать!</a:t>
            </a:r>
            <a:b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Костюм о людях призовет подумать,</a:t>
            </a:r>
            <a:b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быте, нравах может рассказать.</a:t>
            </a:r>
            <a:b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себе не станем мы растить невежду,</a:t>
            </a:r>
            <a:b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выставке пройдемся не спеша,</a:t>
            </a:r>
            <a:b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Рассмотрим русскую одежду:</a:t>
            </a:r>
            <a:b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правда ли проста и хороша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https://avatars.mds.yandex.net/get-marketpic/175315/market_IFNbio-Dmo2E-lt8xceHGw/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180020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kibet-shop.ru/upload/iblock/4cf/russkiy_naryad_dlya_malchikov_ksy_10162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645024"/>
            <a:ext cx="1656184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dressfest.ru/image/cache/catalog/russko_narodnai/ivanushka_2-1000x10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27172"/>
            <a:ext cx="2736304" cy="25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http://dressfest.ru/image/cache/catalog/russko_narodnai/ivanushka_2-1000x10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61656"/>
            <a:ext cx="2736304" cy="256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26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1484784"/>
            <a:ext cx="7772400" cy="2808312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sz="27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Расширять представления о костюмах народов России.</a:t>
            </a:r>
            <a:b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Формировать интерес к прошлому наших предков, их представлениям об окружающем мире и отражение этих представлений в оформлении национального костюма.</a:t>
            </a:r>
            <a:b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Воспитывать уважительное отношение к художественному наследию, к своему народу, Родине.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260649"/>
            <a:ext cx="6957515" cy="1224136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Формировать патриотические чувства у детей посредством ознакомления с костюмами народов России.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topgiper.ru/images/detailed/608/2012777-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69160"/>
            <a:ext cx="2188265" cy="181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tilyagi55.ru/upload/iblock/aa7/aa7c9d1dd329e83a98909c8c607a0e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941168"/>
            <a:ext cx="1434968" cy="173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3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alt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развивающей предметно- пространственной среды в ДОУ</a:t>
            </a:r>
            <a:r>
              <a:rPr lang="en-US" alt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435280" cy="381642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Иллюстрации, демонстрационный 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Куклы 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народных костюмах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 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музей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 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макеты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игры, интерактивные  игры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Детская 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altLang="ru-RU" sz="1800" b="1" i="1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altLang="ru-RU" sz="1800" b="1" i="1" dirty="0">
                <a:solidFill>
                  <a:srgbClr val="002060"/>
                </a:solidFill>
                <a:latin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837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</a:t>
            </a:r>
            <a:r>
              <a:rPr lang="ru-RU" altLang="ru-RU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музей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6" descr="C:\Users\Serega\Desktop\DSC009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76872"/>
            <a:ext cx="381642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Serega\Desktop\DSC009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2780928"/>
            <a:ext cx="3754761" cy="352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09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SC01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" y="3356992"/>
            <a:ext cx="3819160" cy="321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1"/>
            <a:ext cx="3816424" cy="321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620689"/>
            <a:ext cx="403244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19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«Рассматривание кукол в народных костюмах» 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Desktop\DSC015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74" y="1394551"/>
            <a:ext cx="432993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958" y="3356992"/>
            <a:ext cx="4099522" cy="298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5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6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Русские народные костюмы</a:t>
            </a:r>
            <a:r>
              <a:rPr lang="ru-RU" altLang="ru-RU" sz="3600" b="1" i="1" u="sng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i="1" u="sng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altLang="ru-RU" sz="24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Познакомить с историей народного костюма.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Serega\Desktop\DSC009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2765761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Serega\Desktop\DSC009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2348880"/>
            <a:ext cx="2592387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SC009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8184" y="3068960"/>
            <a:ext cx="2663254" cy="34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99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338328"/>
            <a:ext cx="5544616" cy="6424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 - макеты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15" y="978004"/>
            <a:ext cx="42672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215" y="1034608"/>
            <a:ext cx="3960812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15921"/>
            <a:ext cx="410445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3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454</TotalTime>
  <Words>175</Words>
  <Application>Microsoft Office PowerPoint</Application>
  <PresentationFormat>Экран (4:3)</PresentationFormat>
  <Paragraphs>40</Paragraphs>
  <Slides>15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</vt:lpstr>
      <vt:lpstr>Candara</vt:lpstr>
      <vt:lpstr>Gabriola</vt:lpstr>
      <vt:lpstr>Symbol</vt:lpstr>
      <vt:lpstr>Times New Roman</vt:lpstr>
      <vt:lpstr>Wingdings</vt:lpstr>
      <vt:lpstr>Волна</vt:lpstr>
      <vt:lpstr>Презентация PowerPoint</vt:lpstr>
      <vt:lpstr>Нам, россиянам, русского костюма Историю полезно очень знать! Костюм о людях призовет подумать, О быте, нравах может рассказать. В себе не станем мы растить невежду, По выставке пройдемся не спеша, Рассмотрим русскую одежду: Не правда ли проста и хороша! </vt:lpstr>
      <vt:lpstr>Задачи: 1. Расширять представления о костюмах народов России. 2. Формировать интерес к прошлому наших предков, их представлениям об окружающем мире и отражение этих представлений в оформлении национального костюма. 3. Воспитывать уважительное отношение к художественному наследию, к своему народу, Родине. </vt:lpstr>
      <vt:lpstr>Создание развивающей предметно- пространственной среды в ДОУ: </vt:lpstr>
      <vt:lpstr>Мини – музей</vt:lpstr>
      <vt:lpstr>Презентация PowerPoint</vt:lpstr>
      <vt:lpstr>«Рассматривание кукол в народных костюмах» </vt:lpstr>
      <vt:lpstr>Русские народные костюмы  Цель: Познакомить с историей народного костюма.</vt:lpstr>
      <vt:lpstr>Мини - макеты</vt:lpstr>
      <vt:lpstr>Презентация PowerPoint</vt:lpstr>
      <vt:lpstr> Дидактические игры по ознакомлению детей старшего дошкольного возраста    с культурой и традициями народов России</vt:lpstr>
      <vt:lpstr>« Кто построил этот дом?»     «НАЙДИ  ПАРУ» </vt:lpstr>
      <vt:lpstr> </vt:lpstr>
      <vt:lpstr>Лэпбук «Русский народный костюм»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42</cp:revision>
  <dcterms:created xsi:type="dcterms:W3CDTF">2018-09-30T01:05:52Z</dcterms:created>
  <dcterms:modified xsi:type="dcterms:W3CDTF">2024-04-20T12:27:16Z</dcterms:modified>
</cp:coreProperties>
</file>