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60" r:id="rId2"/>
    <p:sldId id="257" r:id="rId3"/>
    <p:sldId id="256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7089" y="2337769"/>
            <a:ext cx="6368687" cy="2644537"/>
          </a:xfrm>
        </p:spPr>
        <p:txBody>
          <a:bodyPr/>
          <a:lstStyle/>
          <a:p>
            <a:r>
              <a:rPr lang="ru-RU" sz="2800" b="1" i="1" dirty="0" smtClean="0"/>
              <a:t>Использование здоровьесберегающих </a:t>
            </a:r>
            <a:br>
              <a:rPr lang="ru-RU" sz="2800" b="1" i="1" dirty="0" smtClean="0"/>
            </a:br>
            <a:r>
              <a:rPr lang="ru-RU" sz="2800" b="1" i="1" dirty="0" smtClean="0"/>
              <a:t>технологий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в воспитательно - образовательном </a:t>
            </a:r>
            <a:br>
              <a:rPr lang="ru-RU" sz="2800" b="1" i="1" dirty="0" smtClean="0"/>
            </a:br>
            <a:r>
              <a:rPr lang="ru-RU" sz="2800" b="1" i="1" dirty="0" smtClean="0"/>
              <a:t>процессе</a:t>
            </a:r>
            <a:endParaRPr lang="ru-RU" sz="2800" b="1" i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95750" y="4295162"/>
            <a:ext cx="3501049" cy="9074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val="21507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5913" y="1699845"/>
            <a:ext cx="8323322" cy="3411415"/>
          </a:xfrm>
          <a:noFill/>
        </p:spPr>
        <p:txBody>
          <a:bodyPr/>
          <a:lstStyle/>
          <a:p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 </a:t>
            </a: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технологии,</a:t>
            </a:r>
            <a:r>
              <a:rPr lang="ru-RU" sz="28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применяемые</a:t>
            </a:r>
            <a:r>
              <a:rPr lang="ru-RU" sz="28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в нашем детском саду</a:t>
            </a:r>
            <a:r>
              <a:rPr lang="ru-RU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Пальчиковая гимнастика</a:t>
            </a: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для развития мелкой моторики и для развлечения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стимулирует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пальцев рук.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их использование в саду и дома также способствует развитию у ребёнка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памяти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мышления, внимания, речи.</a:t>
            </a:r>
            <a:b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9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8307" y="1828799"/>
            <a:ext cx="8180709" cy="3247292"/>
          </a:xfrm>
        </p:spPr>
        <p:txBody>
          <a:bodyPr/>
          <a:lstStyle/>
          <a:p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Гимнастика для глаз</a:t>
            </a: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0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для сохранения зрения.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глаз используют для профилактики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зрения, они снимают зрительное напряжение,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укрепляют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глазные мышцы.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поморгать, попросить зажмуриться,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глаза и посмотреть вдаль.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детям интересно следить за пальчиком,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то приближается к носу, то отдаляется от него.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Такие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здоровьесберегающие технологии в работе с детьми используются постоянно.</a:t>
            </a:r>
            <a:b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9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6814" y="2110155"/>
            <a:ext cx="8247821" cy="3094893"/>
          </a:xfrm>
        </p:spPr>
        <p:txBody>
          <a:bodyPr/>
          <a:lstStyle/>
          <a:p>
            <a:r>
              <a:rPr lang="ru-RU" sz="24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Дыхательная гимнастика</a:t>
            </a: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уделять внимание правильному дыханию. </a:t>
            </a: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дети дышали не поверхностно, а полной грудью</a:t>
            </a: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дыхательной гимнастики хорошо подходит упражнение «паровозик». </a:t>
            </a: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ходьбе необходимо делать движения руками, изображающие езду поезда и при </a:t>
            </a: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произносить слова</a:t>
            </a: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делать наклоны в стороны на вдох и выдох.</a:t>
            </a:r>
            <a:br>
              <a:rPr lang="ru-RU" sz="22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8527" y="2337516"/>
            <a:ext cx="8155542" cy="2539284"/>
          </a:xfrm>
        </p:spPr>
        <p:txBody>
          <a:bodyPr/>
          <a:lstStyle/>
          <a:p>
            <a: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Динамические </a:t>
            </a:r>
            <a:r>
              <a:rPr lang="ru-RU" sz="23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паузы во время занятия </a:t>
            </a:r>
            <a: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3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физкультминутки</a:t>
            </a:r>
            <a: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3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Они развлекают детей, создают благоприятную для обучения атмосферу,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несут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релаксации, снимают нервное напряжение от перегрузок</a:t>
            </a: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они способны ненавязчиво корректировать эмоциональные проблемы в поведении ребенка, </a:t>
            </a: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предупреждают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нарушения, </a:t>
            </a: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 </a:t>
            </a:r>
            <a: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общему оздоровлению.</a:t>
            </a:r>
            <a:br>
              <a:rPr lang="ru-RU" sz="21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1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72425" y="2332892"/>
            <a:ext cx="7694148" cy="2743345"/>
          </a:xfrm>
        </p:spPr>
        <p:txBody>
          <a:bodyPr/>
          <a:lstStyle/>
          <a:p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Артикулярный массаж.</a:t>
            </a:r>
            <a: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u="sng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Массаж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применяется с самого раннего возраста.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развиваться всем системам организма,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способности, проводится 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правильного произношения звуков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Активизирует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всех без исключения органов и систем тела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</a:t>
            </a:r>
            <a: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ежедневно.</a:t>
            </a:r>
            <a:br>
              <a:rPr lang="ru-RU" sz="24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6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6030" y="2215660"/>
            <a:ext cx="8159261" cy="3188677"/>
          </a:xfrm>
        </p:spPr>
        <p:txBody>
          <a:bodyPr/>
          <a:lstStyle/>
          <a:p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Таким образом, каждая из рассмотренных 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технологий, имеет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оздоровительную направленность,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 здоровьесберегающая деятельность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итоге формирует у ребёнка привычку к здоровому образу жизни.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Улучшаются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физического развития, эмоционального состояния детей, наблюдается благоприятная динамика в состоянии здоровья дошкольников, повышается уровень общей физической подготовленности детей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очень хорошо просматривается и анализируется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ребёнка в детском саду.</a:t>
            </a:r>
            <a:br>
              <a:rPr lang="ru-RU" sz="20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49</TotalTime>
  <Words>21</Words>
  <Application>Microsoft Office PowerPoint</Application>
  <PresentationFormat>Произвольный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Savon</vt:lpstr>
      <vt:lpstr>Использование здоровьесберегающих  технологий   в воспитательно - образовательном  процессе</vt:lpstr>
      <vt:lpstr>         Здоровьесберегающие технологии,   применяемые в нашем детском саду.  1. Пальчиковая гимнастика.  Проводится для развития мелкой моторики и для развлечения детей, стимулирует развитие пальцев рук.  Регулярное их использование в саду и дома также способствует развитию у ребёнка  памяти, мышления, внимания, речи. </vt:lpstr>
      <vt:lpstr>  2. Гимнастика для глаз.  Необходима для сохранения зрения.  Упражнения для глаз используют для профилактики  нарушения зрения, они снимают зрительное напряжение,  укрепляют глазные мышцы.  Можно поморгать, попросить зажмуриться,  широко открыть глаза и посмотреть вдаль.  Также детям интересно следить за пальчиком,  который, то приближается к носу, то отдаляется от него.   Такие здоровьесберегающие технологии в работе с детьми используются постоянно. </vt:lpstr>
      <vt:lpstr>3. Дыхательная гимнастика.  Очень важно уделять внимание правильному дыханию.  Важно, чтобы дети дышали не поверхностно, а полной грудью. В качестве дыхательной гимнастики хорошо подходит упражнение «паровозик».  При ходьбе необходимо делать движения руками, изображающие езду поезда и при  этом произносить слова.  Также хорошо делать наклоны в стороны на вдох и выдох. </vt:lpstr>
      <vt:lpstr>4. Динамические паузы во время занятия  (физкультминутки).  Они развлекают детей, создают благоприятную для обучения атмосферу,  несут элементы релаксации, снимают нервное напряжение от перегрузок.   Также они способны ненавязчиво корректировать эмоциональные проблемы в поведении ребенка,  предупреждают психологические нарушения,  способствуют общему оздоровлению. </vt:lpstr>
      <vt:lpstr>5. Артикулярный массаж.  Массаж применяется с самого раннего возраста.  Он помогает развиваться всем системам организма,  улучшает интеллектуальные способности, проводится для формирования правильного произношения звуков.  Активизирует работу всех без исключения органов и систем тела.  Применяется ежедневно.  </vt:lpstr>
      <vt:lpstr>Таким образом, каждая из рассмотренных технологий, имеет оздоровительную направленность,  а используемая здоровьесберегающая деятельность  в итоге формирует у ребёнка привычку к здоровому образу жизни.   Улучшаются показатели физического развития, эмоционального состояния детей, наблюдается благоприятная динамика в состоянии здоровья дошкольников, повышается уровень общей физической подготовленности детей.   Это очень хорошо просматривается и анализируется  в течение всего пребывания ребёнка в детском саду.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 Алексеевна</dc:creator>
  <cp:lastModifiedBy>Acer</cp:lastModifiedBy>
  <cp:revision>32</cp:revision>
  <dcterms:created xsi:type="dcterms:W3CDTF">2021-10-09T19:21:02Z</dcterms:created>
  <dcterms:modified xsi:type="dcterms:W3CDTF">2021-10-11T17:16:58Z</dcterms:modified>
</cp:coreProperties>
</file>