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0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4ABC-CBC4-4CC2-88B5-9A636BB18EF0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452DE53-16B4-4462-94A5-F5B5F4E29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072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4ABC-CBC4-4CC2-88B5-9A636BB18EF0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452DE53-16B4-4462-94A5-F5B5F4E29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233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4ABC-CBC4-4CC2-88B5-9A636BB18EF0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452DE53-16B4-4462-94A5-F5B5F4E29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31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4ABC-CBC4-4CC2-88B5-9A636BB18EF0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452DE53-16B4-4462-94A5-F5B5F4E293C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8278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4ABC-CBC4-4CC2-88B5-9A636BB18EF0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452DE53-16B4-4462-94A5-F5B5F4E29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203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4ABC-CBC4-4CC2-88B5-9A636BB18EF0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DE53-16B4-4462-94A5-F5B5F4E29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783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4ABC-CBC4-4CC2-88B5-9A636BB18EF0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DE53-16B4-4462-94A5-F5B5F4E29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995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4ABC-CBC4-4CC2-88B5-9A636BB18EF0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DE53-16B4-4462-94A5-F5B5F4E29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835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ED64ABC-CBC4-4CC2-88B5-9A636BB18EF0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452DE53-16B4-4462-94A5-F5B5F4E29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869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4ABC-CBC4-4CC2-88B5-9A636BB18EF0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DE53-16B4-4462-94A5-F5B5F4E29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68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4ABC-CBC4-4CC2-88B5-9A636BB18EF0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452DE53-16B4-4462-94A5-F5B5F4E29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177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4ABC-CBC4-4CC2-88B5-9A636BB18EF0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DE53-16B4-4462-94A5-F5B5F4E29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28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4ABC-CBC4-4CC2-88B5-9A636BB18EF0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DE53-16B4-4462-94A5-F5B5F4E29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697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4ABC-CBC4-4CC2-88B5-9A636BB18EF0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DE53-16B4-4462-94A5-F5B5F4E29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2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4ABC-CBC4-4CC2-88B5-9A636BB18EF0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DE53-16B4-4462-94A5-F5B5F4E29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48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4ABC-CBC4-4CC2-88B5-9A636BB18EF0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DE53-16B4-4462-94A5-F5B5F4E29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79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4ABC-CBC4-4CC2-88B5-9A636BB18EF0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DE53-16B4-4462-94A5-F5B5F4E29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11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64ABC-CBC4-4CC2-88B5-9A636BB18EF0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2DE53-16B4-4462-94A5-F5B5F4E29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7354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Проект на тему: «Моя любимая игрушка»</a:t>
            </a:r>
            <a:br>
              <a:rPr lang="ru-RU" dirty="0" smtClean="0"/>
            </a:br>
            <a:r>
              <a:rPr lang="ru-RU" sz="3600" dirty="0" smtClean="0"/>
              <a:t>Автор: воспитатель Трифонова А.А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211" y="2486429"/>
            <a:ext cx="6217919" cy="4014124"/>
          </a:xfrm>
        </p:spPr>
      </p:pic>
    </p:spTree>
    <p:extLst>
      <p:ext uri="{BB962C8B-B14F-4D97-AF65-F5344CB8AC3E}">
        <p14:creationId xmlns:p14="http://schemas.microsoft.com/office/powerpoint/2010/main" val="4141687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b="1" dirty="0"/>
              <a:t>Р</a:t>
            </a:r>
            <a:r>
              <a:rPr lang="ru-RU" b="1" dirty="0" smtClean="0"/>
              <a:t>еализация проекта</a:t>
            </a:r>
            <a:br>
              <a:rPr lang="ru-RU" b="1" dirty="0" smtClean="0"/>
            </a:br>
            <a:r>
              <a:rPr lang="ru-RU" b="1" dirty="0" smtClean="0"/>
              <a:t>Мяч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1325562"/>
          </a:xfrm>
        </p:spPr>
        <p:txBody>
          <a:bodyPr/>
          <a:lstStyle/>
          <a:p>
            <a:pPr algn="ctr"/>
            <a:r>
              <a:rPr lang="ru-RU" dirty="0"/>
              <a:t>Чтение стихотворения А. </a:t>
            </a:r>
            <a:r>
              <a:rPr lang="ru-RU" dirty="0" err="1"/>
              <a:t>Барто</a:t>
            </a:r>
            <a:r>
              <a:rPr lang="ru-RU" dirty="0"/>
              <a:t> «Наша Таня».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0394">
            <a:off x="1092429" y="3030538"/>
            <a:ext cx="4316030" cy="361964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Подвижная игра «Мой веселый звонкий мяч»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801" y="3030538"/>
            <a:ext cx="4999250" cy="3453389"/>
          </a:xfrm>
        </p:spPr>
      </p:pic>
    </p:spTree>
    <p:extLst>
      <p:ext uri="{BB962C8B-B14F-4D97-AF65-F5344CB8AC3E}">
        <p14:creationId xmlns:p14="http://schemas.microsoft.com/office/powerpoint/2010/main" val="2492506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Машина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1195042"/>
          </a:xfrm>
        </p:spPr>
        <p:txBody>
          <a:bodyPr/>
          <a:lstStyle/>
          <a:p>
            <a:r>
              <a:rPr lang="ru-RU" dirty="0"/>
              <a:t>Постройка гаража для машины (кубики, </a:t>
            </a:r>
            <a:r>
              <a:rPr lang="ru-RU" dirty="0" err="1"/>
              <a:t>лего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4" y="3030538"/>
            <a:ext cx="4468823" cy="353651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Подвижная игра «Автомобиль»</a:t>
            </a:r>
          </a:p>
          <a:p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3220">
            <a:off x="5575905" y="2876205"/>
            <a:ext cx="5139948" cy="3536517"/>
          </a:xfrm>
        </p:spPr>
      </p:pic>
    </p:spTree>
    <p:extLst>
      <p:ext uri="{BB962C8B-B14F-4D97-AF65-F5344CB8AC3E}">
        <p14:creationId xmlns:p14="http://schemas.microsoft.com/office/powerpoint/2010/main" val="164178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Зайка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/>
              <a:t>Чтение стихотворения А. </a:t>
            </a:r>
            <a:r>
              <a:rPr lang="ru-RU" dirty="0" err="1"/>
              <a:t>Барто</a:t>
            </a:r>
            <a:r>
              <a:rPr lang="ru-RU" dirty="0"/>
              <a:t> «Зайка».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73" y="3030538"/>
            <a:ext cx="4502714" cy="345338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Подвижная игра под музыку «Зайка серенький».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7031">
            <a:off x="6006801" y="3030538"/>
            <a:ext cx="5547890" cy="3453389"/>
          </a:xfrm>
        </p:spPr>
      </p:pic>
    </p:spTree>
    <p:extLst>
      <p:ext uri="{BB962C8B-B14F-4D97-AF65-F5344CB8AC3E}">
        <p14:creationId xmlns:p14="http://schemas.microsoft.com/office/powerpoint/2010/main" val="962594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</a:t>
            </a:r>
            <a:r>
              <a:rPr lang="ru-RU" b="1" dirty="0" smtClean="0"/>
              <a:t>ирамидка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57787" cy="1128539"/>
          </a:xfrm>
        </p:spPr>
        <p:txBody>
          <a:bodyPr/>
          <a:lstStyle/>
          <a:p>
            <a:r>
              <a:rPr lang="ru-RU" dirty="0"/>
              <a:t>Дидактическая игра «Собери пирамидку».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6299">
            <a:off x="1092994" y="3030538"/>
            <a:ext cx="3873499" cy="290512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Подвижная игра «Прокати мяч через ворота».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800" y="3030538"/>
            <a:ext cx="5281883" cy="3553142"/>
          </a:xfrm>
        </p:spPr>
      </p:pic>
    </p:spTree>
    <p:extLst>
      <p:ext uri="{BB962C8B-B14F-4D97-AF65-F5344CB8AC3E}">
        <p14:creationId xmlns:p14="http://schemas.microsoft.com/office/powerpoint/2010/main" val="2525162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Рисование пальчиками дороги к дому Мишки.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1930">
            <a:off x="681038" y="2375173"/>
            <a:ext cx="4697412" cy="352211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0225">
            <a:off x="5594350" y="2373982"/>
            <a:ext cx="4700588" cy="3524498"/>
          </a:xfrm>
        </p:spPr>
      </p:pic>
    </p:spTree>
    <p:extLst>
      <p:ext uri="{BB962C8B-B14F-4D97-AF65-F5344CB8AC3E}">
        <p14:creationId xmlns:p14="http://schemas.microsoft.com/office/powerpoint/2010/main" val="2796145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397230" cy="157110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4400" b="1" dirty="0" smtClean="0"/>
              <a:t> </a:t>
            </a:r>
            <a:r>
              <a:rPr lang="ru-RU" sz="4000" b="1" dirty="0" smtClean="0"/>
              <a:t>Заключительный этап.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376" y="2336800"/>
            <a:ext cx="5698543" cy="413050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327564"/>
            <a:ext cx="3932237" cy="3541424"/>
          </a:xfrm>
        </p:spPr>
        <p:txBody>
          <a:bodyPr>
            <a:normAutofit fontScale="92500"/>
          </a:bodyPr>
          <a:lstStyle/>
          <a:p>
            <a:r>
              <a:rPr lang="ru-RU" sz="3600" dirty="0" smtClean="0"/>
              <a:t>Выставка </a:t>
            </a:r>
            <a:r>
              <a:rPr lang="ru-RU" sz="3600" dirty="0"/>
              <a:t>рисунков «Дорога к дому Мишки»</a:t>
            </a:r>
          </a:p>
          <a:p>
            <a:r>
              <a:rPr lang="ru-RU" sz="3600" dirty="0"/>
              <a:t> Презентация проекта «Моя любимая игрушка»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85554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5178" y="605355"/>
            <a:ext cx="8462356" cy="5756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Анализируя проделанную работу можно сделать выводы: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разработанного проекта выбрана с учетом возрастных особенностей детей младшего возраста и объема информации, которая может быть ими воспринята, что положительно повлияло на различные виды деятельности. </a:t>
            </a:r>
            <a:endParaRPr lang="ru-RU" sz="28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Отмечалась положительная реакция и эмоциональный отклик детей на знакомство с разными видами игрушек. Дети проявляют интерес и желание играть с игрушками.</a:t>
            </a:r>
            <a:endParaRPr lang="ru-RU" sz="28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373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Цель проекта:</a:t>
            </a:r>
            <a:endParaRPr lang="ru-RU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4675">
            <a:off x="5091377" y="2336800"/>
            <a:ext cx="6097554" cy="426350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dirty="0"/>
              <a:t>Цель проекта: </a:t>
            </a:r>
            <a:r>
              <a:rPr lang="ru-RU" sz="2400" dirty="0"/>
              <a:t>расширять представления детей об окружающем мире, познакомить детей с обобщающим понятием «игрушки», формировать знания о свойствах, качествах и функциональным назначением игрушек.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6516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217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/>
              <a:t>Задачи: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798022"/>
            <a:ext cx="6404754" cy="523701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778924"/>
            <a:ext cx="3932237" cy="4090064"/>
          </a:xfrm>
        </p:spPr>
        <p:txBody>
          <a:bodyPr/>
          <a:lstStyle/>
          <a:p>
            <a:endParaRPr lang="ru-RU" dirty="0"/>
          </a:p>
          <a:p>
            <a:r>
              <a:rPr lang="ru-RU" b="1" dirty="0"/>
              <a:t>1. Познакомить детей с понятием «игрушки», расширить представление об игрушках.</a:t>
            </a:r>
          </a:p>
          <a:p>
            <a:r>
              <a:rPr lang="ru-RU" b="1" dirty="0"/>
              <a:t>2. Вызвать интерес и желание играть с игрушками, использовать игрушку по назначению</a:t>
            </a:r>
          </a:p>
          <a:p>
            <a:r>
              <a:rPr lang="ru-RU" b="1" dirty="0"/>
              <a:t>3. Развивать речевую активность детей.</a:t>
            </a:r>
          </a:p>
          <a:p>
            <a:r>
              <a:rPr lang="ru-RU" b="1" dirty="0"/>
              <a:t>4. Формировать умение включать в сюжетно-ролевые игры различные игрушки.</a:t>
            </a:r>
          </a:p>
          <a:p>
            <a:r>
              <a:rPr lang="ru-RU" b="1" dirty="0"/>
              <a:t> 5. Воспитывать умение играть дружно, вместе, не ссориться, бережнее относиться к игрушкам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779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6255"/>
            <a:ext cx="10515600" cy="197842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Проблема: 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dirty="0" smtClean="0"/>
              <a:t>В </a:t>
            </a:r>
            <a:r>
              <a:rPr lang="ru-RU" sz="3600" dirty="0"/>
              <a:t>данном возрасте дети многие игрушки используют не по назначению, не умеют играть с ними.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952" y="2344190"/>
            <a:ext cx="6799811" cy="4513810"/>
          </a:xfrm>
        </p:spPr>
      </p:pic>
    </p:spTree>
    <p:extLst>
      <p:ext uri="{BB962C8B-B14F-4D97-AF65-F5344CB8AC3E}">
        <p14:creationId xmlns:p14="http://schemas.microsoft.com/office/powerpoint/2010/main" val="1577148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5389" y="365760"/>
            <a:ext cx="10989425" cy="5427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проекта: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Важнейшей составной частью образовательной среды являются игра и игрушка. Игрушки для ребенка - та «среда», которая позволяет исследовать окружающий мир, формировать и реализовывать творческие способности, выражать чувства; игрушки учат общаться и познавать себя. Подбор игрушек - дело серьезное и ответственное. От успешного решения этой проблемы зависят настроение ребенка и прогресс в его развитии. Сами по себе игрушки ничего для ребенка не будут значить, если он не знает, как и во что с ними играть.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196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Вид проекта:</a:t>
            </a:r>
            <a:r>
              <a:rPr lang="ru-RU" dirty="0"/>
              <a:t> информационно-игровой.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829" y="2336800"/>
            <a:ext cx="6450675" cy="4163753"/>
          </a:xfrm>
        </p:spPr>
      </p:pic>
    </p:spTree>
    <p:extLst>
      <p:ext uri="{BB962C8B-B14F-4D97-AF65-F5344CB8AC3E}">
        <p14:creationId xmlns:p14="http://schemas.microsoft.com/office/powerpoint/2010/main" val="2991403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Продолжительность проекта</a:t>
            </a:r>
            <a:r>
              <a:rPr lang="ru-RU" dirty="0"/>
              <a:t>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краткосрочный </a:t>
            </a:r>
            <a:r>
              <a:rPr lang="ru-RU" dirty="0"/>
              <a:t>(одна неделя).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069" y="2177934"/>
            <a:ext cx="6799811" cy="4339243"/>
          </a:xfrm>
        </p:spPr>
      </p:pic>
    </p:spTree>
    <p:extLst>
      <p:ext uri="{BB962C8B-B14F-4D97-AF65-F5344CB8AC3E}">
        <p14:creationId xmlns:p14="http://schemas.microsoft.com/office/powerpoint/2010/main" val="3510366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Участники проекта</a:t>
            </a:r>
            <a:r>
              <a:rPr lang="ru-RU" b="1" dirty="0" smtClean="0"/>
              <a:t>:</a:t>
            </a:r>
            <a:br>
              <a:rPr lang="ru-RU" b="1" dirty="0" smtClean="0"/>
            </a:br>
            <a:r>
              <a:rPr lang="ru-RU" dirty="0" smtClean="0"/>
              <a:t> </a:t>
            </a:r>
            <a:r>
              <a:rPr lang="ru-RU" dirty="0"/>
              <a:t>дети, воспитатели, родители.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746" y="2336800"/>
            <a:ext cx="6470890" cy="4163753"/>
          </a:xfrm>
        </p:spPr>
      </p:pic>
    </p:spTree>
    <p:extLst>
      <p:ext uri="{BB962C8B-B14F-4D97-AF65-F5344CB8AC3E}">
        <p14:creationId xmlns:p14="http://schemas.microsoft.com/office/powerpoint/2010/main" val="1199398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 </a:t>
            </a:r>
            <a:r>
              <a:rPr lang="ru-RU" sz="4400" b="1" dirty="0" smtClean="0"/>
              <a:t>Для родителей:</a:t>
            </a:r>
            <a:br>
              <a:rPr lang="ru-RU" sz="4400" b="1" dirty="0" smtClean="0"/>
            </a:br>
            <a:endParaRPr lang="ru-RU" sz="4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376" y="2336800"/>
            <a:ext cx="6679445" cy="423025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.</a:t>
            </a:r>
            <a:r>
              <a:rPr lang="ru-RU" i="1" dirty="0" smtClean="0"/>
              <a:t> </a:t>
            </a:r>
            <a:r>
              <a:rPr lang="ru-RU" sz="2000" dirty="0" smtClean="0"/>
              <a:t>1</a:t>
            </a:r>
            <a:r>
              <a:rPr lang="ru-RU" sz="2000" dirty="0"/>
              <a:t>. Дать родителям знания о значении игрушки, ее роли в игре ребенка через папки-передвижки.</a:t>
            </a:r>
          </a:p>
          <a:p>
            <a:r>
              <a:rPr lang="ru-RU" sz="2000" dirty="0"/>
              <a:t>2. Донести информацию о целесообразном педагогическом подборе игрушек.</a:t>
            </a:r>
          </a:p>
          <a:p>
            <a:r>
              <a:rPr lang="ru-RU" sz="2000" dirty="0"/>
              <a:t>3. Обогатить родительский опыт приемами взаимодействия и сотрудничества с ребенком в семье.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25094349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46</TotalTime>
  <Words>269</Words>
  <Application>Microsoft Office PowerPoint</Application>
  <PresentationFormat>Широкоэкранный</PresentationFormat>
  <Paragraphs>39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Берлин</vt:lpstr>
      <vt:lpstr>Проект на тему: «Моя любимая игрушка» Автор: воспитатель Трифонова А.А.</vt:lpstr>
      <vt:lpstr>Цель проекта:</vt:lpstr>
      <vt:lpstr>Задачи: </vt:lpstr>
      <vt:lpstr>Проблема:  В данном возрасте дети многие игрушки используют не по назначению, не умеют играть с ними. </vt:lpstr>
      <vt:lpstr>Презентация PowerPoint</vt:lpstr>
      <vt:lpstr>Вид проекта: информационно-игровой. </vt:lpstr>
      <vt:lpstr>Продолжительность проекта:  краткосрочный (одна неделя). </vt:lpstr>
      <vt:lpstr>Участники проекта:  дети, воспитатели, родители. </vt:lpstr>
      <vt:lpstr> Для родителей: </vt:lpstr>
      <vt:lpstr> Реализация проекта Мяч</vt:lpstr>
      <vt:lpstr>Машина</vt:lpstr>
      <vt:lpstr>Зайка</vt:lpstr>
      <vt:lpstr>Пирамидка</vt:lpstr>
      <vt:lpstr>Рисование пальчиками дороги к дому Мишки. </vt:lpstr>
      <vt:lpstr>  Заключительный этап.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тему: «Моя любимая игрушка» Автор: воспитатель Трифонова А.А.</dc:title>
  <dc:creator>Дмитрий</dc:creator>
  <cp:lastModifiedBy>Дмитрий</cp:lastModifiedBy>
  <cp:revision>6</cp:revision>
  <dcterms:created xsi:type="dcterms:W3CDTF">2017-03-04T16:35:14Z</dcterms:created>
  <dcterms:modified xsi:type="dcterms:W3CDTF">2017-03-04T17:21:37Z</dcterms:modified>
</cp:coreProperties>
</file>