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sldIdLst>
    <p:sldId id="256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00"/>
    <a:srgbClr val="566B2B"/>
    <a:srgbClr val="3E4D1F"/>
    <a:srgbClr val="680000"/>
    <a:srgbClr val="684D00"/>
    <a:srgbClr val="960000"/>
    <a:srgbClr val="FF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FF9E-7A48-49F0-94CB-EB242595FB7E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D06F39-816A-4B9E-8329-CC3EDA73782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960000"/>
              </a:solidFill>
            </a:rPr>
            <a:t>Предметно-пространственная развивающая среда</a:t>
          </a:r>
          <a:endParaRPr lang="ru-RU" sz="2800" b="1" dirty="0">
            <a:solidFill>
              <a:srgbClr val="960000"/>
            </a:solidFill>
          </a:endParaRPr>
        </a:p>
      </dgm:t>
    </dgm:pt>
    <dgm:pt modelId="{E5EF8CE0-C027-47DD-85A1-7C911498AFE9}" type="parTrans" cxnId="{C4E30137-2B60-4C8E-89EC-9EA78E6FA8D1}">
      <dgm:prSet/>
      <dgm:spPr/>
      <dgm:t>
        <a:bodyPr/>
        <a:lstStyle/>
        <a:p>
          <a:endParaRPr lang="ru-RU"/>
        </a:p>
      </dgm:t>
    </dgm:pt>
    <dgm:pt modelId="{5F3A22FB-F5B7-444A-9751-5E638D9A5683}" type="sibTrans" cxnId="{C4E30137-2B60-4C8E-89EC-9EA78E6FA8D1}">
      <dgm:prSet/>
      <dgm:spPr/>
      <dgm:t>
        <a:bodyPr/>
        <a:lstStyle/>
        <a:p>
          <a:endParaRPr lang="ru-RU"/>
        </a:p>
      </dgm:t>
    </dgm:pt>
    <dgm:pt modelId="{A8825A52-4D64-4D44-88B5-ABB3FBF56DBB}">
      <dgm:prSet phldrT="[Текст]" custT="1"/>
      <dgm:spPr/>
      <dgm:t>
        <a:bodyPr/>
        <a:lstStyle/>
        <a:p>
          <a:r>
            <a:rPr lang="ru-RU" sz="1400" b="1" dirty="0" smtClean="0"/>
            <a:t>Характер взаимодействия со взрослыми</a:t>
          </a:r>
          <a:endParaRPr lang="ru-RU" sz="1400" b="1" dirty="0"/>
        </a:p>
      </dgm:t>
    </dgm:pt>
    <dgm:pt modelId="{3D9A3CDE-E17C-4F45-91AF-B112665967A6}" type="parTrans" cxnId="{FA5D5DC0-B1F7-4B1A-B3CD-E0611DF8F7C8}">
      <dgm:prSet/>
      <dgm:spPr/>
      <dgm:t>
        <a:bodyPr/>
        <a:lstStyle/>
        <a:p>
          <a:endParaRPr lang="ru-RU"/>
        </a:p>
      </dgm:t>
    </dgm:pt>
    <dgm:pt modelId="{C77327A3-152F-4528-88E7-5A8E226F1C83}" type="sibTrans" cxnId="{FA5D5DC0-B1F7-4B1A-B3CD-E0611DF8F7C8}">
      <dgm:prSet/>
      <dgm:spPr/>
      <dgm:t>
        <a:bodyPr/>
        <a:lstStyle/>
        <a:p>
          <a:endParaRPr lang="ru-RU"/>
        </a:p>
      </dgm:t>
    </dgm:pt>
    <dgm:pt modelId="{61EBD8CF-EC2A-4982-ADD7-F27CE320BD63}">
      <dgm:prSet phldrT="[Текст]"/>
      <dgm:spPr/>
      <dgm:t>
        <a:bodyPr/>
        <a:lstStyle/>
        <a:p>
          <a:r>
            <a:rPr lang="ru-RU" b="1" dirty="0" smtClean="0"/>
            <a:t>Характер взаимодействия с другими детьми</a:t>
          </a:r>
          <a:endParaRPr lang="ru-RU" b="1" dirty="0"/>
        </a:p>
      </dgm:t>
    </dgm:pt>
    <dgm:pt modelId="{1E70B915-0E53-4895-B528-248626791E4E}" type="parTrans" cxnId="{EEDB1E71-9B9F-4E1B-98D3-33EA4382F9E2}">
      <dgm:prSet/>
      <dgm:spPr/>
      <dgm:t>
        <a:bodyPr/>
        <a:lstStyle/>
        <a:p>
          <a:endParaRPr lang="ru-RU"/>
        </a:p>
      </dgm:t>
    </dgm:pt>
    <dgm:pt modelId="{FE0CE56E-B4E6-4925-97CF-FFC1C6022687}" type="sibTrans" cxnId="{EEDB1E71-9B9F-4E1B-98D3-33EA4382F9E2}">
      <dgm:prSet/>
      <dgm:spPr/>
      <dgm:t>
        <a:bodyPr/>
        <a:lstStyle/>
        <a:p>
          <a:endParaRPr lang="ru-RU"/>
        </a:p>
      </dgm:t>
    </dgm:pt>
    <dgm:pt modelId="{0D46B822-2BAD-4E24-9986-CEEFFF476A5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3E4D1F"/>
              </a:solidFill>
            </a:rPr>
            <a:t>Система отношений ребёнка к миру, к другим людям, к самому себе</a:t>
          </a:r>
          <a:endParaRPr lang="ru-RU" sz="1800" b="1" dirty="0">
            <a:solidFill>
              <a:srgbClr val="3E4D1F"/>
            </a:solidFill>
          </a:endParaRPr>
        </a:p>
      </dgm:t>
    </dgm:pt>
    <dgm:pt modelId="{17BF0235-6925-4A69-9D91-BC793779FB69}" type="parTrans" cxnId="{E9E0B765-22CB-4CA3-B504-286ADA698D5C}">
      <dgm:prSet/>
      <dgm:spPr/>
      <dgm:t>
        <a:bodyPr/>
        <a:lstStyle/>
        <a:p>
          <a:endParaRPr lang="ru-RU"/>
        </a:p>
      </dgm:t>
    </dgm:pt>
    <dgm:pt modelId="{22EA3F19-DF7B-4113-8047-0556112683D7}" type="sibTrans" cxnId="{E9E0B765-22CB-4CA3-B504-286ADA698D5C}">
      <dgm:prSet/>
      <dgm:spPr/>
      <dgm:t>
        <a:bodyPr/>
        <a:lstStyle/>
        <a:p>
          <a:endParaRPr lang="ru-RU"/>
        </a:p>
      </dgm:t>
    </dgm:pt>
    <dgm:pt modelId="{F3C8C102-8974-4AB3-A0DA-E3A783EE84EF}" type="pres">
      <dgm:prSet presAssocID="{8B42FF9E-7A48-49F0-94CB-EB242595FB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76278-1BC9-4D04-A10F-23DFE0A46EAC}" type="pres">
      <dgm:prSet presAssocID="{8B42FF9E-7A48-49F0-94CB-EB242595FB7E}" presName="radial" presStyleCnt="0">
        <dgm:presLayoutVars>
          <dgm:animLvl val="ctr"/>
        </dgm:presLayoutVars>
      </dgm:prSet>
      <dgm:spPr/>
    </dgm:pt>
    <dgm:pt modelId="{3720D32B-1471-43E2-AD0A-20A355D5EFBB}" type="pres">
      <dgm:prSet presAssocID="{ABD06F39-816A-4B9E-8329-CC3EDA73782D}" presName="centerShape" presStyleLbl="vennNode1" presStyleIdx="0" presStyleCnt="4" custScaleX="116358" custScaleY="116358" custLinFactNeighborX="-46859" custLinFactNeighborY="-22844"/>
      <dgm:spPr/>
      <dgm:t>
        <a:bodyPr/>
        <a:lstStyle/>
        <a:p>
          <a:endParaRPr lang="ru-RU"/>
        </a:p>
      </dgm:t>
    </dgm:pt>
    <dgm:pt modelId="{D7B535B1-270C-4EF9-B457-0FDAB2E65219}" type="pres">
      <dgm:prSet presAssocID="{A8825A52-4D64-4D44-88B5-ABB3FBF56DBB}" presName="node" presStyleLbl="vennNode1" presStyleIdx="1" presStyleCnt="4" custScaleX="120825" custScaleY="120825" custRadScaleRad="107969" custRadScaleInc="1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81BE2-67BA-46D3-9005-14F5259AF984}" type="pres">
      <dgm:prSet presAssocID="{61EBD8CF-EC2A-4982-ADD7-F27CE320BD63}" presName="node" presStyleLbl="vennNode1" presStyleIdx="2" presStyleCnt="4" custRadScaleRad="130425" custRadScaleInc="-4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23F4-2B06-4D6F-A103-1F0F0EA2AE80}" type="pres">
      <dgm:prSet presAssocID="{0D46B822-2BAD-4E24-9986-CEEFFF476A51}" presName="node" presStyleLbl="vennNode1" presStyleIdx="3" presStyleCnt="4" custScaleX="145365" custScaleY="145365" custRadScaleRad="55693" custRadScaleInc="-9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1F553-0A27-4AF2-AC1C-80BF94DA581B}" type="presOf" srcId="{0D46B822-2BAD-4E24-9986-CEEFFF476A51}" destId="{665C23F4-2B06-4D6F-A103-1F0F0EA2AE80}" srcOrd="0" destOrd="0" presId="urn:microsoft.com/office/officeart/2005/8/layout/radial3"/>
    <dgm:cxn modelId="{FA5D5DC0-B1F7-4B1A-B3CD-E0611DF8F7C8}" srcId="{ABD06F39-816A-4B9E-8329-CC3EDA73782D}" destId="{A8825A52-4D64-4D44-88B5-ABB3FBF56DBB}" srcOrd="0" destOrd="0" parTransId="{3D9A3CDE-E17C-4F45-91AF-B112665967A6}" sibTransId="{C77327A3-152F-4528-88E7-5A8E226F1C83}"/>
    <dgm:cxn modelId="{FD60956B-B0EF-4C76-8DBF-054195F8B7CD}" type="presOf" srcId="{61EBD8CF-EC2A-4982-ADD7-F27CE320BD63}" destId="{3A281BE2-67BA-46D3-9005-14F5259AF984}" srcOrd="0" destOrd="0" presId="urn:microsoft.com/office/officeart/2005/8/layout/radial3"/>
    <dgm:cxn modelId="{A7DA11F0-6346-473E-ADAE-D577038B9E57}" type="presOf" srcId="{8B42FF9E-7A48-49F0-94CB-EB242595FB7E}" destId="{F3C8C102-8974-4AB3-A0DA-E3A783EE84EF}" srcOrd="0" destOrd="0" presId="urn:microsoft.com/office/officeart/2005/8/layout/radial3"/>
    <dgm:cxn modelId="{4219E075-2048-4B39-984B-0F202F9DD42D}" type="presOf" srcId="{A8825A52-4D64-4D44-88B5-ABB3FBF56DBB}" destId="{D7B535B1-270C-4EF9-B457-0FDAB2E65219}" srcOrd="0" destOrd="0" presId="urn:microsoft.com/office/officeart/2005/8/layout/radial3"/>
    <dgm:cxn modelId="{C4E30137-2B60-4C8E-89EC-9EA78E6FA8D1}" srcId="{8B42FF9E-7A48-49F0-94CB-EB242595FB7E}" destId="{ABD06F39-816A-4B9E-8329-CC3EDA73782D}" srcOrd="0" destOrd="0" parTransId="{E5EF8CE0-C027-47DD-85A1-7C911498AFE9}" sibTransId="{5F3A22FB-F5B7-444A-9751-5E638D9A5683}"/>
    <dgm:cxn modelId="{EEDB1E71-9B9F-4E1B-98D3-33EA4382F9E2}" srcId="{ABD06F39-816A-4B9E-8329-CC3EDA73782D}" destId="{61EBD8CF-EC2A-4982-ADD7-F27CE320BD63}" srcOrd="1" destOrd="0" parTransId="{1E70B915-0E53-4895-B528-248626791E4E}" sibTransId="{FE0CE56E-B4E6-4925-97CF-FFC1C6022687}"/>
    <dgm:cxn modelId="{67B8B2E0-04CE-4881-ADCD-14F9622405BD}" type="presOf" srcId="{ABD06F39-816A-4B9E-8329-CC3EDA73782D}" destId="{3720D32B-1471-43E2-AD0A-20A355D5EFBB}" srcOrd="0" destOrd="0" presId="urn:microsoft.com/office/officeart/2005/8/layout/radial3"/>
    <dgm:cxn modelId="{E9E0B765-22CB-4CA3-B504-286ADA698D5C}" srcId="{ABD06F39-816A-4B9E-8329-CC3EDA73782D}" destId="{0D46B822-2BAD-4E24-9986-CEEFFF476A51}" srcOrd="2" destOrd="0" parTransId="{17BF0235-6925-4A69-9D91-BC793779FB69}" sibTransId="{22EA3F19-DF7B-4113-8047-0556112683D7}"/>
    <dgm:cxn modelId="{2486081C-D9ED-411E-B9DA-B4A7343E39E0}" type="presParOf" srcId="{F3C8C102-8974-4AB3-A0DA-E3A783EE84EF}" destId="{9D976278-1BC9-4D04-A10F-23DFE0A46EAC}" srcOrd="0" destOrd="0" presId="urn:microsoft.com/office/officeart/2005/8/layout/radial3"/>
    <dgm:cxn modelId="{298FF5D8-F3B8-400D-861F-6225EB0518FC}" type="presParOf" srcId="{9D976278-1BC9-4D04-A10F-23DFE0A46EAC}" destId="{3720D32B-1471-43E2-AD0A-20A355D5EFBB}" srcOrd="0" destOrd="0" presId="urn:microsoft.com/office/officeart/2005/8/layout/radial3"/>
    <dgm:cxn modelId="{55393040-861E-4E7F-B1BD-F1B137A34A68}" type="presParOf" srcId="{9D976278-1BC9-4D04-A10F-23DFE0A46EAC}" destId="{D7B535B1-270C-4EF9-B457-0FDAB2E65219}" srcOrd="1" destOrd="0" presId="urn:microsoft.com/office/officeart/2005/8/layout/radial3"/>
    <dgm:cxn modelId="{E949EF6B-9526-4D8A-B014-BC5BBCC338D1}" type="presParOf" srcId="{9D976278-1BC9-4D04-A10F-23DFE0A46EAC}" destId="{3A281BE2-67BA-46D3-9005-14F5259AF984}" srcOrd="2" destOrd="0" presId="urn:microsoft.com/office/officeart/2005/8/layout/radial3"/>
    <dgm:cxn modelId="{5CDD6975-3557-49FB-9B29-C38D0A76CCFE}" type="presParOf" srcId="{9D976278-1BC9-4D04-A10F-23DFE0A46EAC}" destId="{665C23F4-2B06-4D6F-A103-1F0F0EA2AE8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A0BD1-3B14-4565-956D-01EECD0EA306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669BA4DC-0FAF-486B-951F-AE2A74E8BF99}">
      <dgm:prSet phldrT="[Текст]" custT="1"/>
      <dgm:spPr/>
      <dgm:t>
        <a:bodyPr/>
        <a:lstStyle/>
        <a:p>
          <a:r>
            <a:rPr lang="ru-RU" sz="2600" dirty="0" smtClean="0"/>
            <a:t>Комфортность и безопасность</a:t>
          </a:r>
          <a:endParaRPr lang="ru-RU" sz="2600" dirty="0"/>
        </a:p>
      </dgm:t>
    </dgm:pt>
    <dgm:pt modelId="{49FECBAB-BF36-497D-8487-5B06374D2DE8}" type="parTrans" cxnId="{2762C585-DABB-4D21-A8E0-7496AF3CED2D}">
      <dgm:prSet/>
      <dgm:spPr/>
      <dgm:t>
        <a:bodyPr/>
        <a:lstStyle/>
        <a:p>
          <a:endParaRPr lang="ru-RU"/>
        </a:p>
      </dgm:t>
    </dgm:pt>
    <dgm:pt modelId="{E03857AF-BDEB-40B4-9EC9-7DA19ACB0C18}" type="sibTrans" cxnId="{2762C585-DABB-4D21-A8E0-7496AF3CED2D}">
      <dgm:prSet/>
      <dgm:spPr/>
      <dgm:t>
        <a:bodyPr/>
        <a:lstStyle/>
        <a:p>
          <a:endParaRPr lang="ru-RU"/>
        </a:p>
      </dgm:t>
    </dgm:pt>
    <dgm:pt modelId="{26670B04-7136-4977-AA22-53213C47853A}">
      <dgm:prSet phldrT="[Текст]" custT="1"/>
      <dgm:spPr/>
      <dgm:t>
        <a:bodyPr/>
        <a:lstStyle/>
        <a:p>
          <a:r>
            <a:rPr lang="ru-RU" sz="2400" b="0" dirty="0" smtClean="0"/>
            <a:t>Обеспечение богатства сенсорных впечатлений</a:t>
          </a:r>
          <a:endParaRPr lang="ru-RU" sz="2400" b="0" dirty="0"/>
        </a:p>
      </dgm:t>
    </dgm:pt>
    <dgm:pt modelId="{71679735-550A-4C5B-A5AD-78FC7A39C131}" type="parTrans" cxnId="{63B0A476-9A41-47FE-9383-E2684BF82002}">
      <dgm:prSet/>
      <dgm:spPr/>
      <dgm:t>
        <a:bodyPr/>
        <a:lstStyle/>
        <a:p>
          <a:endParaRPr lang="ru-RU"/>
        </a:p>
      </dgm:t>
    </dgm:pt>
    <dgm:pt modelId="{FD28E0E6-D7E1-45C1-AC19-3E06389E75D1}" type="sibTrans" cxnId="{63B0A476-9A41-47FE-9383-E2684BF82002}">
      <dgm:prSet/>
      <dgm:spPr/>
      <dgm:t>
        <a:bodyPr/>
        <a:lstStyle/>
        <a:p>
          <a:endParaRPr lang="ru-RU"/>
        </a:p>
      </dgm:t>
    </dgm:pt>
    <dgm:pt modelId="{C0C0B568-8818-47B6-A541-214A1FDC6159}">
      <dgm:prSet phldrT="[Текст]" custT="1"/>
      <dgm:spPr/>
      <dgm:t>
        <a:bodyPr/>
        <a:lstStyle/>
        <a:p>
          <a:r>
            <a:rPr lang="ru-RU" sz="2400" b="0" dirty="0" smtClean="0"/>
            <a:t>Обеспечение возможности для исследования и научения</a:t>
          </a:r>
          <a:endParaRPr lang="ru-RU" sz="2400" b="0" dirty="0"/>
        </a:p>
      </dgm:t>
    </dgm:pt>
    <dgm:pt modelId="{D6E4EAAC-0186-4718-99F8-BB54E5A32E92}" type="parTrans" cxnId="{0CFF1581-EA9E-422F-962F-B9F6E94006C1}">
      <dgm:prSet/>
      <dgm:spPr/>
      <dgm:t>
        <a:bodyPr/>
        <a:lstStyle/>
        <a:p>
          <a:endParaRPr lang="ru-RU"/>
        </a:p>
      </dgm:t>
    </dgm:pt>
    <dgm:pt modelId="{B650E0E5-9703-47FF-9B08-9D157BB1C305}" type="sibTrans" cxnId="{0CFF1581-EA9E-422F-962F-B9F6E94006C1}">
      <dgm:prSet/>
      <dgm:spPr/>
      <dgm:t>
        <a:bodyPr/>
        <a:lstStyle/>
        <a:p>
          <a:endParaRPr lang="ru-RU"/>
        </a:p>
      </dgm:t>
    </dgm:pt>
    <dgm:pt modelId="{225363F1-5D37-43CE-8AF9-2D273083DCA4}" type="pres">
      <dgm:prSet presAssocID="{A5AA0BD1-3B14-4565-956D-01EECD0EA306}" presName="compositeShape" presStyleCnt="0">
        <dgm:presLayoutVars>
          <dgm:chMax val="7"/>
          <dgm:dir/>
          <dgm:resizeHandles val="exact"/>
        </dgm:presLayoutVars>
      </dgm:prSet>
      <dgm:spPr/>
    </dgm:pt>
    <dgm:pt modelId="{FBFD0CF5-3F89-4BC1-9247-95B2B5579E06}" type="pres">
      <dgm:prSet presAssocID="{669BA4DC-0FAF-486B-951F-AE2A74E8BF99}" presName="circ1" presStyleLbl="vennNode1" presStyleIdx="0" presStyleCnt="3" custLinFactNeighborX="-70" custLinFactNeighborY="-4424"/>
      <dgm:spPr/>
      <dgm:t>
        <a:bodyPr/>
        <a:lstStyle/>
        <a:p>
          <a:endParaRPr lang="ru-RU"/>
        </a:p>
      </dgm:t>
    </dgm:pt>
    <dgm:pt modelId="{50A9C5E5-21BC-4F30-A764-FCB0C8A785D8}" type="pres">
      <dgm:prSet presAssocID="{669BA4DC-0FAF-486B-951F-AE2A74E8BF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5F30E-A802-411F-862A-F127FAC503C1}" type="pres">
      <dgm:prSet presAssocID="{26670B04-7136-4977-AA22-53213C47853A}" presName="circ2" presStyleLbl="vennNode1" presStyleIdx="1" presStyleCnt="3" custLinFactNeighborX="661" custLinFactNeighborY="942"/>
      <dgm:spPr/>
      <dgm:t>
        <a:bodyPr/>
        <a:lstStyle/>
        <a:p>
          <a:endParaRPr lang="ru-RU"/>
        </a:p>
      </dgm:t>
    </dgm:pt>
    <dgm:pt modelId="{74464AE5-AD17-4352-AA3C-9DF67FBAD670}" type="pres">
      <dgm:prSet presAssocID="{26670B04-7136-4977-AA22-53213C4785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132A1-9D3A-40C2-AF1C-2F854214CBC8}" type="pres">
      <dgm:prSet presAssocID="{C0C0B568-8818-47B6-A541-214A1FDC6159}" presName="circ3" presStyleLbl="vennNode1" presStyleIdx="2" presStyleCnt="3" custLinFactNeighborX="-1430" custLinFactNeighborY="2083"/>
      <dgm:spPr/>
      <dgm:t>
        <a:bodyPr/>
        <a:lstStyle/>
        <a:p>
          <a:endParaRPr lang="ru-RU"/>
        </a:p>
      </dgm:t>
    </dgm:pt>
    <dgm:pt modelId="{DC8FA6D1-1D09-4FCF-8779-61834DEAB589}" type="pres">
      <dgm:prSet presAssocID="{C0C0B568-8818-47B6-A541-214A1FDC61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2C585-DABB-4D21-A8E0-7496AF3CED2D}" srcId="{A5AA0BD1-3B14-4565-956D-01EECD0EA306}" destId="{669BA4DC-0FAF-486B-951F-AE2A74E8BF99}" srcOrd="0" destOrd="0" parTransId="{49FECBAB-BF36-497D-8487-5B06374D2DE8}" sibTransId="{E03857AF-BDEB-40B4-9EC9-7DA19ACB0C18}"/>
    <dgm:cxn modelId="{655E6F2A-01D4-43DE-AEA5-1FB1968D930B}" type="presOf" srcId="{26670B04-7136-4977-AA22-53213C47853A}" destId="{74464AE5-AD17-4352-AA3C-9DF67FBAD670}" srcOrd="1" destOrd="0" presId="urn:microsoft.com/office/officeart/2005/8/layout/venn1"/>
    <dgm:cxn modelId="{4B14446E-4E4D-4A7F-AE66-2A2A6BA5C3C5}" type="presOf" srcId="{C0C0B568-8818-47B6-A541-214A1FDC6159}" destId="{78A132A1-9D3A-40C2-AF1C-2F854214CBC8}" srcOrd="0" destOrd="0" presId="urn:microsoft.com/office/officeart/2005/8/layout/venn1"/>
    <dgm:cxn modelId="{C416106E-8BC5-47D8-9019-B124DDF6010C}" type="presOf" srcId="{26670B04-7136-4977-AA22-53213C47853A}" destId="{D1B5F30E-A802-411F-862A-F127FAC503C1}" srcOrd="0" destOrd="0" presId="urn:microsoft.com/office/officeart/2005/8/layout/venn1"/>
    <dgm:cxn modelId="{6C6C2EBD-3985-485F-BB10-D1DCA7F4F47B}" type="presOf" srcId="{A5AA0BD1-3B14-4565-956D-01EECD0EA306}" destId="{225363F1-5D37-43CE-8AF9-2D273083DCA4}" srcOrd="0" destOrd="0" presId="urn:microsoft.com/office/officeart/2005/8/layout/venn1"/>
    <dgm:cxn modelId="{1FEF2E52-805B-4433-BD60-F49C6171F011}" type="presOf" srcId="{669BA4DC-0FAF-486B-951F-AE2A74E8BF99}" destId="{50A9C5E5-21BC-4F30-A764-FCB0C8A785D8}" srcOrd="1" destOrd="0" presId="urn:microsoft.com/office/officeart/2005/8/layout/venn1"/>
    <dgm:cxn modelId="{E6D1B34E-E8E9-4146-BB7E-36FA4A291102}" type="presOf" srcId="{669BA4DC-0FAF-486B-951F-AE2A74E8BF99}" destId="{FBFD0CF5-3F89-4BC1-9247-95B2B5579E06}" srcOrd="0" destOrd="0" presId="urn:microsoft.com/office/officeart/2005/8/layout/venn1"/>
    <dgm:cxn modelId="{4D009A3F-F747-4DCD-A9F9-0E9C5276909F}" type="presOf" srcId="{C0C0B568-8818-47B6-A541-214A1FDC6159}" destId="{DC8FA6D1-1D09-4FCF-8779-61834DEAB589}" srcOrd="1" destOrd="0" presId="urn:microsoft.com/office/officeart/2005/8/layout/venn1"/>
    <dgm:cxn modelId="{63B0A476-9A41-47FE-9383-E2684BF82002}" srcId="{A5AA0BD1-3B14-4565-956D-01EECD0EA306}" destId="{26670B04-7136-4977-AA22-53213C47853A}" srcOrd="1" destOrd="0" parTransId="{71679735-550A-4C5B-A5AD-78FC7A39C131}" sibTransId="{FD28E0E6-D7E1-45C1-AC19-3E06389E75D1}"/>
    <dgm:cxn modelId="{0CFF1581-EA9E-422F-962F-B9F6E94006C1}" srcId="{A5AA0BD1-3B14-4565-956D-01EECD0EA306}" destId="{C0C0B568-8818-47B6-A541-214A1FDC6159}" srcOrd="2" destOrd="0" parTransId="{D6E4EAAC-0186-4718-99F8-BB54E5A32E92}" sibTransId="{B650E0E5-9703-47FF-9B08-9D157BB1C305}"/>
    <dgm:cxn modelId="{E01B5C27-C6BD-4949-BB17-5543C8EE38DC}" type="presParOf" srcId="{225363F1-5D37-43CE-8AF9-2D273083DCA4}" destId="{FBFD0CF5-3F89-4BC1-9247-95B2B5579E06}" srcOrd="0" destOrd="0" presId="urn:microsoft.com/office/officeart/2005/8/layout/venn1"/>
    <dgm:cxn modelId="{BCC58847-3A2E-42C3-92C8-13F651D99343}" type="presParOf" srcId="{225363F1-5D37-43CE-8AF9-2D273083DCA4}" destId="{50A9C5E5-21BC-4F30-A764-FCB0C8A785D8}" srcOrd="1" destOrd="0" presId="urn:microsoft.com/office/officeart/2005/8/layout/venn1"/>
    <dgm:cxn modelId="{F331DB3C-746F-4440-AF30-F7B9DAC8C298}" type="presParOf" srcId="{225363F1-5D37-43CE-8AF9-2D273083DCA4}" destId="{D1B5F30E-A802-411F-862A-F127FAC503C1}" srcOrd="2" destOrd="0" presId="urn:microsoft.com/office/officeart/2005/8/layout/venn1"/>
    <dgm:cxn modelId="{E2F56174-4172-4BDA-A68F-56F6C09863EB}" type="presParOf" srcId="{225363F1-5D37-43CE-8AF9-2D273083DCA4}" destId="{74464AE5-AD17-4352-AA3C-9DF67FBAD670}" srcOrd="3" destOrd="0" presId="urn:microsoft.com/office/officeart/2005/8/layout/venn1"/>
    <dgm:cxn modelId="{174B5220-F9F4-4FB8-86E9-053F6259D31A}" type="presParOf" srcId="{225363F1-5D37-43CE-8AF9-2D273083DCA4}" destId="{78A132A1-9D3A-40C2-AF1C-2F854214CBC8}" srcOrd="4" destOrd="0" presId="urn:microsoft.com/office/officeart/2005/8/layout/venn1"/>
    <dgm:cxn modelId="{05455D43-7D43-46AF-9489-2B21BC564851}" type="presParOf" srcId="{225363F1-5D37-43CE-8AF9-2D273083DCA4}" destId="{DC8FA6D1-1D09-4FCF-8779-61834DEAB5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8EF37-7A12-4830-82AB-E947608461A6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C9ABE1-8D39-4146-B16E-427EF47B4449}">
      <dgm:prSet phldrT="[Текст]" custT="1"/>
      <dgm:spPr/>
      <dgm:t>
        <a:bodyPr/>
        <a:lstStyle/>
        <a:p>
          <a:r>
            <a:rPr lang="ru-RU" sz="2400" b="1" dirty="0" smtClean="0"/>
            <a:t>Принцип уважения к потребностям и нуждам ребенка</a:t>
          </a:r>
          <a:endParaRPr lang="ru-RU" sz="2400" dirty="0"/>
        </a:p>
      </dgm:t>
    </dgm:pt>
    <dgm:pt modelId="{B9151BBA-4B98-4123-8992-07F84A8E39E5}" type="parTrans" cxnId="{34500C15-9B24-49E4-B468-651E7D744639}">
      <dgm:prSet/>
      <dgm:spPr/>
      <dgm:t>
        <a:bodyPr/>
        <a:lstStyle/>
        <a:p>
          <a:endParaRPr lang="ru-RU"/>
        </a:p>
      </dgm:t>
    </dgm:pt>
    <dgm:pt modelId="{AD88FBD2-C986-4AA9-85EF-15B6D9013FF6}" type="sibTrans" cxnId="{34500C15-9B24-49E4-B468-651E7D744639}">
      <dgm:prSet/>
      <dgm:spPr/>
      <dgm:t>
        <a:bodyPr/>
        <a:lstStyle/>
        <a:p>
          <a:endParaRPr lang="ru-RU"/>
        </a:p>
      </dgm:t>
    </dgm:pt>
    <dgm:pt modelId="{625DD1DE-97A1-4712-BF43-2C90A5A67B6C}">
      <dgm:prSet phldrT="[Текст]" custT="1"/>
      <dgm:spPr/>
      <dgm:t>
        <a:bodyPr/>
        <a:lstStyle/>
        <a:p>
          <a:r>
            <a:rPr lang="ru-RU" sz="2400" b="1" dirty="0" smtClean="0"/>
            <a:t>Принцип функциональности</a:t>
          </a:r>
          <a:endParaRPr lang="ru-RU" sz="2400" b="1" dirty="0"/>
        </a:p>
      </dgm:t>
    </dgm:pt>
    <dgm:pt modelId="{32A2A337-7EB3-48D9-8767-437CA9C5C958}" type="parTrans" cxnId="{30FCD27F-5D1C-4139-8126-6991F7269666}">
      <dgm:prSet/>
      <dgm:spPr/>
      <dgm:t>
        <a:bodyPr/>
        <a:lstStyle/>
        <a:p>
          <a:endParaRPr lang="ru-RU"/>
        </a:p>
      </dgm:t>
    </dgm:pt>
    <dgm:pt modelId="{1FC1781B-EC5F-4A0E-B943-90FA08B9C52A}" type="sibTrans" cxnId="{30FCD27F-5D1C-4139-8126-6991F7269666}">
      <dgm:prSet/>
      <dgm:spPr/>
      <dgm:t>
        <a:bodyPr/>
        <a:lstStyle/>
        <a:p>
          <a:endParaRPr lang="ru-RU"/>
        </a:p>
      </dgm:t>
    </dgm:pt>
    <dgm:pt modelId="{25C4BE87-1BC8-40BB-80BD-D607993F5549}">
      <dgm:prSet phldrT="[Текст]" custT="1"/>
      <dgm:spPr/>
      <dgm:t>
        <a:bodyPr/>
        <a:lstStyle/>
        <a:p>
          <a:r>
            <a:rPr lang="ru-RU" sz="2400" b="1" dirty="0" smtClean="0"/>
            <a:t>Принцип опережающего характера содержания оборудования</a:t>
          </a:r>
          <a:endParaRPr lang="ru-RU" sz="2400" b="1" dirty="0"/>
        </a:p>
      </dgm:t>
    </dgm:pt>
    <dgm:pt modelId="{7ECC09E2-CFD3-4550-BB82-BECFDC6A7F0D}" type="parTrans" cxnId="{2C81FDA2-0FE3-411A-813D-1DF8A2599167}">
      <dgm:prSet/>
      <dgm:spPr/>
      <dgm:t>
        <a:bodyPr/>
        <a:lstStyle/>
        <a:p>
          <a:endParaRPr lang="ru-RU"/>
        </a:p>
      </dgm:t>
    </dgm:pt>
    <dgm:pt modelId="{9F29FC0D-A649-4F94-9EFD-FAE7CC8E0B07}" type="sibTrans" cxnId="{2C81FDA2-0FE3-411A-813D-1DF8A2599167}">
      <dgm:prSet/>
      <dgm:spPr/>
      <dgm:t>
        <a:bodyPr/>
        <a:lstStyle/>
        <a:p>
          <a:endParaRPr lang="ru-RU"/>
        </a:p>
      </dgm:t>
    </dgm:pt>
    <dgm:pt modelId="{843C1525-05F7-40F6-8B86-379D01991B64}">
      <dgm:prSet phldrT="[Текст]" custT="1"/>
      <dgm:spPr/>
      <dgm:t>
        <a:bodyPr/>
        <a:lstStyle/>
        <a:p>
          <a:r>
            <a:rPr lang="ru-RU" sz="2400" b="1" dirty="0" smtClean="0"/>
            <a:t>Принцип динамичности–статичности среды</a:t>
          </a:r>
          <a:endParaRPr lang="ru-RU" sz="2400" b="1" dirty="0"/>
        </a:p>
      </dgm:t>
    </dgm:pt>
    <dgm:pt modelId="{7E6747BB-CFE5-447F-8AD5-997ECE609AF4}" type="parTrans" cxnId="{4FBB6CCF-9FBD-4AF6-B2A9-4783851FC4CC}">
      <dgm:prSet/>
      <dgm:spPr/>
      <dgm:t>
        <a:bodyPr/>
        <a:lstStyle/>
        <a:p>
          <a:endParaRPr lang="ru-RU"/>
        </a:p>
      </dgm:t>
    </dgm:pt>
    <dgm:pt modelId="{82C3A7C3-626B-497A-9342-37972B16ABE1}" type="sibTrans" cxnId="{4FBB6CCF-9FBD-4AF6-B2A9-4783851FC4CC}">
      <dgm:prSet/>
      <dgm:spPr/>
      <dgm:t>
        <a:bodyPr/>
        <a:lstStyle/>
        <a:p>
          <a:endParaRPr lang="ru-RU"/>
        </a:p>
      </dgm:t>
    </dgm:pt>
    <dgm:pt modelId="{1971E487-9596-46B2-9DD6-171E3CA06F60}" type="pres">
      <dgm:prSet presAssocID="{4B48EF37-7A12-4830-82AB-E94760846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B82043-C919-4B88-8317-0EAC171175F3}" type="pres">
      <dgm:prSet presAssocID="{4B48EF37-7A12-4830-82AB-E947608461A6}" presName="Name1" presStyleCnt="0"/>
      <dgm:spPr/>
    </dgm:pt>
    <dgm:pt modelId="{E8C2B325-9C52-42D8-B65D-8A7D70D7CC42}" type="pres">
      <dgm:prSet presAssocID="{4B48EF37-7A12-4830-82AB-E947608461A6}" presName="cycle" presStyleCnt="0"/>
      <dgm:spPr/>
    </dgm:pt>
    <dgm:pt modelId="{5F5060AC-8AF8-4C18-AB14-B608120790FE}" type="pres">
      <dgm:prSet presAssocID="{4B48EF37-7A12-4830-82AB-E947608461A6}" presName="srcNode" presStyleLbl="node1" presStyleIdx="0" presStyleCnt="4"/>
      <dgm:spPr/>
    </dgm:pt>
    <dgm:pt modelId="{9C741C42-8263-4A83-9205-C69CBFE1FEEA}" type="pres">
      <dgm:prSet presAssocID="{4B48EF37-7A12-4830-82AB-E94760846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44B85464-4000-4E41-965E-243330F262BB}" type="pres">
      <dgm:prSet presAssocID="{4B48EF37-7A12-4830-82AB-E947608461A6}" presName="extraNode" presStyleLbl="node1" presStyleIdx="0" presStyleCnt="4"/>
      <dgm:spPr/>
    </dgm:pt>
    <dgm:pt modelId="{2A919786-28CE-4564-9B22-D1C3738992A4}" type="pres">
      <dgm:prSet presAssocID="{4B48EF37-7A12-4830-82AB-E947608461A6}" presName="dstNode" presStyleLbl="node1" presStyleIdx="0" presStyleCnt="4"/>
      <dgm:spPr/>
    </dgm:pt>
    <dgm:pt modelId="{48CA91BA-B802-423C-9AE8-6270A3EEFD10}" type="pres">
      <dgm:prSet presAssocID="{75C9ABE1-8D39-4146-B16E-427EF47B444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D0468-7CBB-4AFE-9A11-14EFC9CF5DA2}" type="pres">
      <dgm:prSet presAssocID="{75C9ABE1-8D39-4146-B16E-427EF47B4449}" presName="accent_1" presStyleCnt="0"/>
      <dgm:spPr/>
    </dgm:pt>
    <dgm:pt modelId="{33D0094F-3EF9-4A4E-84BE-ED258C268A49}" type="pres">
      <dgm:prSet presAssocID="{75C9ABE1-8D39-4146-B16E-427EF47B4449}" presName="accentRepeatNode" presStyleLbl="solidFgAcc1" presStyleIdx="0" presStyleCnt="4"/>
      <dgm:spPr/>
    </dgm:pt>
    <dgm:pt modelId="{3EC16FA7-54F1-46FE-A559-77FDCA0B9B67}" type="pres">
      <dgm:prSet presAssocID="{625DD1DE-97A1-4712-BF43-2C90A5A67B6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A01A-6679-4667-99C1-999BECF50E70}" type="pres">
      <dgm:prSet presAssocID="{625DD1DE-97A1-4712-BF43-2C90A5A67B6C}" presName="accent_2" presStyleCnt="0"/>
      <dgm:spPr/>
    </dgm:pt>
    <dgm:pt modelId="{31A61C69-90D3-4BB7-A943-1B1E032FF291}" type="pres">
      <dgm:prSet presAssocID="{625DD1DE-97A1-4712-BF43-2C90A5A67B6C}" presName="accentRepeatNode" presStyleLbl="solidFgAcc1" presStyleIdx="1" presStyleCnt="4"/>
      <dgm:spPr/>
    </dgm:pt>
    <dgm:pt modelId="{4B2DFE50-E042-493F-B5D7-ACD63FD171DC}" type="pres">
      <dgm:prSet presAssocID="{25C4BE87-1BC8-40BB-80BD-D607993F554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4E806-FA9B-441C-A0B8-1CEB46593447}" type="pres">
      <dgm:prSet presAssocID="{25C4BE87-1BC8-40BB-80BD-D607993F5549}" presName="accent_3" presStyleCnt="0"/>
      <dgm:spPr/>
    </dgm:pt>
    <dgm:pt modelId="{041C6EE6-65F8-4CDA-9759-A042F0254280}" type="pres">
      <dgm:prSet presAssocID="{25C4BE87-1BC8-40BB-80BD-D607993F5549}" presName="accentRepeatNode" presStyleLbl="solidFgAcc1" presStyleIdx="2" presStyleCnt="4"/>
      <dgm:spPr/>
    </dgm:pt>
    <dgm:pt modelId="{6CF024A5-D1A3-4384-B022-D3CB8AD07E22}" type="pres">
      <dgm:prSet presAssocID="{843C1525-05F7-40F6-8B86-379D01991B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397A-EF6D-44E2-9C37-1B68679B3A4B}" type="pres">
      <dgm:prSet presAssocID="{843C1525-05F7-40F6-8B86-379D01991B64}" presName="accent_4" presStyleCnt="0"/>
      <dgm:spPr/>
    </dgm:pt>
    <dgm:pt modelId="{692D934F-2E3D-4652-A06E-7DC5F4280104}" type="pres">
      <dgm:prSet presAssocID="{843C1525-05F7-40F6-8B86-379D01991B64}" presName="accentRepeatNode" presStyleLbl="solidFgAcc1" presStyleIdx="3" presStyleCnt="4"/>
      <dgm:spPr/>
    </dgm:pt>
  </dgm:ptLst>
  <dgm:cxnLst>
    <dgm:cxn modelId="{CD7D2338-78F2-4E70-BA4D-E0A48C027A33}" type="presOf" srcId="{843C1525-05F7-40F6-8B86-379D01991B64}" destId="{6CF024A5-D1A3-4384-B022-D3CB8AD07E22}" srcOrd="0" destOrd="0" presId="urn:microsoft.com/office/officeart/2008/layout/VerticalCurvedList"/>
    <dgm:cxn modelId="{677A3415-23DB-467E-920F-34B2325A808A}" type="presOf" srcId="{25C4BE87-1BC8-40BB-80BD-D607993F5549}" destId="{4B2DFE50-E042-493F-B5D7-ACD63FD171DC}" srcOrd="0" destOrd="0" presId="urn:microsoft.com/office/officeart/2008/layout/VerticalCurvedList"/>
    <dgm:cxn modelId="{4FBB6CCF-9FBD-4AF6-B2A9-4783851FC4CC}" srcId="{4B48EF37-7A12-4830-82AB-E947608461A6}" destId="{843C1525-05F7-40F6-8B86-379D01991B64}" srcOrd="3" destOrd="0" parTransId="{7E6747BB-CFE5-447F-8AD5-997ECE609AF4}" sibTransId="{82C3A7C3-626B-497A-9342-37972B16ABE1}"/>
    <dgm:cxn modelId="{34500C15-9B24-49E4-B468-651E7D744639}" srcId="{4B48EF37-7A12-4830-82AB-E947608461A6}" destId="{75C9ABE1-8D39-4146-B16E-427EF47B4449}" srcOrd="0" destOrd="0" parTransId="{B9151BBA-4B98-4123-8992-07F84A8E39E5}" sibTransId="{AD88FBD2-C986-4AA9-85EF-15B6D9013FF6}"/>
    <dgm:cxn modelId="{30FCD27F-5D1C-4139-8126-6991F7269666}" srcId="{4B48EF37-7A12-4830-82AB-E947608461A6}" destId="{625DD1DE-97A1-4712-BF43-2C90A5A67B6C}" srcOrd="1" destOrd="0" parTransId="{32A2A337-7EB3-48D9-8767-437CA9C5C958}" sibTransId="{1FC1781B-EC5F-4A0E-B943-90FA08B9C52A}"/>
    <dgm:cxn modelId="{421B4F09-EFA1-474C-87F7-3B5246FFB606}" type="presOf" srcId="{4B48EF37-7A12-4830-82AB-E947608461A6}" destId="{1971E487-9596-46B2-9DD6-171E3CA06F60}" srcOrd="0" destOrd="0" presId="urn:microsoft.com/office/officeart/2008/layout/VerticalCurvedList"/>
    <dgm:cxn modelId="{26DE3721-B1F3-4278-B3BE-99A9E094A768}" type="presOf" srcId="{AD88FBD2-C986-4AA9-85EF-15B6D9013FF6}" destId="{9C741C42-8263-4A83-9205-C69CBFE1FEEA}" srcOrd="0" destOrd="0" presId="urn:microsoft.com/office/officeart/2008/layout/VerticalCurvedList"/>
    <dgm:cxn modelId="{48C57D1D-04B5-49D1-8B2C-19F448435164}" type="presOf" srcId="{625DD1DE-97A1-4712-BF43-2C90A5A67B6C}" destId="{3EC16FA7-54F1-46FE-A559-77FDCA0B9B67}" srcOrd="0" destOrd="0" presId="urn:microsoft.com/office/officeart/2008/layout/VerticalCurvedList"/>
    <dgm:cxn modelId="{2C81FDA2-0FE3-411A-813D-1DF8A2599167}" srcId="{4B48EF37-7A12-4830-82AB-E947608461A6}" destId="{25C4BE87-1BC8-40BB-80BD-D607993F5549}" srcOrd="2" destOrd="0" parTransId="{7ECC09E2-CFD3-4550-BB82-BECFDC6A7F0D}" sibTransId="{9F29FC0D-A649-4F94-9EFD-FAE7CC8E0B07}"/>
    <dgm:cxn modelId="{A821B213-5B3A-4D07-9D49-83CECDBDF4F2}" type="presOf" srcId="{75C9ABE1-8D39-4146-B16E-427EF47B4449}" destId="{48CA91BA-B802-423C-9AE8-6270A3EEFD10}" srcOrd="0" destOrd="0" presId="urn:microsoft.com/office/officeart/2008/layout/VerticalCurvedList"/>
    <dgm:cxn modelId="{DB99E684-252E-40AC-89C0-8FA69B8120BC}" type="presParOf" srcId="{1971E487-9596-46B2-9DD6-171E3CA06F60}" destId="{FEB82043-C919-4B88-8317-0EAC171175F3}" srcOrd="0" destOrd="0" presId="urn:microsoft.com/office/officeart/2008/layout/VerticalCurvedList"/>
    <dgm:cxn modelId="{05F521A7-D533-4453-B1F2-FACE483D264A}" type="presParOf" srcId="{FEB82043-C919-4B88-8317-0EAC171175F3}" destId="{E8C2B325-9C52-42D8-B65D-8A7D70D7CC42}" srcOrd="0" destOrd="0" presId="urn:microsoft.com/office/officeart/2008/layout/VerticalCurvedList"/>
    <dgm:cxn modelId="{BA7B37DC-CF2C-4467-9925-C4C03C4D62E2}" type="presParOf" srcId="{E8C2B325-9C52-42D8-B65D-8A7D70D7CC42}" destId="{5F5060AC-8AF8-4C18-AB14-B608120790FE}" srcOrd="0" destOrd="0" presId="urn:microsoft.com/office/officeart/2008/layout/VerticalCurvedList"/>
    <dgm:cxn modelId="{E6B26288-A1AF-4C2C-890B-7499A7E9A93A}" type="presParOf" srcId="{E8C2B325-9C52-42D8-B65D-8A7D70D7CC42}" destId="{9C741C42-8263-4A83-9205-C69CBFE1FEEA}" srcOrd="1" destOrd="0" presId="urn:microsoft.com/office/officeart/2008/layout/VerticalCurvedList"/>
    <dgm:cxn modelId="{72FD5C16-0F9E-4036-AD00-F09C4869C61D}" type="presParOf" srcId="{E8C2B325-9C52-42D8-B65D-8A7D70D7CC42}" destId="{44B85464-4000-4E41-965E-243330F262BB}" srcOrd="2" destOrd="0" presId="urn:microsoft.com/office/officeart/2008/layout/VerticalCurvedList"/>
    <dgm:cxn modelId="{886E6536-0E97-4B2A-BBA6-AB5ED7A46F56}" type="presParOf" srcId="{E8C2B325-9C52-42D8-B65D-8A7D70D7CC42}" destId="{2A919786-28CE-4564-9B22-D1C3738992A4}" srcOrd="3" destOrd="0" presId="urn:microsoft.com/office/officeart/2008/layout/VerticalCurvedList"/>
    <dgm:cxn modelId="{3EA56547-F40C-4A49-8667-254DC67383CD}" type="presParOf" srcId="{FEB82043-C919-4B88-8317-0EAC171175F3}" destId="{48CA91BA-B802-423C-9AE8-6270A3EEFD10}" srcOrd="1" destOrd="0" presId="urn:microsoft.com/office/officeart/2008/layout/VerticalCurvedList"/>
    <dgm:cxn modelId="{5F7BD3B2-A4EF-4FD8-ABEF-22BD4B869413}" type="presParOf" srcId="{FEB82043-C919-4B88-8317-0EAC171175F3}" destId="{1CDD0468-7CBB-4AFE-9A11-14EFC9CF5DA2}" srcOrd="2" destOrd="0" presId="urn:microsoft.com/office/officeart/2008/layout/VerticalCurvedList"/>
    <dgm:cxn modelId="{C815E51C-23D1-4388-85E8-4C4A4DE5F9A7}" type="presParOf" srcId="{1CDD0468-7CBB-4AFE-9A11-14EFC9CF5DA2}" destId="{33D0094F-3EF9-4A4E-84BE-ED258C268A49}" srcOrd="0" destOrd="0" presId="urn:microsoft.com/office/officeart/2008/layout/VerticalCurvedList"/>
    <dgm:cxn modelId="{21FC9F04-A2E6-4CDB-81A8-808594BBAB76}" type="presParOf" srcId="{FEB82043-C919-4B88-8317-0EAC171175F3}" destId="{3EC16FA7-54F1-46FE-A559-77FDCA0B9B67}" srcOrd="3" destOrd="0" presId="urn:microsoft.com/office/officeart/2008/layout/VerticalCurvedList"/>
    <dgm:cxn modelId="{2A8994E6-A2E8-40FC-BF7B-7CE9CFED62B9}" type="presParOf" srcId="{FEB82043-C919-4B88-8317-0EAC171175F3}" destId="{9207A01A-6679-4667-99C1-999BECF50E70}" srcOrd="4" destOrd="0" presId="urn:microsoft.com/office/officeart/2008/layout/VerticalCurvedList"/>
    <dgm:cxn modelId="{D0A25703-E043-4983-A2CD-061257514A38}" type="presParOf" srcId="{9207A01A-6679-4667-99C1-999BECF50E70}" destId="{31A61C69-90D3-4BB7-A943-1B1E032FF291}" srcOrd="0" destOrd="0" presId="urn:microsoft.com/office/officeart/2008/layout/VerticalCurvedList"/>
    <dgm:cxn modelId="{66FB80CD-5C43-4F01-B93E-D628FDE11CD7}" type="presParOf" srcId="{FEB82043-C919-4B88-8317-0EAC171175F3}" destId="{4B2DFE50-E042-493F-B5D7-ACD63FD171DC}" srcOrd="5" destOrd="0" presId="urn:microsoft.com/office/officeart/2008/layout/VerticalCurvedList"/>
    <dgm:cxn modelId="{21E45E47-CA9F-4F3B-A92A-F50E50AFA978}" type="presParOf" srcId="{FEB82043-C919-4B88-8317-0EAC171175F3}" destId="{0044E806-FA9B-441C-A0B8-1CEB46593447}" srcOrd="6" destOrd="0" presId="urn:microsoft.com/office/officeart/2008/layout/VerticalCurvedList"/>
    <dgm:cxn modelId="{23B7CC9D-54B6-4442-B5BD-CAE5A3A41D7C}" type="presParOf" srcId="{0044E806-FA9B-441C-A0B8-1CEB46593447}" destId="{041C6EE6-65F8-4CDA-9759-A042F0254280}" srcOrd="0" destOrd="0" presId="urn:microsoft.com/office/officeart/2008/layout/VerticalCurvedList"/>
    <dgm:cxn modelId="{051CCB00-431C-4EFB-9F9E-5F1B3A53672F}" type="presParOf" srcId="{FEB82043-C919-4B88-8317-0EAC171175F3}" destId="{6CF024A5-D1A3-4384-B022-D3CB8AD07E22}" srcOrd="7" destOrd="0" presId="urn:microsoft.com/office/officeart/2008/layout/VerticalCurvedList"/>
    <dgm:cxn modelId="{DE08DD63-6F98-487E-A0D7-6FB265BA0C1F}" type="presParOf" srcId="{FEB82043-C919-4B88-8317-0EAC171175F3}" destId="{8D6B397A-EF6D-44E2-9C37-1B68679B3A4B}" srcOrd="8" destOrd="0" presId="urn:microsoft.com/office/officeart/2008/layout/VerticalCurvedList"/>
    <dgm:cxn modelId="{15DCAB33-9A9E-41E8-A4C4-B537BB36DFFF}" type="presParOf" srcId="{8D6B397A-EF6D-44E2-9C37-1B68679B3A4B}" destId="{692D934F-2E3D-4652-A06E-7DC5F4280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D32B-1471-43E2-AD0A-20A355D5EFBB}">
      <dsp:nvSpPr>
        <dsp:cNvPr id="0" name=""/>
        <dsp:cNvSpPr/>
      </dsp:nvSpPr>
      <dsp:spPr>
        <a:xfrm>
          <a:off x="0" y="235709"/>
          <a:ext cx="4097776" cy="40977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60000"/>
              </a:solidFill>
            </a:rPr>
            <a:t>Предметно-пространственная развивающая среда</a:t>
          </a:r>
          <a:endParaRPr lang="ru-RU" sz="2800" b="1" kern="1200" dirty="0">
            <a:solidFill>
              <a:srgbClr val="960000"/>
            </a:solidFill>
          </a:endParaRPr>
        </a:p>
      </dsp:txBody>
      <dsp:txXfrm>
        <a:off x="600105" y="835814"/>
        <a:ext cx="2897566" cy="2897566"/>
      </dsp:txXfrm>
    </dsp:sp>
    <dsp:sp modelId="{D7B535B1-270C-4EF9-B457-0FDAB2E65219}">
      <dsp:nvSpPr>
        <dsp:cNvPr id="0" name=""/>
        <dsp:cNvSpPr/>
      </dsp:nvSpPr>
      <dsp:spPr>
        <a:xfrm>
          <a:off x="4065148" y="-23555"/>
          <a:ext cx="2127545" cy="2127545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Характер взаимодействия со взрослыми</a:t>
          </a:r>
          <a:endParaRPr lang="ru-RU" sz="1400" b="1" kern="1200" dirty="0"/>
        </a:p>
      </dsp:txBody>
      <dsp:txXfrm>
        <a:off x="4376720" y="288017"/>
        <a:ext cx="1504401" cy="1504401"/>
      </dsp:txXfrm>
    </dsp:sp>
    <dsp:sp modelId="{3A281BE2-67BA-46D3-9005-14F5259AF984}">
      <dsp:nvSpPr>
        <dsp:cNvPr id="0" name=""/>
        <dsp:cNvSpPr/>
      </dsp:nvSpPr>
      <dsp:spPr>
        <a:xfrm>
          <a:off x="6088014" y="1335507"/>
          <a:ext cx="1760848" cy="1760848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Характер взаимодействия с другими детьми</a:t>
          </a:r>
          <a:endParaRPr lang="ru-RU" sz="1300" b="1" kern="1200" dirty="0"/>
        </a:p>
      </dsp:txBody>
      <dsp:txXfrm>
        <a:off x="6345884" y="1593377"/>
        <a:ext cx="1245108" cy="1245108"/>
      </dsp:txXfrm>
    </dsp:sp>
    <dsp:sp modelId="{665C23F4-2B06-4D6F-A103-1F0F0EA2AE80}">
      <dsp:nvSpPr>
        <dsp:cNvPr id="0" name=""/>
        <dsp:cNvSpPr/>
      </dsp:nvSpPr>
      <dsp:spPr>
        <a:xfrm>
          <a:off x="3993078" y="2736295"/>
          <a:ext cx="2559657" cy="255965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E4D1F"/>
              </a:solidFill>
            </a:rPr>
            <a:t>Система отношений ребёнка к миру, к другим людям, к самому себе</a:t>
          </a:r>
          <a:endParaRPr lang="ru-RU" sz="1800" b="1" kern="1200" dirty="0">
            <a:solidFill>
              <a:srgbClr val="3E4D1F"/>
            </a:solidFill>
          </a:endParaRPr>
        </a:p>
      </dsp:txBody>
      <dsp:txXfrm>
        <a:off x="4367931" y="3111148"/>
        <a:ext cx="1809951" cy="180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0CF5-3F89-4BC1-9247-95B2B5579E06}">
      <dsp:nvSpPr>
        <dsp:cNvPr id="0" name=""/>
        <dsp:cNvSpPr/>
      </dsp:nvSpPr>
      <dsp:spPr>
        <a:xfrm>
          <a:off x="2035570" y="0"/>
          <a:ext cx="3077006" cy="30770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Комфортность и безопасность</a:t>
          </a:r>
          <a:endParaRPr lang="ru-RU" sz="2600" kern="1200" dirty="0"/>
        </a:p>
      </dsp:txBody>
      <dsp:txXfrm>
        <a:off x="2445838" y="538476"/>
        <a:ext cx="2256471" cy="1384652"/>
      </dsp:txXfrm>
    </dsp:sp>
    <dsp:sp modelId="{D1B5F30E-A802-411F-862A-F127FAC503C1}">
      <dsp:nvSpPr>
        <dsp:cNvPr id="0" name=""/>
        <dsp:cNvSpPr/>
      </dsp:nvSpPr>
      <dsp:spPr>
        <a:xfrm>
          <a:off x="3168350" y="2016218"/>
          <a:ext cx="3077006" cy="3077006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богатства сенсорных впечатлений</a:t>
          </a:r>
          <a:endParaRPr lang="ru-RU" sz="2400" b="0" kern="1200" dirty="0"/>
        </a:p>
      </dsp:txBody>
      <dsp:txXfrm>
        <a:off x="4109401" y="2811112"/>
        <a:ext cx="1846203" cy="1692353"/>
      </dsp:txXfrm>
    </dsp:sp>
    <dsp:sp modelId="{78A132A1-9D3A-40C2-AF1C-2F854214CBC8}">
      <dsp:nvSpPr>
        <dsp:cNvPr id="0" name=""/>
        <dsp:cNvSpPr/>
      </dsp:nvSpPr>
      <dsp:spPr>
        <a:xfrm>
          <a:off x="883437" y="2051327"/>
          <a:ext cx="3077006" cy="307700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возможности для исследования и научения</a:t>
          </a:r>
          <a:endParaRPr lang="ru-RU" sz="2400" b="0" kern="1200" dirty="0"/>
        </a:p>
      </dsp:txBody>
      <dsp:txXfrm>
        <a:off x="1173188" y="2846220"/>
        <a:ext cx="1846203" cy="169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1C42-8263-4A83-9205-C69CBFE1FEEA}">
      <dsp:nvSpPr>
        <dsp:cNvPr id="0" name=""/>
        <dsp:cNvSpPr/>
      </dsp:nvSpPr>
      <dsp:spPr>
        <a:xfrm>
          <a:off x="-5554109" y="-850319"/>
          <a:ext cx="6612958" cy="661295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91BA-B802-423C-9AE8-6270A3EEFD10}">
      <dsp:nvSpPr>
        <dsp:cNvPr id="0" name=""/>
        <dsp:cNvSpPr/>
      </dsp:nvSpPr>
      <dsp:spPr>
        <a:xfrm>
          <a:off x="554297" y="377659"/>
          <a:ext cx="6385557" cy="7557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уважения к потребностям и нуждам ребенка</a:t>
          </a:r>
          <a:endParaRPr lang="ru-RU" sz="2400" kern="1200" dirty="0"/>
        </a:p>
      </dsp:txBody>
      <dsp:txXfrm>
        <a:off x="554297" y="377659"/>
        <a:ext cx="6385557" cy="755711"/>
      </dsp:txXfrm>
    </dsp:sp>
    <dsp:sp modelId="{33D0094F-3EF9-4A4E-84BE-ED258C268A49}">
      <dsp:nvSpPr>
        <dsp:cNvPr id="0" name=""/>
        <dsp:cNvSpPr/>
      </dsp:nvSpPr>
      <dsp:spPr>
        <a:xfrm>
          <a:off x="81977" y="283195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16FA7-54F1-46FE-A559-77FDCA0B9B67}">
      <dsp:nvSpPr>
        <dsp:cNvPr id="0" name=""/>
        <dsp:cNvSpPr/>
      </dsp:nvSpPr>
      <dsp:spPr>
        <a:xfrm>
          <a:off x="987563" y="1511422"/>
          <a:ext cx="5952291" cy="75571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функциональности</a:t>
          </a:r>
          <a:endParaRPr lang="ru-RU" sz="2400" b="1" kern="1200" dirty="0"/>
        </a:p>
      </dsp:txBody>
      <dsp:txXfrm>
        <a:off x="987563" y="1511422"/>
        <a:ext cx="5952291" cy="755711"/>
      </dsp:txXfrm>
    </dsp:sp>
    <dsp:sp modelId="{31A61C69-90D3-4BB7-A943-1B1E032FF291}">
      <dsp:nvSpPr>
        <dsp:cNvPr id="0" name=""/>
        <dsp:cNvSpPr/>
      </dsp:nvSpPr>
      <dsp:spPr>
        <a:xfrm>
          <a:off x="515244" y="1416958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DFE50-E042-493F-B5D7-ACD63FD171DC}">
      <dsp:nvSpPr>
        <dsp:cNvPr id="0" name=""/>
        <dsp:cNvSpPr/>
      </dsp:nvSpPr>
      <dsp:spPr>
        <a:xfrm>
          <a:off x="987563" y="2645186"/>
          <a:ext cx="5952291" cy="75571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опережающего характера содержания оборудования</a:t>
          </a:r>
          <a:endParaRPr lang="ru-RU" sz="2400" b="1" kern="1200" dirty="0"/>
        </a:p>
      </dsp:txBody>
      <dsp:txXfrm>
        <a:off x="987563" y="2645186"/>
        <a:ext cx="5952291" cy="755711"/>
      </dsp:txXfrm>
    </dsp:sp>
    <dsp:sp modelId="{041C6EE6-65F8-4CDA-9759-A042F0254280}">
      <dsp:nvSpPr>
        <dsp:cNvPr id="0" name=""/>
        <dsp:cNvSpPr/>
      </dsp:nvSpPr>
      <dsp:spPr>
        <a:xfrm>
          <a:off x="515244" y="2550722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024A5-D1A3-4384-B022-D3CB8AD07E22}">
      <dsp:nvSpPr>
        <dsp:cNvPr id="0" name=""/>
        <dsp:cNvSpPr/>
      </dsp:nvSpPr>
      <dsp:spPr>
        <a:xfrm>
          <a:off x="554297" y="3778949"/>
          <a:ext cx="6385557" cy="75571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Принцип динамичности–статичности среды</a:t>
          </a:r>
          <a:endParaRPr lang="ru-RU" sz="2400" b="1" kern="1200" dirty="0"/>
        </a:p>
      </dsp:txBody>
      <dsp:txXfrm>
        <a:off x="554297" y="3778949"/>
        <a:ext cx="6385557" cy="755711"/>
      </dsp:txXfrm>
    </dsp:sp>
    <dsp:sp modelId="{692D934F-2E3D-4652-A06E-7DC5F4280104}">
      <dsp:nvSpPr>
        <dsp:cNvPr id="0" name=""/>
        <dsp:cNvSpPr/>
      </dsp:nvSpPr>
      <dsp:spPr>
        <a:xfrm>
          <a:off x="81977" y="3684485"/>
          <a:ext cx="944639" cy="944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54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78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800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58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1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55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04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61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9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34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83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470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7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3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5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5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99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95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68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5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54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482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4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1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0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2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5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39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1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21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00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75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1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8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61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3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4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2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0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39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7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9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3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8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31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272" y="2202582"/>
            <a:ext cx="6021176" cy="2522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80000"/>
                </a:solidFill>
              </a:rPr>
              <a:t>Развивающая предметно-пространственная среда по ФГОС</a:t>
            </a:r>
            <a:endParaRPr lang="ru-RU" b="1" dirty="0">
              <a:solidFill>
                <a:srgbClr val="6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природы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7060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Спортивный уголок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4" y="1196752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11560"/>
            <a:ext cx="3713989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56" y="4018756"/>
            <a:ext cx="3438128" cy="257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Центр экспериментирования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00" y="2420888"/>
            <a:ext cx="2717287" cy="40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44" y="1242138"/>
            <a:ext cx="5796136" cy="43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274638"/>
            <a:ext cx="6563072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конструирования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48352"/>
            <a:ext cx="5976664" cy="447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48" y="1345586"/>
            <a:ext cx="6906344" cy="5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28800"/>
            <a:ext cx="6264696" cy="44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6876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1467508"/>
            <a:ext cx="7171765" cy="46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15652"/>
            <a:ext cx="6658225" cy="499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8" y="1008112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E4D1F"/>
                </a:solidFill>
              </a:rPr>
              <a:t>Аспекты образовательной среды</a:t>
            </a:r>
            <a:endParaRPr lang="ru-RU" sz="3600" b="1" dirty="0">
              <a:solidFill>
                <a:srgbClr val="3E4D1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1421262"/>
              </p:ext>
            </p:extLst>
          </p:nvPr>
        </p:nvGraphicFramePr>
        <p:xfrm>
          <a:off x="899592" y="1152128"/>
          <a:ext cx="79928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3473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18102"/>
            <a:ext cx="7572333" cy="567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98730"/>
            <a:ext cx="7464829" cy="55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72108"/>
            <a:ext cx="7500325" cy="562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58484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Развивающая предметно-пространственная среда должна обеспечивать: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484784"/>
            <a:ext cx="7416824" cy="5112568"/>
          </a:xfrm>
        </p:spPr>
        <p:txBody>
          <a:bodyPr>
            <a:normAutofit/>
          </a:bodyPr>
          <a:lstStyle/>
          <a:p>
            <a:r>
              <a:rPr lang="ru-RU" sz="2400" dirty="0"/>
              <a:t>возможность общения и совместной деятельности детей </a:t>
            </a:r>
            <a:r>
              <a:rPr lang="ru-RU" sz="2400" dirty="0" smtClean="0"/>
              <a:t>и взрослых;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озможность двигательной </a:t>
            </a:r>
            <a:r>
              <a:rPr lang="ru-RU" sz="2400" dirty="0"/>
              <a:t>активности </a:t>
            </a:r>
            <a:r>
              <a:rPr lang="ru-RU" sz="2400" dirty="0" smtClean="0"/>
              <a:t>детей;</a:t>
            </a:r>
          </a:p>
          <a:p>
            <a:r>
              <a:rPr lang="ru-RU" sz="2400" dirty="0"/>
              <a:t>возможности для </a:t>
            </a:r>
            <a:r>
              <a:rPr lang="ru-RU" sz="2400" dirty="0" smtClean="0"/>
              <a:t>уединения.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E4D1F"/>
                </a:solidFill>
              </a:rPr>
              <a:t>А также:</a:t>
            </a:r>
          </a:p>
          <a:p>
            <a:r>
              <a:rPr lang="ru-RU" sz="2400" dirty="0"/>
              <a:t>реализацию различных образовательных программ;</a:t>
            </a:r>
          </a:p>
          <a:p>
            <a:r>
              <a:rPr lang="ru-RU" sz="2400" dirty="0" smtClean="0"/>
              <a:t>условия для инклюзивного образования (если предусмотрено);</a:t>
            </a:r>
          </a:p>
          <a:p>
            <a:r>
              <a:rPr lang="ru-RU" sz="2400" dirty="0"/>
              <a:t>учет национально-культурных, климатических </a:t>
            </a:r>
            <a:r>
              <a:rPr lang="ru-RU" sz="2400" dirty="0" smtClean="0"/>
              <a:t>условий;</a:t>
            </a:r>
          </a:p>
          <a:p>
            <a:r>
              <a:rPr lang="ru-RU" sz="2400" dirty="0" smtClean="0"/>
              <a:t>учет </a:t>
            </a:r>
            <a:r>
              <a:rPr lang="ru-RU" sz="2400" dirty="0"/>
              <a:t>возрастных особенностей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765" y="620688"/>
            <a:ext cx="6804248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EA5F00"/>
                </a:solidFill>
              </a:rPr>
              <a:t>Спасибо за внимание!</a:t>
            </a:r>
            <a:endParaRPr lang="ru-RU" sz="4800" b="1" dirty="0">
              <a:solidFill>
                <a:srgbClr val="EA5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E4D1F"/>
                </a:solidFill>
              </a:rPr>
              <a:t>Развивающая предметно-пространственная среда должна </a:t>
            </a:r>
            <a:r>
              <a:rPr lang="ru-RU" sz="2800" b="1" dirty="0" smtClean="0">
                <a:solidFill>
                  <a:srgbClr val="3E4D1F"/>
                </a:solidFill>
              </a:rPr>
              <a:t>быть: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1484784"/>
            <a:ext cx="5976664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содержательно-насыщенной;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трансформируемой;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 полифункциональной;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вариативной;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доступной;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безопасной.</a:t>
            </a: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Характеристики развивающей предметно-пространственной среды: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5490285"/>
              </p:ext>
            </p:extLst>
          </p:nvPr>
        </p:nvGraphicFramePr>
        <p:xfrm>
          <a:off x="1187624" y="1340768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6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566B2B"/>
                </a:solidFill>
              </a:rPr>
              <a:t>Принципы развивающей предметно-пространственной среды: </a:t>
            </a:r>
            <a:endParaRPr lang="ru-RU" sz="2800" b="1" dirty="0">
              <a:solidFill>
                <a:srgbClr val="566B2B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5811780"/>
              </p:ext>
            </p:extLst>
          </p:nvPr>
        </p:nvGraphicFramePr>
        <p:xfrm>
          <a:off x="1043608" y="1180976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Уголок для ролевых игр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08" y="1196753"/>
            <a:ext cx="38424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94890"/>
            <a:ext cx="4464496" cy="297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4274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Книжный уголок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912768" cy="449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Зона для </a:t>
            </a:r>
            <a:r>
              <a:rPr lang="ru-RU" sz="4000" b="1" dirty="0" smtClean="0">
                <a:solidFill>
                  <a:srgbClr val="566B2B"/>
                </a:solidFill>
              </a:rPr>
              <a:t>настольно-печатных </a:t>
            </a:r>
            <a:r>
              <a:rPr lang="ru-RU" sz="4000" b="1" dirty="0">
                <a:solidFill>
                  <a:srgbClr val="566B2B"/>
                </a:solidFill>
              </a:rPr>
              <a:t>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76" y="1458162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34cca22561c7acd85e2673075831832d4944c"/>
  <p:tag name="ISPRING_RESOURCE_PATHS_HASH_PRESENTER" val="81e07a439c30e86642cae254d7bc82923d59ef"/>
</p:tagLst>
</file>

<file path=ppt/theme/theme1.xml><?xml version="1.0" encoding="utf-8"?>
<a:theme xmlns:a="http://schemas.openxmlformats.org/drawingml/2006/main" name="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yellow_and_flowers</Template>
  <TotalTime>199</TotalTime>
  <Words>223</Words>
  <Application>Microsoft Office PowerPoint</Application>
  <PresentationFormat>Экран (4:3)</PresentationFormat>
  <Paragraphs>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30</vt:i4>
      </vt:variant>
    </vt:vector>
  </HeadingPairs>
  <TitlesOfParts>
    <vt:vector size="47" baseType="lpstr">
      <vt:lpstr>yellow_and_flowers</vt:lpstr>
      <vt:lpstr>1_yellow_and_flowers</vt:lpstr>
      <vt:lpstr>2_yellow_and_flowers</vt:lpstr>
      <vt:lpstr>3_yellow_and_flowers</vt:lpstr>
      <vt:lpstr>4_yellow_and_flowers</vt:lpstr>
      <vt:lpstr>5_yellow_and_flowers</vt:lpstr>
      <vt:lpstr>6_yellow_and_flowers</vt:lpstr>
      <vt:lpstr>7_yellow_and_flowers</vt:lpstr>
      <vt:lpstr>8_yellow_and_flowers</vt:lpstr>
      <vt:lpstr>9_yellow_and_flowers</vt:lpstr>
      <vt:lpstr>10_yellow_and_flowers</vt:lpstr>
      <vt:lpstr>11_yellow_and_flowers</vt:lpstr>
      <vt:lpstr>12_yellow_and_flowers</vt:lpstr>
      <vt:lpstr>13_yellow_and_flowers</vt:lpstr>
      <vt:lpstr>14_yellow_and_flowers</vt:lpstr>
      <vt:lpstr>15_yellow_and_flowers</vt:lpstr>
      <vt:lpstr>16_yellow_and_flowers</vt:lpstr>
      <vt:lpstr>Развивающая предметно-пространственная среда по ФГОС</vt:lpstr>
      <vt:lpstr>Аспекты образовательной среды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 </vt:lpstr>
      <vt:lpstr>Характеристики развивающей предметно-пространственной среды: </vt:lpstr>
      <vt:lpstr>Принципы развивающей предметно-пространственной среды: </vt:lpstr>
      <vt:lpstr>Уголок для ролевых игр</vt:lpstr>
      <vt:lpstr>Книжный уголок</vt:lpstr>
      <vt:lpstr>Зона для настольно-печатных игр</vt:lpstr>
      <vt:lpstr>Уголок природы </vt:lpstr>
      <vt:lpstr>Спортивный уголок</vt:lpstr>
      <vt:lpstr>Центр экспериментирования </vt:lpstr>
      <vt:lpstr>Уголок конструирования 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Мохова С.Г.</dc:creator>
  <cp:lastModifiedBy>1</cp:lastModifiedBy>
  <cp:revision>27</cp:revision>
  <dcterms:created xsi:type="dcterms:W3CDTF">2014-09-13T14:56:56Z</dcterms:created>
  <dcterms:modified xsi:type="dcterms:W3CDTF">2018-01-07T11:51:21Z</dcterms:modified>
</cp:coreProperties>
</file>