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77050" cy="100028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02C1E2-FEDB-42D3-8B4B-99B787E1A674}" type="datetimeFigureOut">
              <a:rPr lang="ru-RU" smtClean="0"/>
              <a:pPr/>
              <a:t>15.02.2017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938646-6FCC-4DA2-AFC7-0D2A56414D3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20688"/>
            <a:ext cx="781236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Формирование предпосылок нравственно-патриотического воспитания детей  раннего и младшего возраста.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5517232"/>
            <a:ext cx="4288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МБДОУ «Детский сад №12» «Пчелка»</a:t>
            </a:r>
          </a:p>
          <a:p>
            <a:r>
              <a:rPr lang="ru-RU" dirty="0" smtClean="0"/>
              <a:t>г. Владивосток  п. Трудовое</a:t>
            </a:r>
          </a:p>
          <a:p>
            <a:r>
              <a:rPr lang="ru-RU" dirty="0" smtClean="0"/>
              <a:t> Воспитатель младшей группы «А»</a:t>
            </a:r>
          </a:p>
          <a:p>
            <a:r>
              <a:rPr lang="ru-RU" dirty="0" smtClean="0"/>
              <a:t> Хабарова Оксана Юрьевна.</a:t>
            </a:r>
            <a:endParaRPr lang="ru-RU" dirty="0"/>
          </a:p>
        </p:txBody>
      </p:sp>
      <p:pic>
        <p:nvPicPr>
          <p:cNvPr id="1026" name="Picture 2" descr="C:\Users\USER\Desktop\IMG_20170124_112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2"/>
            <a:ext cx="3998501" cy="29988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для маам\IMG_20161102_111447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14592" cy="3610944"/>
          </a:xfrm>
          <a:prstGeom prst="rect">
            <a:avLst/>
          </a:prstGeom>
          <a:noFill/>
        </p:spPr>
      </p:pic>
      <p:pic>
        <p:nvPicPr>
          <p:cNvPr id="2051" name="Picture 3" descr="C:\Users\USER\Desktop\фото для маам\IMG_20161201_144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312368" cy="3212976"/>
          </a:xfrm>
          <a:prstGeom prst="rect">
            <a:avLst/>
          </a:prstGeom>
          <a:noFill/>
        </p:spPr>
      </p:pic>
      <p:pic>
        <p:nvPicPr>
          <p:cNvPr id="2052" name="Picture 4" descr="C:\Users\USER\Desktop\фото для маам\IMG_20161201_14411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2" y="3645024"/>
            <a:ext cx="2915818" cy="3212976"/>
          </a:xfrm>
          <a:prstGeom prst="rect">
            <a:avLst/>
          </a:prstGeom>
          <a:noFill/>
        </p:spPr>
      </p:pic>
      <p:pic>
        <p:nvPicPr>
          <p:cNvPr id="2053" name="Picture 5" descr="C:\Users\USER\Desktop\фото для маам\IMG_20161201_1444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656167"/>
            <a:ext cx="2915816" cy="3201833"/>
          </a:xfrm>
          <a:prstGeom prst="rect">
            <a:avLst/>
          </a:prstGeom>
          <a:noFill/>
        </p:spPr>
      </p:pic>
      <p:pic>
        <p:nvPicPr>
          <p:cNvPr id="2054" name="Picture 6" descr="C:\Users\USER\Desktop\фото для маам\IMG_20161031_1011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1061"/>
            <a:ext cx="4427984" cy="358657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0"/>
            <a:ext cx="462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784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Итак, в заключении можно отметить, что возможности воспитания патриотизма у подрастающего поколения не реализуются сами по себе- необходима целенаправленная, систематическая деятельность педагогов, разработка программ, методических рекомендаций и т.д.Осуществляя эту работу с детьми, педагог должен правильно использовать источники педагогического мастерства, опыт накопленный веками. </a:t>
            </a:r>
            <a:r>
              <a:rPr lang="ru-RU" sz="2000" i="1" dirty="0" err="1" smtClean="0"/>
              <a:t>Духовный,творческий</a:t>
            </a:r>
            <a:r>
              <a:rPr lang="ru-RU" sz="2000" i="1" dirty="0" smtClean="0"/>
              <a:t> патриотизм надо прививать с раннего детства. Но подобно любому другому чувству, патриотизм обретается самостоятельно и переживается индивидуально. Он прямо связан с духовностью человека, её глубиной. Поэтому педагог должен пробудить чувство любви к Родине у ребенка, именно пробудить, а не навязывать, так как в основе патриотизма лежит духовное самоопределение. В процессе такого разностороннего воспитания зарождается тот фундамент, на котором будет вырастать более сложное образование- чувство любви к своему Отечеству.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8858" y="2967335"/>
            <a:ext cx="7766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32656"/>
            <a:ext cx="76302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Рассматриваемые вопросы: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7" y="1988840"/>
            <a:ext cx="82809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Актуальность</a:t>
            </a:r>
          </a:p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Семья ( 1 этап формирования патриотизма)</a:t>
            </a:r>
          </a:p>
          <a:p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Детский сад (2  этап формирования   патриотизма)</a:t>
            </a:r>
          </a:p>
          <a:p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чувства любви к природе родного края (3 этап патриотического воспитания)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5105" y="116632"/>
            <a:ext cx="5311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008" y="1484784"/>
            <a:ext cx="8749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Психика детей раннего возраста очень пластична – это очень благоприятный период для развития, формирования и воспитания в целом. У них велика потребность в познании, потребность  открывать мир, людей, природу. В силу своих  возрастных особенностей они всегда готовы откликнуться (прежде всего эмоционально) на все окружающее, новое в жизни. Учет возрастных особенностей важен при отборе содержания, форм и методов работы с детьми, как средства патриотического воспитания.</a:t>
            </a:r>
            <a:endParaRPr lang="ru-RU" sz="24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0648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Семья- 1 этап формирования патриотизма: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79687"/>
            <a:ext cx="8892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Патриотическое воспитание детей раннего возраста начинается с близкого окружения ребёнка. Содержание патриотического формирования в раннем возрасте включает в себя: Знакомство с семьёй; её традициями; если ребёнок пошел в детский сад, то знакомство с детским садом; знакомство с улицей, на которой проживает ребенок. В раннем детстве дети уже более развиты , способны понимать многие вещи, поэтому и воспитательные средства будут усложняться. К раннему возрасту относится период от 1 года до 3 лет, поэтому ведущая доля формирования патриотизма ложится на семью. Формирование патриотизма начинается не с раннего возраста, а с самого младенчества. Можно сказать ,что дети впитывают патриотизм с колыбельными песнями, которые исполняет его мама, с прибаутками, </a:t>
            </a:r>
            <a:r>
              <a:rPr lang="ru-RU" sz="2000" i="1" dirty="0" err="1" smtClean="0"/>
              <a:t>потешками</a:t>
            </a:r>
            <a:r>
              <a:rPr lang="ru-RU" sz="2000" i="1" dirty="0" smtClean="0"/>
              <a:t>. </a:t>
            </a:r>
            <a:r>
              <a:rPr lang="ru-RU" sz="2000" b="1" i="1" dirty="0" smtClean="0"/>
              <a:t>Формирование отношений в своей семье можно считать первым этапом формирования патриотизма. </a:t>
            </a:r>
            <a:endParaRPr lang="ru-RU" sz="2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76470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С</a:t>
            </a:r>
            <a:r>
              <a:rPr lang="ru-RU" sz="2400" b="1" i="1" dirty="0" smtClean="0"/>
              <a:t>редствами на этом этапе будут выступать: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Совместная деятельность в семейном кругу (игры вечером, помощь по дому)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Семейный досуг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/>
              <a:t> Оформление семейного фотоальбома с рассказами о том, что и кто на фотографиях.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/>
              <a:t> </a:t>
            </a:r>
            <a:r>
              <a:rPr lang="ru-RU" sz="2400" i="1" dirty="0" smtClean="0"/>
              <a:t>Семейные традиции (если их нет, то нужно придумать и придерживаться их.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/>
              <a:t> </a:t>
            </a:r>
            <a:r>
              <a:rPr lang="ru-RU" sz="2400" i="1" dirty="0" smtClean="0"/>
              <a:t>Чтение ребенку рассказов и сказок, в которых отражены семейные отношения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/>
              <a:t> </a:t>
            </a:r>
            <a:r>
              <a:rPr lang="ru-RU" sz="2400" i="1" dirty="0" smtClean="0"/>
              <a:t>Изготовление подарков своими руками на праздники (День рождения, 23 февраля, 8 </a:t>
            </a:r>
            <a:r>
              <a:rPr lang="ru-RU" sz="2400" i="1" dirty="0" err="1" smtClean="0"/>
              <a:t>марта,Новый</a:t>
            </a:r>
            <a:r>
              <a:rPr lang="ru-RU" sz="2400" i="1" dirty="0" smtClean="0"/>
              <a:t> год.)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сад- 2 этап формирования патриотизма: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3" y="1412776"/>
            <a:ext cx="88569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Вторым этапом патриотического формирования, ребенка раннего возраста можно считать поступление его в детский сад и, соответственно формирование положительного отношения к этому дошкольному учреждению. Здесь основная нагрузка  по патриотическому воспитанию ложится на сотрудников детского сада. Одним из главных средств воспитания будут экскурсии по детскому саду, на которых детей знакомят с группой, показывают уголки группы, игрушки, рассказывают истории про игрушки группы, обязательно делая акцент, что их нужно беречь</a:t>
            </a:r>
            <a:r>
              <a:rPr lang="ru-RU" sz="2000" dirty="0" smtClean="0"/>
              <a:t>.</a:t>
            </a:r>
          </a:p>
          <a:p>
            <a:r>
              <a:rPr lang="ru-RU" sz="2000" i="1" dirty="0" smtClean="0"/>
              <a:t>Окружающие предметы, впервые пробуждающие душу ребенка, воспитывающие в нем чувство красоты, любознательность, должны быть национальными. Это помогает детям с самого раннего возраста понять, что они – часть великого русского народа. Следующим средством приобщения ребенка к детскому саду и патриотического воспитания в рамках детского сада будет организация и проведение праздников.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861048"/>
            <a:ext cx="87849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Можно сказать ,что патриотическое воспитание начинается с русского устного народного творчества. Широкое использование всех видов фольклора(сказки, песенки, пословицы, поговорки, хороводы и </a:t>
            </a:r>
            <a:r>
              <a:rPr lang="ru-RU" sz="2000" i="1" dirty="0" err="1" smtClean="0"/>
              <a:t>т.д</a:t>
            </a:r>
            <a:r>
              <a:rPr lang="ru-RU" sz="2000" i="1" dirty="0" smtClean="0"/>
              <a:t>).Адресованные детям, звучат как ласковый говорок, выражая заботу, нежность, веру в благополучное будущее. Уместно прочитанная </a:t>
            </a:r>
            <a:r>
              <a:rPr lang="ru-RU" sz="2000" i="1" dirty="0" err="1" smtClean="0"/>
              <a:t>потешка</a:t>
            </a:r>
            <a:r>
              <a:rPr lang="ru-RU" sz="2000" i="1" dirty="0" smtClean="0"/>
              <a:t>, загадка, считалка улучшает настроение детей, вызывает улыбку у загрустившего ребенка, успокаивает плачущего.Благодаря этому, фольклор является богатейшим источником познавательного и нравственного развития детей.</a:t>
            </a:r>
            <a:endParaRPr lang="ru-RU" sz="2000" i="1" dirty="0"/>
          </a:p>
        </p:txBody>
      </p:sp>
      <p:pic>
        <p:nvPicPr>
          <p:cNvPr id="2050" name="Picture 2" descr="C:\Users\USER\Desktop\IMG_20170124_113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5006613" cy="3754960"/>
          </a:xfrm>
          <a:prstGeom prst="rect">
            <a:avLst/>
          </a:prstGeom>
          <a:noFill/>
        </p:spPr>
      </p:pic>
      <p:pic>
        <p:nvPicPr>
          <p:cNvPr id="2051" name="Picture 3" descr="C:\Users\USER\Desktop\IMG_20170127_083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3269" y="116632"/>
            <a:ext cx="3771219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2"/>
            <a:ext cx="80648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Формирование чувства любви к природе родного края (3 этап патриотического воспитания):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916832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Третьим этапом патриотического воспитания, который накладывается на два других, является- формирование чувства любви к природе родного </a:t>
            </a:r>
            <a:r>
              <a:rPr lang="ru-RU" sz="2000" i="1" dirty="0" err="1" smtClean="0"/>
              <a:t>края.Одно</a:t>
            </a:r>
            <a:r>
              <a:rPr lang="ru-RU" sz="2000" i="1" dirty="0" smtClean="0"/>
              <a:t> из проявлений патриотизма – любовь к </a:t>
            </a:r>
            <a:r>
              <a:rPr lang="ru-RU" sz="2000" i="1" dirty="0" err="1" smtClean="0"/>
              <a:t>природе.Это</a:t>
            </a:r>
            <a:r>
              <a:rPr lang="ru-RU" sz="2000" i="1" dirty="0" smtClean="0"/>
              <a:t> сложное чувство включает эмоциональную отзывчивость, устойчивый интерес к природе и желание охранять и приумножать природные богатства. </a:t>
            </a:r>
            <a:r>
              <a:rPr lang="ru-RU" sz="2000" b="1" i="1" dirty="0" smtClean="0"/>
              <a:t>Задачи педагога :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/>
              <a:t> </a:t>
            </a:r>
            <a:r>
              <a:rPr lang="ru-RU" sz="2000" i="1" dirty="0" smtClean="0"/>
              <a:t>Воспитывать у детей эмоциональную отзывчивость, умение видеть и понимать красоту природы, формировать эстетические чувства;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/>
              <a:t> </a:t>
            </a:r>
            <a:r>
              <a:rPr lang="ru-RU" sz="2000" i="1" dirty="0" smtClean="0"/>
              <a:t>Воспитывать интерес к родной природе, желание больше узнать о природе родного края, о природном многообразии родной страны;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/>
              <a:t> </a:t>
            </a:r>
            <a:r>
              <a:rPr lang="ru-RU" sz="2000" i="1" dirty="0" smtClean="0"/>
              <a:t>Формировать бережное отношение к природе, пробуждать желание трудиться в природе, стремиться к ее созиданию.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 детьми раннего и младшего возраста проводят целевые прогулки. Они кратковременные, эпизодичны, но уже довольно разнообразны по тематике. Постепенно границы наблюдений расширяются. Малышам доступно рассказывают о том, что дает нам природа. Дети еще малы, поэтому целевые прогулки сопровождаются играми, забавами, весельем. Однако, воспитанников младшей группы уже знакомят и с правилами бережного отношения к природе. Первые трудовые поручения – воспитывают у малышей заботливое отношение к природе. Постепенно содержание труда в природе усложняется. </a:t>
            </a:r>
            <a:endParaRPr lang="ru-RU" sz="2000" i="1" dirty="0"/>
          </a:p>
        </p:txBody>
      </p:sp>
      <p:pic>
        <p:nvPicPr>
          <p:cNvPr id="1026" name="Picture 2" descr="C:\Users\USER\Desktop\фото для маам\IMG_20161031_10110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430549" cy="3322912"/>
          </a:xfrm>
          <a:prstGeom prst="rect">
            <a:avLst/>
          </a:prstGeom>
          <a:noFill/>
        </p:spPr>
      </p:pic>
      <p:pic>
        <p:nvPicPr>
          <p:cNvPr id="1028" name="Picture 4" descr="C:\Users\USER\Desktop\фото для маам\IMG_20161102_11143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56992"/>
            <a:ext cx="4334539" cy="32509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248</TotalTime>
  <Words>936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2017-01-23T13:46:35Z</dcterms:created>
  <dcterms:modified xsi:type="dcterms:W3CDTF">2017-02-15T09:54:01Z</dcterms:modified>
</cp:coreProperties>
</file>