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84" r:id="rId4"/>
    <p:sldId id="265" r:id="rId5"/>
    <p:sldId id="266" r:id="rId6"/>
    <p:sldId id="267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58" r:id="rId2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1" d="100"/>
          <a:sy n="71" d="100"/>
        </p:scale>
        <p:origin x="-1356" y="-6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BF9787-1507-4A77-A54D-D5EAA8ACF5D7}" type="datetimeFigureOut">
              <a:rPr lang="ru-RU"/>
              <a:pPr>
                <a:defRPr/>
              </a:pPr>
              <a:t>25.05.2017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09D70-0D0D-42F2-BEE2-182FCD3FBD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138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74ED91-D065-48A1-98C3-6970AE20870E}" type="datetimeFigureOut">
              <a:rPr lang="ru-RU"/>
              <a:pPr>
                <a:defRPr/>
              </a:pPr>
              <a:t>25.05.2017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878AC8-8877-4727-87DA-ED5F7161F9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8716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C54668-CF8C-46C1-BCD3-3E76B6DE59C1}" type="datetimeFigureOut">
              <a:rPr lang="ru-RU"/>
              <a:pPr>
                <a:defRPr/>
              </a:pPr>
              <a:t>25.05.2017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9F8985-CECF-43FC-9BFE-5FFD6D3865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663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B8981E-1315-4F9F-876C-BF1C9C21003E}" type="datetimeFigureOut">
              <a:rPr lang="ru-RU"/>
              <a:pPr>
                <a:defRPr/>
              </a:pPr>
              <a:t>25.05.2017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7DCD68-AF6D-467A-866A-AC3F32F374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3470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7B8DB-2609-460B-9062-1CEA18AEA1D3}" type="datetimeFigureOut">
              <a:rPr lang="ru-RU"/>
              <a:pPr>
                <a:defRPr/>
              </a:pPr>
              <a:t>25.05.2017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02502F-8F43-4922-8E9A-997E54E45F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8594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4772E5-7FAA-4BC1-82EA-C7E35034CA2F}" type="datetimeFigureOut">
              <a:rPr lang="ru-RU"/>
              <a:pPr>
                <a:defRPr/>
              </a:pPr>
              <a:t>25.05.2017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9BA815-26BF-470F-B732-0FCBE23BC8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8845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3B81EB-AE36-48C6-99EF-CDB0ABFA70BB}" type="datetimeFigureOut">
              <a:rPr lang="ru-RU"/>
              <a:pPr>
                <a:defRPr/>
              </a:pPr>
              <a:t>25.05.2017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1630E5-6B08-4557-9D98-1FCBAFCED5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179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D27A53-C665-4D64-933F-551FFD0D925C}" type="datetimeFigureOut">
              <a:rPr lang="ru-RU"/>
              <a:pPr>
                <a:defRPr/>
              </a:pPr>
              <a:t>25.05.2017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10BBC2-8658-43F1-89BC-CE9C472570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821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A84F50-9CEF-45A4-AE30-5DA421C2AD6D}" type="datetimeFigureOut">
              <a:rPr lang="ru-RU"/>
              <a:pPr>
                <a:defRPr/>
              </a:pPr>
              <a:t>25.05.2017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09C7E9-C258-4559-AD43-165AF12616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3274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F83656-4CC2-4B63-8B38-A0AF3072A847}" type="datetimeFigureOut">
              <a:rPr lang="ru-RU"/>
              <a:pPr>
                <a:defRPr/>
              </a:pPr>
              <a:t>25.05.2017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67F45A-A133-41AB-9905-3FD911D620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587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F096F8-4EE5-4144-9CDB-1274FE0E0DF3}" type="datetimeFigureOut">
              <a:rPr lang="ru-RU"/>
              <a:pPr>
                <a:defRPr/>
              </a:pPr>
              <a:t>25.05.2017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21B42C-962C-47A0-B306-2F7F15377D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20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6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66C685B-0F7F-4826-B740-2AD96302C1AE}" type="datetimeFigureOut">
              <a:rPr lang="ru-RU"/>
              <a:pPr>
                <a:defRPr/>
              </a:pPr>
              <a:t>25.05.2017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82A119F-3B04-437A-8F84-DDF520EAB6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Рисунок 13" descr="ai_Orden_01.jpg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891946">
            <a:off x="7218363" y="0"/>
            <a:ext cx="1938337" cy="202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Рисунок 12" descr="9May 05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520502"/>
            <a:ext cx="6072188" cy="432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Заголовок 1"/>
          <p:cNvSpPr>
            <a:spLocks noGrp="1"/>
          </p:cNvSpPr>
          <p:nvPr>
            <p:ph type="title"/>
          </p:nvPr>
        </p:nvSpPr>
        <p:spPr>
          <a:xfrm>
            <a:off x="571500" y="1643063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9 МАЯ – ДЕНЬ ПОБЕДЫ!</a:t>
            </a:r>
          </a:p>
        </p:txBody>
      </p:sp>
      <p:sp>
        <p:nvSpPr>
          <p:cNvPr id="2053" name="Содержимое 2"/>
          <p:cNvSpPr>
            <a:spLocks noGrp="1"/>
          </p:cNvSpPr>
          <p:nvPr>
            <p:ph idx="1"/>
          </p:nvPr>
        </p:nvSpPr>
        <p:spPr>
          <a:xfrm>
            <a:off x="4283968" y="4293096"/>
            <a:ext cx="4464496" cy="864096"/>
          </a:xfrm>
        </p:spPr>
        <p:txBody>
          <a:bodyPr/>
          <a:lstStyle/>
          <a:p>
            <a:pPr algn="r">
              <a:buFont typeface="Arial" charset="0"/>
              <a:buNone/>
            </a:pPr>
            <a:r>
              <a:rPr lang="ru-RU" sz="1800" b="1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Подготовила: Мещерякова Н. П.,</a:t>
            </a:r>
          </a:p>
          <a:p>
            <a:pPr algn="r">
              <a:buFont typeface="Arial" charset="0"/>
              <a:buNone/>
            </a:pPr>
            <a:r>
              <a:rPr lang="ru-RU" sz="1800" b="1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воспитатель МБДОУ «Улыбка»</a:t>
            </a:r>
            <a:endParaRPr lang="ru-RU" sz="1800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9144000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00250" y="2000250"/>
            <a:ext cx="6400800" cy="852686"/>
          </a:xfrm>
        </p:spPr>
        <p:txBody>
          <a:bodyPr rtlCol="0">
            <a:normAutofit fontScale="32500" lnSpcReduction="20000"/>
          </a:bodyPr>
          <a:lstStyle/>
          <a:p>
            <a:pPr algn="l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ПУНКТ 1</a:t>
            </a:r>
          </a:p>
          <a:p>
            <a:pPr algn="l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l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ПУНКТ 2</a:t>
            </a:r>
          </a:p>
          <a:p>
            <a:pPr algn="l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l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ПУНКТ 3</a:t>
            </a:r>
          </a:p>
        </p:txBody>
      </p:sp>
      <p:pic>
        <p:nvPicPr>
          <p:cNvPr id="3076" name="Рисунок 8" descr="giorgi_lenta_0013.jpg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733256"/>
            <a:ext cx="9144000" cy="1124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3281" y="2852936"/>
            <a:ext cx="5680719" cy="40050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72" y="-5226"/>
            <a:ext cx="3711842" cy="39913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Прямоугольник 5"/>
          <p:cNvSpPr/>
          <p:nvPr/>
        </p:nvSpPr>
        <p:spPr>
          <a:xfrm>
            <a:off x="228600" y="4113481"/>
            <a:ext cx="318611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000" dirty="0">
                <a:solidFill>
                  <a:prstClr val="black"/>
                </a:solidFill>
              </a:rPr>
              <a:t>Когда враг наступал, то наши воины стояли насмерть.</a:t>
            </a:r>
          </a:p>
        </p:txBody>
      </p:sp>
    </p:spTree>
    <p:extLst>
      <p:ext uri="{BB962C8B-B14F-4D97-AF65-F5344CB8AC3E}">
        <p14:creationId xmlns:p14="http://schemas.microsoft.com/office/powerpoint/2010/main" val="3736718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Рисунок 8" descr="giorgi_lenta_0013.jpg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192713"/>
            <a:ext cx="9144000" cy="166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8" descr="giorgi_lenta_0013.jpg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6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3888" y="3140967"/>
            <a:ext cx="5580112" cy="37014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00250" y="2000250"/>
            <a:ext cx="6400800" cy="1752600"/>
          </a:xfrm>
        </p:spPr>
        <p:txBody>
          <a:bodyPr rtlCol="0">
            <a:normAutofit fontScale="70000" lnSpcReduction="20000"/>
          </a:bodyPr>
          <a:lstStyle/>
          <a:p>
            <a:pPr algn="l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ПУНКТ 1</a:t>
            </a:r>
          </a:p>
          <a:p>
            <a:pPr algn="l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l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ПУНКТ 2</a:t>
            </a:r>
          </a:p>
          <a:p>
            <a:pPr algn="l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l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ПУНКТ 3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8636" y="1"/>
            <a:ext cx="5248708" cy="39330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Прямоугольник 3"/>
          <p:cNvSpPr/>
          <p:nvPr/>
        </p:nvSpPr>
        <p:spPr>
          <a:xfrm>
            <a:off x="179512" y="4097636"/>
            <a:ext cx="30732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000" dirty="0">
                <a:solidFill>
                  <a:prstClr val="black"/>
                </a:solidFill>
              </a:rPr>
              <a:t>Бои не прекращались ни днем, ни ночью.</a:t>
            </a:r>
          </a:p>
        </p:txBody>
      </p:sp>
    </p:spTree>
    <p:extLst>
      <p:ext uri="{BB962C8B-B14F-4D97-AF65-F5344CB8AC3E}">
        <p14:creationId xmlns:p14="http://schemas.microsoft.com/office/powerpoint/2010/main" val="226092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00250" y="2000250"/>
            <a:ext cx="6400800" cy="1752600"/>
          </a:xfrm>
        </p:spPr>
        <p:txBody>
          <a:bodyPr rtlCol="0">
            <a:normAutofit fontScale="70000" lnSpcReduction="20000"/>
          </a:bodyPr>
          <a:lstStyle/>
          <a:p>
            <a:pPr algn="l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ПУНКТ 1</a:t>
            </a:r>
          </a:p>
          <a:p>
            <a:pPr algn="l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l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ПУНКТ 2</a:t>
            </a:r>
          </a:p>
          <a:p>
            <a:pPr algn="l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l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ПУНКТ 3</a:t>
            </a:r>
          </a:p>
        </p:txBody>
      </p:sp>
      <p:pic>
        <p:nvPicPr>
          <p:cNvPr id="3075" name="Рисунок 6" descr="0_6f511_cb167ca9_L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7250" y="0"/>
            <a:ext cx="1936750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Рисунок 8" descr="giorgi_lenta_0013.jpg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192713"/>
            <a:ext cx="9144000" cy="166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8" name="Picture 2" descr="C:\Users\D\Desktop\фото война\9_may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5796136" cy="54452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5796136" y="2690336"/>
            <a:ext cx="334786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smtClean="0"/>
              <a:t>Долгие годы продолжалась кровавая война, но враг был разгромлен.</a:t>
            </a:r>
          </a:p>
          <a:p>
            <a:pPr algn="just"/>
            <a:r>
              <a:rPr lang="ru-RU" sz="2000" smtClean="0"/>
              <a:t>И ранним утром 1 мая, над рейхстагом, где заседало фашистское командование, был поднят флаг!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796041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564958" y="2000250"/>
            <a:ext cx="2836091" cy="1752600"/>
          </a:xfrm>
        </p:spPr>
        <p:txBody>
          <a:bodyPr rtlCol="0">
            <a:normAutofit fontScale="70000" lnSpcReduction="20000"/>
          </a:bodyPr>
          <a:lstStyle/>
          <a:p>
            <a:pPr algn="l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ПУНКТ 1</a:t>
            </a:r>
          </a:p>
          <a:p>
            <a:pPr algn="l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l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ПУНКТ 2</a:t>
            </a:r>
          </a:p>
          <a:p>
            <a:pPr algn="l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l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ПУНКТ 3</a:t>
            </a:r>
          </a:p>
        </p:txBody>
      </p:sp>
      <p:pic>
        <p:nvPicPr>
          <p:cNvPr id="3076" name="Рисунок 8" descr="giorgi_lenta_0013.jpg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06" y="-21250"/>
            <a:ext cx="9144000" cy="166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 descr="C:\Users\D\Desktop\фото война\lgotyi-veteranam-vov-2017-1024x678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5212" y="0"/>
            <a:ext cx="5567537" cy="37890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5212" y="3300173"/>
            <a:ext cx="5558445" cy="35496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Прямоугольник 3"/>
          <p:cNvSpPr/>
          <p:nvPr/>
        </p:nvSpPr>
        <p:spPr>
          <a:xfrm>
            <a:off x="25606" y="-1062959"/>
            <a:ext cx="3394266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endParaRPr lang="ru-RU" sz="2000" dirty="0" smtClean="0">
              <a:solidFill>
                <a:prstClr val="black"/>
              </a:solidFill>
            </a:endParaRPr>
          </a:p>
          <a:p>
            <a:pPr lvl="0" algn="just"/>
            <a:endParaRPr lang="ru-RU" sz="2000" dirty="0">
              <a:solidFill>
                <a:prstClr val="black"/>
              </a:solidFill>
            </a:endParaRPr>
          </a:p>
          <a:p>
            <a:pPr lvl="0" algn="just"/>
            <a:endParaRPr lang="ru-RU" sz="2000" dirty="0" smtClean="0">
              <a:solidFill>
                <a:prstClr val="black"/>
              </a:solidFill>
            </a:endParaRPr>
          </a:p>
          <a:p>
            <a:pPr lvl="0" algn="just"/>
            <a:endParaRPr lang="ru-RU" sz="2000" dirty="0">
              <a:solidFill>
                <a:prstClr val="black"/>
              </a:solidFill>
            </a:endParaRPr>
          </a:p>
          <a:p>
            <a:pPr lvl="0" algn="just"/>
            <a:endParaRPr lang="ru-RU" sz="2000" dirty="0" smtClean="0">
              <a:solidFill>
                <a:prstClr val="black"/>
              </a:solidFill>
            </a:endParaRPr>
          </a:p>
          <a:p>
            <a:pPr lvl="0" algn="just"/>
            <a:endParaRPr lang="ru-RU" sz="2000" dirty="0">
              <a:solidFill>
                <a:prstClr val="black"/>
              </a:solidFill>
            </a:endParaRPr>
          </a:p>
          <a:p>
            <a:pPr lvl="0" algn="just"/>
            <a:endParaRPr lang="ru-RU" sz="2000" dirty="0" smtClean="0">
              <a:solidFill>
                <a:prstClr val="black"/>
              </a:solidFill>
            </a:endParaRPr>
          </a:p>
          <a:p>
            <a:pPr lvl="0" algn="just"/>
            <a:endParaRPr lang="ru-RU" sz="2000" dirty="0">
              <a:solidFill>
                <a:prstClr val="black"/>
              </a:solidFill>
            </a:endParaRPr>
          </a:p>
          <a:p>
            <a:pPr lvl="0" algn="just"/>
            <a:r>
              <a:rPr lang="ru-RU" sz="2000" dirty="0" smtClean="0">
                <a:solidFill>
                  <a:prstClr val="black"/>
                </a:solidFill>
              </a:rPr>
              <a:t>9 </a:t>
            </a:r>
            <a:r>
              <a:rPr lang="ru-RU" sz="2000" dirty="0">
                <a:solidFill>
                  <a:prstClr val="black"/>
                </a:solidFill>
              </a:rPr>
              <a:t>мая 1945 года в Москве прошел первый парад Победы. Тысячи людей с букетами цветов вышли на улицы столицы. Люди смеялись, плакали, незнакомые обнимали друг друга. Это, в самом деле, был праздник всего народа «со слезами на глазах»! Все радовались величайшей победе над врагом и оплакивали погибших.</a:t>
            </a:r>
          </a:p>
        </p:txBody>
      </p:sp>
    </p:spTree>
    <p:extLst>
      <p:ext uri="{BB962C8B-B14F-4D97-AF65-F5344CB8AC3E}">
        <p14:creationId xmlns:p14="http://schemas.microsoft.com/office/powerpoint/2010/main" val="86114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00250" y="2000250"/>
            <a:ext cx="6400800" cy="1752600"/>
          </a:xfrm>
        </p:spPr>
        <p:txBody>
          <a:bodyPr rtlCol="0">
            <a:normAutofit fontScale="70000" lnSpcReduction="20000"/>
          </a:bodyPr>
          <a:lstStyle/>
          <a:p>
            <a:pPr algn="l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ПУНКТ 1</a:t>
            </a:r>
          </a:p>
          <a:p>
            <a:pPr algn="l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l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ПУНКТ 2</a:t>
            </a:r>
          </a:p>
          <a:p>
            <a:pPr algn="l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l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ПУНКТ 3</a:t>
            </a:r>
          </a:p>
        </p:txBody>
      </p:sp>
      <p:pic>
        <p:nvPicPr>
          <p:cNvPr id="3075" name="Рисунок 6" descr="0_6f511_cb167ca9_L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7250" y="0"/>
            <a:ext cx="1936750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2" descr="C:\Users\D\Desktop\фото война\l374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1350" cy="51927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2286000" y="255183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1200" y="1358891"/>
            <a:ext cx="228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147628"/>
            <a:ext cx="25922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endParaRPr lang="ru-RU" sz="2000" dirty="0" smtClean="0">
              <a:solidFill>
                <a:prstClr val="black"/>
              </a:solidFill>
            </a:endParaRPr>
          </a:p>
          <a:p>
            <a:pPr lvl="0" algn="just"/>
            <a:endParaRPr lang="ru-RU" sz="2000" dirty="0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-1297116"/>
            <a:ext cx="89289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endParaRPr lang="ru-RU" sz="2000" dirty="0">
              <a:solidFill>
                <a:prstClr val="black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3031997"/>
            <a:ext cx="856895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endParaRPr lang="ru-RU" sz="2000" dirty="0" smtClean="0">
              <a:solidFill>
                <a:prstClr val="black"/>
              </a:solidFill>
            </a:endParaRPr>
          </a:p>
          <a:p>
            <a:pPr lvl="0" algn="just"/>
            <a:endParaRPr lang="ru-RU" sz="2000" dirty="0">
              <a:solidFill>
                <a:prstClr val="black"/>
              </a:solidFill>
            </a:endParaRPr>
          </a:p>
          <a:p>
            <a:pPr lvl="0" algn="just"/>
            <a:endParaRPr lang="ru-RU" sz="2000" dirty="0" smtClean="0">
              <a:solidFill>
                <a:prstClr val="black"/>
              </a:solidFill>
            </a:endParaRPr>
          </a:p>
          <a:p>
            <a:pPr lvl="0" algn="just"/>
            <a:endParaRPr lang="ru-RU" sz="2000" dirty="0">
              <a:solidFill>
                <a:prstClr val="black"/>
              </a:solidFill>
            </a:endParaRPr>
          </a:p>
          <a:p>
            <a:pPr lvl="0" algn="just"/>
            <a:endParaRPr lang="ru-RU" sz="2000" dirty="0" smtClean="0">
              <a:solidFill>
                <a:prstClr val="black"/>
              </a:solidFill>
            </a:endParaRPr>
          </a:p>
          <a:p>
            <a:pPr lvl="0" algn="just"/>
            <a:endParaRPr lang="ru-RU" sz="2000" dirty="0">
              <a:solidFill>
                <a:prstClr val="black"/>
              </a:solidFill>
            </a:endParaRPr>
          </a:p>
          <a:p>
            <a:pPr lvl="0" algn="just"/>
            <a:endParaRPr lang="ru-RU" sz="2000" dirty="0" smtClean="0">
              <a:solidFill>
                <a:prstClr val="black"/>
              </a:solidFill>
            </a:endParaRPr>
          </a:p>
          <a:p>
            <a:pPr lvl="0" algn="just"/>
            <a:endParaRPr lang="ru-RU" sz="2000">
              <a:solidFill>
                <a:prstClr val="black"/>
              </a:solidFill>
            </a:endParaRPr>
          </a:p>
          <a:p>
            <a:pPr lvl="0" algn="just"/>
            <a:r>
              <a:rPr lang="ru-RU" sz="2000" smtClean="0">
                <a:solidFill>
                  <a:prstClr val="black"/>
                </a:solidFill>
              </a:rPr>
              <a:t>В </a:t>
            </a:r>
            <a:r>
              <a:rPr lang="ru-RU" sz="2000" dirty="0">
                <a:solidFill>
                  <a:prstClr val="black"/>
                </a:solidFill>
              </a:rPr>
              <a:t>этот день на Красной площади столицы состоялся торжественный парад войск. По улицам столицы стройными рядами шли воины-победители. Они несли на Красную площадь знамена врага.</a:t>
            </a:r>
            <a:endParaRPr lang="ru-RU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771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00250" y="2000250"/>
            <a:ext cx="6400800" cy="1752600"/>
          </a:xfrm>
        </p:spPr>
        <p:txBody>
          <a:bodyPr rtlCol="0">
            <a:normAutofit fontScale="70000" lnSpcReduction="20000"/>
          </a:bodyPr>
          <a:lstStyle/>
          <a:p>
            <a:pPr algn="l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ПУНКТ 1</a:t>
            </a:r>
          </a:p>
          <a:p>
            <a:pPr algn="l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l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ПУНКТ 2</a:t>
            </a:r>
          </a:p>
          <a:p>
            <a:pPr algn="l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l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ПУНКТ 3</a:t>
            </a:r>
          </a:p>
        </p:txBody>
      </p:sp>
      <p:pic>
        <p:nvPicPr>
          <p:cNvPr id="16386" name="Picture 2" descr="C:\Users\D\Desktop\фото война\images (1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2"/>
            <a:ext cx="7848872" cy="51927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179512" y="2136339"/>
            <a:ext cx="864096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000" dirty="0" smtClean="0"/>
          </a:p>
          <a:p>
            <a:pPr algn="just"/>
            <a:endParaRPr lang="ru-RU" sz="2000" dirty="0"/>
          </a:p>
          <a:p>
            <a:pPr algn="just"/>
            <a:endParaRPr lang="ru-RU" sz="2000" dirty="0" smtClean="0"/>
          </a:p>
          <a:p>
            <a:pPr algn="just"/>
            <a:endParaRPr lang="ru-RU" sz="2000" dirty="0"/>
          </a:p>
          <a:p>
            <a:pPr algn="just"/>
            <a:endParaRPr lang="ru-RU" sz="2000" dirty="0" smtClean="0"/>
          </a:p>
          <a:p>
            <a:pPr algn="just"/>
            <a:endParaRPr lang="ru-RU" sz="2000" dirty="0"/>
          </a:p>
          <a:p>
            <a:pPr algn="just"/>
            <a:endParaRPr lang="ru-RU" sz="2000" dirty="0" smtClean="0"/>
          </a:p>
          <a:p>
            <a:pPr algn="just"/>
            <a:endParaRPr lang="ru-RU" sz="2000" dirty="0"/>
          </a:p>
          <a:p>
            <a:pPr algn="just"/>
            <a:endParaRPr lang="ru-RU" sz="2000" dirty="0" smtClean="0"/>
          </a:p>
          <a:p>
            <a:pPr algn="just"/>
            <a:endParaRPr lang="ru-RU" sz="2000" dirty="0"/>
          </a:p>
          <a:p>
            <a:pPr algn="just"/>
            <a:r>
              <a:rPr lang="ru-RU" sz="2000" dirty="0" smtClean="0"/>
              <a:t>Вечером </a:t>
            </a:r>
            <a:r>
              <a:rPr lang="ru-RU" sz="2000" dirty="0"/>
              <a:t>небо над Москвой вспыхнуло яркими огнями победного салюта. С тех пор 9 мая 1945 года для России навечно стало великой датой. Ради этого счастливого дня погибли миллионы человек, сражаясь за свободу России и всего мира. Мы никогда не забудем тех, кто не пожалел своей жизни и все одолел. </a:t>
            </a:r>
          </a:p>
        </p:txBody>
      </p:sp>
    </p:spTree>
    <p:extLst>
      <p:ext uri="{BB962C8B-B14F-4D97-AF65-F5344CB8AC3E}">
        <p14:creationId xmlns:p14="http://schemas.microsoft.com/office/powerpoint/2010/main" val="351827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00250" y="2000250"/>
            <a:ext cx="6400800" cy="1752600"/>
          </a:xfrm>
        </p:spPr>
        <p:txBody>
          <a:bodyPr rtlCol="0">
            <a:normAutofit fontScale="70000" lnSpcReduction="20000"/>
          </a:bodyPr>
          <a:lstStyle/>
          <a:p>
            <a:pPr algn="l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ПУНКТ 1</a:t>
            </a:r>
          </a:p>
          <a:p>
            <a:pPr algn="l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l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ПУНКТ 2</a:t>
            </a:r>
          </a:p>
          <a:p>
            <a:pPr algn="l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l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ПУНКТ 3</a:t>
            </a:r>
          </a:p>
        </p:txBody>
      </p:sp>
      <p:pic>
        <p:nvPicPr>
          <p:cNvPr id="3075" name="Рисунок 6" descr="0_6f511_cb167ca9_L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8281" y="4653136"/>
            <a:ext cx="1936750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 descr="C:\Users\D\Desktop\фото война\monuments_soldier-liberator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96" b="100000" l="10000" r="921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064" y="5645"/>
            <a:ext cx="4248472" cy="685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D\Desktop\фото война\SAV_3746_55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6932"/>
            <a:ext cx="5436096" cy="44440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Прямоугольник 3"/>
          <p:cNvSpPr/>
          <p:nvPr/>
        </p:nvSpPr>
        <p:spPr>
          <a:xfrm>
            <a:off x="107504" y="3766215"/>
            <a:ext cx="367240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endParaRPr lang="ru-RU" sz="2000" dirty="0" smtClean="0">
              <a:solidFill>
                <a:prstClr val="black"/>
              </a:solidFill>
            </a:endParaRPr>
          </a:p>
          <a:p>
            <a:pPr lvl="0" algn="just"/>
            <a:endParaRPr lang="ru-RU" sz="2000" dirty="0">
              <a:solidFill>
                <a:prstClr val="black"/>
              </a:solidFill>
            </a:endParaRPr>
          </a:p>
          <a:p>
            <a:pPr lvl="0" algn="just"/>
            <a:endParaRPr lang="ru-RU" sz="2000" dirty="0" smtClean="0">
              <a:solidFill>
                <a:prstClr val="black"/>
              </a:solidFill>
            </a:endParaRPr>
          </a:p>
          <a:p>
            <a:pPr lvl="0" algn="just"/>
            <a:endParaRPr lang="ru-RU" sz="2000" dirty="0">
              <a:solidFill>
                <a:prstClr val="black"/>
              </a:solidFill>
            </a:endParaRPr>
          </a:p>
          <a:p>
            <a:pPr lvl="0" algn="just"/>
            <a:r>
              <a:rPr lang="ru-RU" sz="2000" dirty="0" smtClean="0">
                <a:solidFill>
                  <a:prstClr val="black"/>
                </a:solidFill>
              </a:rPr>
              <a:t>Народ </a:t>
            </a:r>
            <a:r>
              <a:rPr lang="ru-RU" sz="2000" dirty="0">
                <a:solidFill>
                  <a:prstClr val="black"/>
                </a:solidFill>
              </a:rPr>
              <a:t>помнит о тех, кто погиб, защищая свою страну. Люди поставили памятники воинам - освободителям.</a:t>
            </a:r>
          </a:p>
        </p:txBody>
      </p:sp>
    </p:spTree>
    <p:extLst>
      <p:ext uri="{BB962C8B-B14F-4D97-AF65-F5344CB8AC3E}">
        <p14:creationId xmlns:p14="http://schemas.microsoft.com/office/powerpoint/2010/main" val="398559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00250" y="2000250"/>
            <a:ext cx="6400800" cy="1752600"/>
          </a:xfrm>
        </p:spPr>
        <p:txBody>
          <a:bodyPr rtlCol="0">
            <a:normAutofit fontScale="70000" lnSpcReduction="20000"/>
          </a:bodyPr>
          <a:lstStyle/>
          <a:p>
            <a:pPr algn="l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ПУНКТ 1</a:t>
            </a:r>
          </a:p>
          <a:p>
            <a:pPr algn="l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l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ПУНКТ 2</a:t>
            </a:r>
          </a:p>
          <a:p>
            <a:pPr algn="l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l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ПУНКТ 3</a:t>
            </a:r>
          </a:p>
        </p:txBody>
      </p:sp>
      <p:pic>
        <p:nvPicPr>
          <p:cNvPr id="3075" name="Рисунок 6" descr="0_6f511_cb167ca9_L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7250" y="0"/>
            <a:ext cx="1936750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80" y="-1788"/>
            <a:ext cx="9138320" cy="5519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2828836"/>
            <a:ext cx="806489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dirty="0" smtClean="0"/>
          </a:p>
          <a:p>
            <a:pPr algn="ctr"/>
            <a:endParaRPr lang="ru-RU" sz="2000" dirty="0"/>
          </a:p>
          <a:p>
            <a:pPr algn="ctr"/>
            <a:endParaRPr lang="ru-RU" sz="2000" dirty="0" smtClean="0"/>
          </a:p>
          <a:p>
            <a:pPr algn="ctr"/>
            <a:endParaRPr lang="ru-RU" sz="2000" dirty="0"/>
          </a:p>
          <a:p>
            <a:pPr algn="ctr"/>
            <a:endParaRPr lang="ru-RU" sz="2000" dirty="0" smtClean="0"/>
          </a:p>
          <a:p>
            <a:pPr algn="ctr"/>
            <a:endParaRPr lang="ru-RU" sz="2000" dirty="0"/>
          </a:p>
          <a:p>
            <a:pPr algn="ctr"/>
            <a:endParaRPr lang="ru-RU" sz="2000" dirty="0" smtClean="0"/>
          </a:p>
          <a:p>
            <a:pPr algn="ctr"/>
            <a:endParaRPr lang="ru-RU" sz="2000" dirty="0"/>
          </a:p>
          <a:p>
            <a:pPr algn="ctr"/>
            <a:endParaRPr lang="ru-RU" sz="2000" dirty="0" smtClean="0"/>
          </a:p>
          <a:p>
            <a:pPr algn="ctr"/>
            <a:r>
              <a:rPr lang="ru-RU" sz="2000" dirty="0" smtClean="0"/>
              <a:t>В </a:t>
            </a:r>
            <a:r>
              <a:rPr lang="ru-RU" sz="2000" dirty="0"/>
              <a:t>нашем городе тоже есть памятник воинам, где горит «вечный огонь». В знак благодарности мы с вами каждый год возлагаем цветы.</a:t>
            </a:r>
          </a:p>
        </p:txBody>
      </p:sp>
    </p:spTree>
    <p:extLst>
      <p:ext uri="{BB962C8B-B14F-4D97-AF65-F5344CB8AC3E}">
        <p14:creationId xmlns:p14="http://schemas.microsoft.com/office/powerpoint/2010/main" val="63337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00250" y="2000250"/>
            <a:ext cx="6400800" cy="1752600"/>
          </a:xfrm>
        </p:spPr>
        <p:txBody>
          <a:bodyPr rtlCol="0">
            <a:normAutofit fontScale="70000" lnSpcReduction="20000"/>
          </a:bodyPr>
          <a:lstStyle/>
          <a:p>
            <a:pPr algn="l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ПУНКТ 1</a:t>
            </a:r>
          </a:p>
          <a:p>
            <a:pPr algn="l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l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ПУНКТ 2</a:t>
            </a:r>
          </a:p>
          <a:p>
            <a:pPr algn="l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l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ПУНКТ 3</a:t>
            </a:r>
          </a:p>
        </p:txBody>
      </p:sp>
      <p:pic>
        <p:nvPicPr>
          <p:cNvPr id="3075" name="Рисунок 6" descr="0_6f511_cb167ca9_L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7250" y="0"/>
            <a:ext cx="1936750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 descr="C:\Users\D\Desktop\фото война\20131228-veteran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3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99592" y="2828836"/>
            <a:ext cx="756084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dirty="0" smtClean="0"/>
          </a:p>
          <a:p>
            <a:pPr algn="ctr"/>
            <a:endParaRPr lang="ru-RU" sz="2000" dirty="0"/>
          </a:p>
          <a:p>
            <a:pPr algn="ctr"/>
            <a:endParaRPr lang="ru-RU" sz="2000" dirty="0" smtClean="0"/>
          </a:p>
          <a:p>
            <a:pPr algn="ctr"/>
            <a:endParaRPr lang="ru-RU" sz="2000" dirty="0"/>
          </a:p>
          <a:p>
            <a:pPr algn="ctr"/>
            <a:endParaRPr lang="ru-RU" sz="2000" dirty="0" smtClean="0"/>
          </a:p>
          <a:p>
            <a:pPr algn="ctr"/>
            <a:endParaRPr lang="ru-RU" sz="2000" dirty="0"/>
          </a:p>
          <a:p>
            <a:pPr algn="ctr"/>
            <a:endParaRPr lang="ru-RU" sz="2000" dirty="0" smtClean="0"/>
          </a:p>
          <a:p>
            <a:pPr algn="ctr"/>
            <a:endParaRPr lang="ru-RU" sz="2000" dirty="0"/>
          </a:p>
          <a:p>
            <a:pPr algn="ctr"/>
            <a:endParaRPr lang="ru-RU" sz="2000" dirty="0" smtClean="0"/>
          </a:p>
          <a:p>
            <a:pPr algn="ctr"/>
            <a:endParaRPr lang="ru-RU" sz="2000" dirty="0"/>
          </a:p>
          <a:p>
            <a:pPr algn="ctr"/>
            <a:r>
              <a:rPr lang="ru-RU" sz="2000" dirty="0" smtClean="0"/>
              <a:t>9 </a:t>
            </a:r>
            <a:r>
              <a:rPr lang="ru-RU" sz="2000" dirty="0"/>
              <a:t>мая ветераны надевают ордена, встречаются друг с другом, приходят к могилам солдат, чтобы почтить их память. </a:t>
            </a:r>
          </a:p>
        </p:txBody>
      </p:sp>
    </p:spTree>
    <p:extLst>
      <p:ext uri="{BB962C8B-B14F-4D97-AF65-F5344CB8AC3E}">
        <p14:creationId xmlns:p14="http://schemas.microsoft.com/office/powerpoint/2010/main" val="85921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00250" y="2000250"/>
            <a:ext cx="6400800" cy="1752600"/>
          </a:xfrm>
        </p:spPr>
        <p:txBody>
          <a:bodyPr rtlCol="0">
            <a:normAutofit fontScale="70000" lnSpcReduction="20000"/>
          </a:bodyPr>
          <a:lstStyle/>
          <a:p>
            <a:pPr algn="l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ПУНКТ 1</a:t>
            </a:r>
          </a:p>
          <a:p>
            <a:pPr algn="l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l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ПУНКТ 2</a:t>
            </a:r>
          </a:p>
          <a:p>
            <a:pPr algn="l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l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ПУНКТ 3</a:t>
            </a:r>
          </a:p>
        </p:txBody>
      </p:sp>
      <p:pic>
        <p:nvPicPr>
          <p:cNvPr id="3075" name="Рисунок 6" descr="0_6f511_cb167ca9_L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7250" y="0"/>
            <a:ext cx="1936750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 descr="C:\Users\D\Desktop\фото война\georgievskaya-lent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80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2828836"/>
            <a:ext cx="799288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dirty="0" smtClean="0"/>
          </a:p>
          <a:p>
            <a:pPr algn="ctr"/>
            <a:endParaRPr lang="ru-RU" sz="2000" dirty="0"/>
          </a:p>
          <a:p>
            <a:pPr algn="ctr"/>
            <a:endParaRPr lang="ru-RU" sz="2000" dirty="0" smtClean="0"/>
          </a:p>
          <a:p>
            <a:pPr algn="ctr"/>
            <a:endParaRPr lang="ru-RU" sz="2000" dirty="0"/>
          </a:p>
          <a:p>
            <a:pPr algn="ctr"/>
            <a:endParaRPr lang="ru-RU" sz="2000" dirty="0" smtClean="0"/>
          </a:p>
          <a:p>
            <a:pPr algn="ctr"/>
            <a:endParaRPr lang="ru-RU" sz="2000" dirty="0"/>
          </a:p>
          <a:p>
            <a:pPr algn="ctr"/>
            <a:endParaRPr lang="ru-RU" sz="2000" dirty="0" smtClean="0"/>
          </a:p>
          <a:p>
            <a:pPr algn="ctr"/>
            <a:endParaRPr lang="ru-RU" sz="2000" dirty="0"/>
          </a:p>
          <a:p>
            <a:pPr algn="ctr"/>
            <a:endParaRPr lang="ru-RU" sz="2000" dirty="0" smtClean="0"/>
          </a:p>
          <a:p>
            <a:pPr algn="ctr"/>
            <a:endParaRPr lang="ru-RU" sz="2000" dirty="0"/>
          </a:p>
          <a:p>
            <a:pPr algn="ctr"/>
            <a:r>
              <a:rPr lang="ru-RU" sz="2000" dirty="0" smtClean="0"/>
              <a:t>В </a:t>
            </a:r>
            <a:r>
              <a:rPr lang="ru-RU" sz="2000" dirty="0"/>
              <a:t>День Победы люди прикалывают на одежду георгиевскую ленточку в знак памяти о боевых заслугах нашего народа. </a:t>
            </a:r>
          </a:p>
        </p:txBody>
      </p:sp>
    </p:spTree>
    <p:extLst>
      <p:ext uri="{BB962C8B-B14F-4D97-AF65-F5344CB8AC3E}">
        <p14:creationId xmlns:p14="http://schemas.microsoft.com/office/powerpoint/2010/main" val="1734827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Рисунок 8" descr="giorgi_lenta_0013.jpg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192713"/>
            <a:ext cx="9144000" cy="166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1920" y="3356992"/>
            <a:ext cx="5292080" cy="35010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Рисунок 8" descr="giorgi_lenta_0013.jpg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5" y="1"/>
            <a:ext cx="9144000" cy="166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00250" y="2000250"/>
            <a:ext cx="6400800" cy="1752600"/>
          </a:xfrm>
        </p:spPr>
        <p:txBody>
          <a:bodyPr rtlCol="0">
            <a:normAutofit/>
          </a:bodyPr>
          <a:lstStyle/>
          <a:p>
            <a:pPr algn="l" fontAlgn="auto">
              <a:spcAft>
                <a:spcPts val="0"/>
              </a:spcAft>
              <a:defRPr/>
            </a:pPr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l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l" fontAlgn="auto">
              <a:spcAft>
                <a:spcPts val="0"/>
              </a:spcAft>
              <a:defRPr/>
            </a:pPr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l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l" fontAlgn="auto">
              <a:spcAft>
                <a:spcPts val="0"/>
              </a:spcAft>
              <a:defRPr/>
            </a:pPr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2755" y="17767"/>
            <a:ext cx="5292080" cy="3573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2286000" y="255183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79512" y="1465035"/>
            <a:ext cx="365271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 smtClean="0">
                <a:solidFill>
                  <a:prstClr val="black"/>
                </a:solidFill>
              </a:rPr>
              <a:t>Была самая короткая ночь в году. Было летнее воскресное утро 22 июня 1941года. Ласково светило солнце. Люди просыпались, строили планы на выходной день. Ничто не предвещало беды. </a:t>
            </a:r>
            <a:endParaRPr lang="ru-RU" sz="2000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00250" y="2000250"/>
            <a:ext cx="6400800" cy="1752600"/>
          </a:xfrm>
        </p:spPr>
        <p:txBody>
          <a:bodyPr rtlCol="0">
            <a:normAutofit fontScale="70000" lnSpcReduction="20000"/>
          </a:bodyPr>
          <a:lstStyle/>
          <a:p>
            <a:pPr algn="l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ПУНКТ 1</a:t>
            </a:r>
          </a:p>
          <a:p>
            <a:pPr algn="l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l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ПУНКТ 2</a:t>
            </a:r>
          </a:p>
          <a:p>
            <a:pPr algn="l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l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ПУНКТ 3</a:t>
            </a:r>
          </a:p>
        </p:txBody>
      </p:sp>
      <p:pic>
        <p:nvPicPr>
          <p:cNvPr id="3075" name="Рисунок 6" descr="0_6f511_cb167ca9_L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7250" y="0"/>
            <a:ext cx="1936750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24281"/>
            <a:ext cx="9143999" cy="5924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2551837"/>
            <a:ext cx="871296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dirty="0" smtClean="0"/>
          </a:p>
          <a:p>
            <a:pPr algn="ctr"/>
            <a:endParaRPr lang="ru-RU" sz="2000" dirty="0"/>
          </a:p>
          <a:p>
            <a:pPr algn="ctr"/>
            <a:endParaRPr lang="ru-RU" sz="2000" dirty="0" smtClean="0"/>
          </a:p>
          <a:p>
            <a:pPr algn="ctr"/>
            <a:endParaRPr lang="ru-RU" sz="2000" dirty="0"/>
          </a:p>
          <a:p>
            <a:pPr algn="ctr"/>
            <a:endParaRPr lang="ru-RU" sz="2000" dirty="0" smtClean="0"/>
          </a:p>
          <a:p>
            <a:pPr algn="ctr"/>
            <a:endParaRPr lang="ru-RU" sz="2000" dirty="0"/>
          </a:p>
          <a:p>
            <a:pPr algn="ctr"/>
            <a:endParaRPr lang="ru-RU" sz="2000" dirty="0" smtClean="0"/>
          </a:p>
          <a:p>
            <a:pPr algn="ctr"/>
            <a:endParaRPr lang="ru-RU" sz="2000" dirty="0"/>
          </a:p>
          <a:p>
            <a:pPr algn="ctr"/>
            <a:endParaRPr lang="ru-RU" sz="2000" dirty="0" smtClean="0"/>
          </a:p>
          <a:p>
            <a:pPr algn="ctr"/>
            <a:endParaRPr lang="ru-RU" sz="2000" dirty="0"/>
          </a:p>
          <a:p>
            <a:pPr algn="ctr"/>
            <a:endParaRPr lang="ru-RU" sz="2000" dirty="0" smtClean="0"/>
          </a:p>
          <a:p>
            <a:pPr algn="ctr"/>
            <a:r>
              <a:rPr lang="ru-RU" sz="2000" dirty="0" smtClean="0"/>
              <a:t>Несколько </a:t>
            </a:r>
            <a:r>
              <a:rPr lang="ru-RU" sz="2000" dirty="0"/>
              <a:t>лет назад в традицию вошло проведение акции «Бессмертный полк», в ходе которой участники несут фотопортреты своих родственников, участвовавших в Великой Отечественной войне.</a:t>
            </a:r>
          </a:p>
        </p:txBody>
      </p:sp>
    </p:spTree>
    <p:extLst>
      <p:ext uri="{BB962C8B-B14F-4D97-AF65-F5344CB8AC3E}">
        <p14:creationId xmlns:p14="http://schemas.microsoft.com/office/powerpoint/2010/main" val="310017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00250" y="2000250"/>
            <a:ext cx="6400800" cy="1752600"/>
          </a:xfrm>
        </p:spPr>
        <p:txBody>
          <a:bodyPr rtlCol="0">
            <a:normAutofit fontScale="70000" lnSpcReduction="20000"/>
          </a:bodyPr>
          <a:lstStyle/>
          <a:p>
            <a:pPr algn="l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ПУНКТ 1</a:t>
            </a:r>
          </a:p>
          <a:p>
            <a:pPr algn="l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l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ПУНКТ 2</a:t>
            </a:r>
          </a:p>
          <a:p>
            <a:pPr algn="l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l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ПУНКТ 3</a:t>
            </a:r>
          </a:p>
        </p:txBody>
      </p:sp>
      <p:pic>
        <p:nvPicPr>
          <p:cNvPr id="3075" name="Рисунок 6" descr="0_6f511_cb167ca9_L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7250" y="0"/>
            <a:ext cx="1936750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1423" cy="602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59632" y="3105835"/>
            <a:ext cx="712879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 smtClean="0"/>
          </a:p>
          <a:p>
            <a:endParaRPr lang="ru-RU" sz="2000" dirty="0"/>
          </a:p>
          <a:p>
            <a:endParaRPr lang="ru-RU" sz="2000" dirty="0" smtClean="0"/>
          </a:p>
          <a:p>
            <a:endParaRPr lang="ru-RU" sz="2000" dirty="0"/>
          </a:p>
          <a:p>
            <a:endParaRPr lang="ru-RU" sz="2000" dirty="0" smtClean="0"/>
          </a:p>
          <a:p>
            <a:endParaRPr lang="ru-RU" sz="2000" dirty="0"/>
          </a:p>
          <a:p>
            <a:endParaRPr lang="ru-RU" sz="2000" dirty="0" smtClean="0"/>
          </a:p>
          <a:p>
            <a:endParaRPr lang="ru-RU" sz="2000" dirty="0"/>
          </a:p>
          <a:p>
            <a:endParaRPr lang="ru-RU" sz="2000" dirty="0" smtClean="0"/>
          </a:p>
          <a:p>
            <a:endParaRPr lang="ru-RU" sz="2000" dirty="0"/>
          </a:p>
          <a:p>
            <a:r>
              <a:rPr lang="ru-RU" sz="2000" dirty="0" smtClean="0"/>
              <a:t>Праздник </a:t>
            </a:r>
            <a:r>
              <a:rPr lang="ru-RU" sz="2000" dirty="0"/>
              <a:t>заканчивается салютом, фейерверком.</a:t>
            </a:r>
          </a:p>
        </p:txBody>
      </p:sp>
    </p:spTree>
    <p:extLst>
      <p:ext uri="{BB962C8B-B14F-4D97-AF65-F5344CB8AC3E}">
        <p14:creationId xmlns:p14="http://schemas.microsoft.com/office/powerpoint/2010/main" val="2358192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Подзаголовок 2"/>
          <p:cNvSpPr>
            <a:spLocks noGrp="1"/>
          </p:cNvSpPr>
          <p:nvPr>
            <p:ph idx="1"/>
          </p:nvPr>
        </p:nvSpPr>
        <p:spPr>
          <a:xfrm>
            <a:off x="366396" y="1268761"/>
            <a:ext cx="8229600" cy="4104456"/>
          </a:xfrm>
        </p:spPr>
        <p:txBody>
          <a:bodyPr/>
          <a:lstStyle/>
          <a:p>
            <a:endParaRPr lang="ru-RU" sz="2400" b="1" dirty="0" smtClean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4099" name="Прямоугольник 4"/>
          <p:cNvSpPr>
            <a:spLocks noChangeArrowheads="1"/>
          </p:cNvSpPr>
          <p:nvPr/>
        </p:nvSpPr>
        <p:spPr bwMode="auto">
          <a:xfrm>
            <a:off x="2026326" y="1143000"/>
            <a:ext cx="4909741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</a:rPr>
              <a:t>Спасибо</a:t>
            </a:r>
          </a:p>
          <a:p>
            <a:pPr algn="ctr"/>
            <a:r>
              <a:rPr lang="ru-RU" sz="5400" b="1" dirty="0" smtClean="0">
                <a:solidFill>
                  <a:schemeClr val="bg1"/>
                </a:solidFill>
              </a:rPr>
              <a:t> за внимание!</a:t>
            </a:r>
            <a:endParaRPr lang="ru-RU" sz="5400" b="1" dirty="0">
              <a:solidFill>
                <a:schemeClr val="bg1"/>
              </a:solidFill>
            </a:endParaRPr>
          </a:p>
        </p:txBody>
      </p:sp>
      <p:pic>
        <p:nvPicPr>
          <p:cNvPr id="4100" name="Рисунок 5" descr="giorgi_lenta_0013.jpg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192713"/>
            <a:ext cx="9144000" cy="166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Рисунок 6" descr="0_6f511_cb167ca9_L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67692" y="3406775"/>
            <a:ext cx="1936750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52028" y="2000250"/>
            <a:ext cx="5149022" cy="1752600"/>
          </a:xfrm>
        </p:spPr>
        <p:txBody>
          <a:bodyPr rtlCol="0">
            <a:norm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3075" name="Рисунок 6" descr="0_6f511_cb167ca9_L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7250" y="0"/>
            <a:ext cx="1936750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Рисунок 8" descr="giorgi_lenta_0013.jpg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192713"/>
            <a:ext cx="9144000" cy="166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9832" y="-10416"/>
            <a:ext cx="6060341" cy="52148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Прямоугольник 3"/>
          <p:cNvSpPr/>
          <p:nvPr/>
        </p:nvSpPr>
        <p:spPr>
          <a:xfrm>
            <a:off x="179512" y="-198070"/>
            <a:ext cx="2778001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endParaRPr lang="ru-RU" sz="2000" dirty="0" smtClean="0">
              <a:solidFill>
                <a:prstClr val="black"/>
              </a:solidFill>
            </a:endParaRPr>
          </a:p>
          <a:p>
            <a:pPr lvl="0" algn="just"/>
            <a:r>
              <a:rPr lang="ru-RU" sz="2000" dirty="0" smtClean="0">
                <a:solidFill>
                  <a:prstClr val="black"/>
                </a:solidFill>
              </a:rPr>
              <a:t>И </a:t>
            </a:r>
            <a:r>
              <a:rPr lang="ru-RU" sz="2000" dirty="0">
                <a:solidFill>
                  <a:prstClr val="black"/>
                </a:solidFill>
              </a:rPr>
              <a:t>вдруг из репродукторов донеслась страшная весть о том, что фашистская Германия напала на нашу страну. Они хотели захватить наши земли, наши города и сёла, а наших людей либо убить, либо сделать своими слугами и рабами. Началась Великая Отечественная война.</a:t>
            </a:r>
          </a:p>
        </p:txBody>
      </p:sp>
    </p:spTree>
    <p:extLst>
      <p:ext uri="{BB962C8B-B14F-4D97-AF65-F5344CB8AC3E}">
        <p14:creationId xmlns:p14="http://schemas.microsoft.com/office/powerpoint/2010/main" val="1683859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Рисунок 8" descr="giorgi_lenta_0013.jpg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373216"/>
            <a:ext cx="9144000" cy="1484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8" descr="giorgi_lenta_0013.jpg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7225"/>
            <a:ext cx="9144000" cy="166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3888" y="3356991"/>
            <a:ext cx="5580112" cy="34979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00250" y="2000250"/>
            <a:ext cx="6400800" cy="1752600"/>
          </a:xfrm>
        </p:spPr>
        <p:txBody>
          <a:bodyPr rtlCol="0">
            <a:normAutofit fontScale="70000" lnSpcReduction="20000"/>
          </a:bodyPr>
          <a:lstStyle/>
          <a:p>
            <a:pPr algn="l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ПУНКТ 1</a:t>
            </a:r>
          </a:p>
          <a:p>
            <a:pPr algn="l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l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ПУНКТ 2</a:t>
            </a:r>
          </a:p>
          <a:p>
            <a:pPr algn="l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l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ПУНКТ 3</a:t>
            </a: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80112" cy="36450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Прямоугольник 4"/>
          <p:cNvSpPr/>
          <p:nvPr/>
        </p:nvSpPr>
        <p:spPr>
          <a:xfrm>
            <a:off x="107504" y="3986778"/>
            <a:ext cx="331236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000" dirty="0">
                <a:solidFill>
                  <a:prstClr val="black"/>
                </a:solidFill>
              </a:rPr>
              <a:t>Фашисты напали на нас в 4 часа утра, когда люди ещё спали, и на мирные селения посыпались бомбы.</a:t>
            </a:r>
          </a:p>
        </p:txBody>
      </p:sp>
    </p:spTree>
    <p:extLst>
      <p:ext uri="{BB962C8B-B14F-4D97-AF65-F5344CB8AC3E}">
        <p14:creationId xmlns:p14="http://schemas.microsoft.com/office/powerpoint/2010/main" val="397973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8" descr="giorgi_lenta_0013.jpg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6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00250" y="2000250"/>
            <a:ext cx="6400800" cy="1752600"/>
          </a:xfrm>
        </p:spPr>
        <p:txBody>
          <a:bodyPr rtlCol="0">
            <a:normAutofit fontScale="70000" lnSpcReduction="20000"/>
          </a:bodyPr>
          <a:lstStyle/>
          <a:p>
            <a:pPr algn="l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ПУНКТ 1</a:t>
            </a:r>
          </a:p>
          <a:p>
            <a:pPr algn="l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l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ПУНКТ 2</a:t>
            </a:r>
          </a:p>
          <a:p>
            <a:pPr algn="l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l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ПУНКТ 3</a:t>
            </a:r>
          </a:p>
        </p:txBody>
      </p:sp>
      <p:pic>
        <p:nvPicPr>
          <p:cNvPr id="3076" name="Рисунок 8" descr="giorgi_lenta_0013.jpg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445224"/>
            <a:ext cx="9144000" cy="1412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7944" y="3686670"/>
            <a:ext cx="5076056" cy="3171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5508104" cy="36866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Прямоугольник 4"/>
          <p:cNvSpPr/>
          <p:nvPr/>
        </p:nvSpPr>
        <p:spPr>
          <a:xfrm>
            <a:off x="251520" y="3901153"/>
            <a:ext cx="374441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000" dirty="0">
                <a:solidFill>
                  <a:prstClr val="black"/>
                </a:solidFill>
              </a:rPr>
              <a:t>Это было очень страшно, всё горело, люди пытались бежать, укрыться, но спастись удавалось не многим.</a:t>
            </a:r>
          </a:p>
        </p:txBody>
      </p:sp>
    </p:spTree>
    <p:extLst>
      <p:ext uri="{BB962C8B-B14F-4D97-AF65-F5344CB8AC3E}">
        <p14:creationId xmlns:p14="http://schemas.microsoft.com/office/powerpoint/2010/main" val="1401851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00250" y="2000250"/>
            <a:ext cx="6400800" cy="1752600"/>
          </a:xfrm>
        </p:spPr>
        <p:txBody>
          <a:bodyPr rtlCol="0">
            <a:normAutofit fontScale="70000" lnSpcReduction="20000"/>
          </a:bodyPr>
          <a:lstStyle/>
          <a:p>
            <a:pPr algn="l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ПУНКТ 1</a:t>
            </a:r>
          </a:p>
          <a:p>
            <a:pPr algn="l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l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ПУНКТ 2</a:t>
            </a:r>
          </a:p>
          <a:p>
            <a:pPr algn="l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l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ПУНКТ 3</a:t>
            </a:r>
          </a:p>
        </p:txBody>
      </p:sp>
      <p:pic>
        <p:nvPicPr>
          <p:cNvPr id="3076" name="Рисунок 8" descr="giorgi_lenta_0013.jpg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192713"/>
            <a:ext cx="9144000" cy="166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3728" y="17765"/>
            <a:ext cx="7020272" cy="51749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Прямоугольник 5"/>
          <p:cNvSpPr/>
          <p:nvPr/>
        </p:nvSpPr>
        <p:spPr>
          <a:xfrm>
            <a:off x="179512" y="1787992"/>
            <a:ext cx="18002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prstClr val="black"/>
                </a:solidFill>
              </a:rPr>
              <a:t>Наш народ, от мала до велика, поднялся на защиту Родины. На фронт уходили </a:t>
            </a:r>
            <a:r>
              <a:rPr lang="ru-RU" sz="2000" dirty="0" smtClean="0">
                <a:solidFill>
                  <a:prstClr val="black"/>
                </a:solidFill>
              </a:rPr>
              <a:t>солдаты.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4808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8" descr="giorgi_lenta_0013.jpg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21741"/>
            <a:ext cx="9144000" cy="166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00250" y="3501008"/>
            <a:ext cx="6400800" cy="251842"/>
          </a:xfrm>
        </p:spPr>
        <p:txBody>
          <a:bodyPr rtlCol="0">
            <a:normAutofit fontScale="25000" lnSpcReduction="20000"/>
          </a:bodyPr>
          <a:lstStyle/>
          <a:p>
            <a:pPr algn="l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ПУНКТ 1</a:t>
            </a:r>
          </a:p>
          <a:p>
            <a:pPr algn="l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l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ПУНКТ 2</a:t>
            </a:r>
          </a:p>
          <a:p>
            <a:pPr algn="l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l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ПУНКТ 3</a:t>
            </a:r>
          </a:p>
        </p:txBody>
      </p:sp>
      <p:pic>
        <p:nvPicPr>
          <p:cNvPr id="3076" name="Рисунок 8" descr="giorgi_lenta_0013.jpg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192713"/>
            <a:ext cx="9144000" cy="166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3563888" cy="51927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3889" y="3068960"/>
            <a:ext cx="5575791" cy="37634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8" name="Прямоугольник 7"/>
          <p:cNvSpPr/>
          <p:nvPr/>
        </p:nvSpPr>
        <p:spPr>
          <a:xfrm>
            <a:off x="3851920" y="1715066"/>
            <a:ext cx="495553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000" dirty="0">
                <a:solidFill>
                  <a:prstClr val="black"/>
                </a:solidFill>
              </a:rPr>
              <a:t>Очень горестно было прощаться с родными и близкими, друзьями, которые уходили на фронт. </a:t>
            </a:r>
          </a:p>
        </p:txBody>
      </p:sp>
    </p:spTree>
    <p:extLst>
      <p:ext uri="{BB962C8B-B14F-4D97-AF65-F5344CB8AC3E}">
        <p14:creationId xmlns:p14="http://schemas.microsoft.com/office/powerpoint/2010/main" val="343933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00250" y="2000250"/>
            <a:ext cx="6400800" cy="1752600"/>
          </a:xfrm>
        </p:spPr>
        <p:txBody>
          <a:bodyPr rtlCol="0">
            <a:normAutofit fontScale="70000" lnSpcReduction="20000"/>
          </a:bodyPr>
          <a:lstStyle/>
          <a:p>
            <a:pPr algn="l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ПУНКТ 1</a:t>
            </a:r>
          </a:p>
          <a:p>
            <a:pPr algn="l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l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ПУНКТ 2</a:t>
            </a:r>
          </a:p>
          <a:p>
            <a:pPr algn="l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l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ПУНКТ 3</a:t>
            </a:r>
          </a:p>
        </p:txBody>
      </p:sp>
      <p:pic>
        <p:nvPicPr>
          <p:cNvPr id="3076" name="Рисунок 8" descr="giorgi_lenta_0013.jpg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192713"/>
            <a:ext cx="9144000" cy="166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15571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5868143" y="2743657"/>
            <a:ext cx="324634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«Родина-мать зовёт! Всё для фронта, всё для победы!», - так звучали призывы военных лет.</a:t>
            </a:r>
          </a:p>
        </p:txBody>
      </p:sp>
    </p:spTree>
    <p:extLst>
      <p:ext uri="{BB962C8B-B14F-4D97-AF65-F5344CB8AC3E}">
        <p14:creationId xmlns:p14="http://schemas.microsoft.com/office/powerpoint/2010/main" val="346784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Рисунок 8" descr="giorgi_lenta_0013.jpg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50" y="5572056"/>
            <a:ext cx="9144000" cy="1263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7944" y="3275892"/>
            <a:ext cx="5078216" cy="3573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Рисунок 8" descr="giorgi_lenta_0013.jpg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2828"/>
            <a:ext cx="9144000" cy="166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96136" y="2000250"/>
            <a:ext cx="2604914" cy="1752600"/>
          </a:xfrm>
        </p:spPr>
        <p:txBody>
          <a:bodyPr rtlCol="0">
            <a:normAutofit/>
          </a:bodyPr>
          <a:lstStyle/>
          <a:p>
            <a:pPr algn="l" fontAlgn="auto">
              <a:spcAft>
                <a:spcPts val="0"/>
              </a:spcAft>
              <a:defRPr/>
            </a:pPr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9963"/>
            <a:ext cx="5652120" cy="38825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Прямоугольник 5"/>
          <p:cNvSpPr/>
          <p:nvPr/>
        </p:nvSpPr>
        <p:spPr>
          <a:xfrm>
            <a:off x="467544" y="3940840"/>
            <a:ext cx="3600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000" dirty="0">
                <a:solidFill>
                  <a:prstClr val="black"/>
                </a:solidFill>
              </a:rPr>
              <a:t>Мирное население (женщины, старики, подростки) копали окопы, разбирали завалы.</a:t>
            </a:r>
          </a:p>
        </p:txBody>
      </p:sp>
    </p:spTree>
    <p:extLst>
      <p:ext uri="{BB962C8B-B14F-4D97-AF65-F5344CB8AC3E}">
        <p14:creationId xmlns:p14="http://schemas.microsoft.com/office/powerpoint/2010/main" val="88909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872</TotalTime>
  <Words>619</Words>
  <Application>Microsoft Office PowerPoint</Application>
  <PresentationFormat>Экран (4:3)</PresentationFormat>
  <Paragraphs>196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9 МАЯ – ДЕНЬ ПОБЕДЫ!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007</dc:creator>
  <cp:lastModifiedBy>D</cp:lastModifiedBy>
  <cp:revision>59</cp:revision>
  <dcterms:created xsi:type="dcterms:W3CDTF">2015-02-03T15:47:41Z</dcterms:created>
  <dcterms:modified xsi:type="dcterms:W3CDTF">2017-05-25T13:16:08Z</dcterms:modified>
</cp:coreProperties>
</file>