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_l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28868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«Использование ИКТ в обучении детей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правилам безопасного поведения на дороге»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857620" y="5500702"/>
            <a:ext cx="450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Артамонова И.А.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41023"/>
            <a:ext cx="457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работе с детьми по обучению правилам дорожного движения педагогам наряду с традиционными формами работы предлагается использовать</a:t>
            </a:r>
            <a:r>
              <a:rPr lang="ru-RU" sz="2400" u="sng" dirty="0" smtClean="0"/>
              <a:t> информационные технологии.</a:t>
            </a:r>
          </a:p>
          <a:p>
            <a:r>
              <a:rPr lang="ru-RU" sz="2400" dirty="0" smtClean="0"/>
              <a:t>Использование информационно-коммуникационных технологий в воспитательно-образовательном процессе в дошкольном учреждении – </a:t>
            </a:r>
            <a:r>
              <a:rPr lang="ru-RU" sz="2400" u="sng" dirty="0" smtClean="0"/>
              <a:t>это один из самых новых и актуальных вопросов в дошкольной педагогике.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613678784_13-p-fon-dlya-prezentatsii-bezopasnii-internet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00306"/>
            <a:ext cx="4213923" cy="392906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78645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своей практике воспитатели   активно используют  компьютерные презентации в программе </a:t>
            </a:r>
            <a:r>
              <a:rPr lang="ru-RU" sz="2000" b="1" dirty="0" smtClean="0"/>
              <a:t>Power Point </a:t>
            </a:r>
            <a:endParaRPr lang="ru-RU" sz="2000" b="1" dirty="0"/>
          </a:p>
        </p:txBody>
      </p:sp>
      <p:pic>
        <p:nvPicPr>
          <p:cNvPr id="4" name="Рисунок 3" descr="IMG-20220221-WA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7752" cy="3603858"/>
          </a:xfrm>
          <a:prstGeom prst="rect">
            <a:avLst/>
          </a:prstGeom>
        </p:spPr>
      </p:pic>
      <p:pic>
        <p:nvPicPr>
          <p:cNvPr id="7" name="Рисунок 6" descr="IMG-20220221-WA00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857364"/>
            <a:ext cx="4643438" cy="362545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57430"/>
            <a:ext cx="950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помощью программы </a:t>
            </a:r>
            <a:r>
              <a:rPr lang="ru-RU" b="1" dirty="0" smtClean="0"/>
              <a:t>Windows Media</a:t>
            </a:r>
            <a:r>
              <a:rPr lang="ru-RU" dirty="0" smtClean="0"/>
              <a:t> демонстрируем детям обучающие мультфильмы.</a:t>
            </a:r>
          </a:p>
          <a:p>
            <a:r>
              <a:rPr lang="ru-RU" dirty="0" smtClean="0"/>
              <a:t>в подготовительной группе – </a:t>
            </a:r>
            <a:r>
              <a:rPr lang="ru-RU" u="sng" dirty="0" smtClean="0"/>
              <a:t>«Уроки тетушки Совы (Азбука безопасности на дороге)</a:t>
            </a:r>
            <a:endParaRPr lang="ru-RU" u="sng" dirty="0"/>
          </a:p>
        </p:txBody>
      </p:sp>
      <p:pic>
        <p:nvPicPr>
          <p:cNvPr id="5" name="Рисунок 4" descr="IMG-20220221-WA00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71810"/>
            <a:ext cx="4357687" cy="3786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14422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Качественные иллюстративные материалы обеспечивают «эффективность» восприятия информации.</a:t>
            </a:r>
          </a:p>
          <a:p>
            <a:endParaRPr lang="ru-RU" dirty="0"/>
          </a:p>
        </p:txBody>
      </p:sp>
      <p:pic>
        <p:nvPicPr>
          <p:cNvPr id="8" name="Рисунок 7" descr="IMG-20220221-WA00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71809"/>
            <a:ext cx="4572000" cy="3786191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5103674"/>
            <a:ext cx="8501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обобщения знаний дошкольников правил дорожного движения мы, начинаем со старшей группы, можно  применять разнообразные дидактические игры, используя программу </a:t>
            </a:r>
            <a:r>
              <a:rPr lang="ru-RU" b="1" dirty="0" err="1" smtClean="0"/>
              <a:t>Microsoft</a:t>
            </a:r>
            <a:r>
              <a:rPr lang="ru-RU" b="1" dirty="0" smtClean="0"/>
              <a:t> </a:t>
            </a:r>
            <a:r>
              <a:rPr lang="ru-RU" b="1" dirty="0" err="1" smtClean="0"/>
              <a:t>Word</a:t>
            </a:r>
            <a:r>
              <a:rPr lang="ru-RU" b="1" dirty="0" smtClean="0"/>
              <a:t>.</a:t>
            </a:r>
          </a:p>
          <a:p>
            <a:pPr algn="ctr"/>
            <a:r>
              <a:rPr lang="ru-RU" dirty="0" smtClean="0"/>
              <a:t>Например, в игре </a:t>
            </a:r>
            <a:r>
              <a:rPr lang="ru-RU" u="sng" dirty="0" smtClean="0"/>
              <a:t>«Найди лишнее» </a:t>
            </a:r>
            <a:r>
              <a:rPr lang="ru-RU" dirty="0" smtClean="0"/>
              <a:t>дети из предложенных знаков выбирают лишний знак, который не соответствует данной группе.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IMG-20220228-WA0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14290"/>
            <a:ext cx="6643703" cy="47455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42886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программе </a:t>
            </a:r>
            <a:r>
              <a:rPr lang="ru-RU" b="1" dirty="0" err="1" smtClean="0"/>
              <a:t>Microsoft</a:t>
            </a:r>
            <a:r>
              <a:rPr lang="ru-RU" b="1" dirty="0" smtClean="0"/>
              <a:t> </a:t>
            </a:r>
            <a:r>
              <a:rPr lang="ru-RU" b="1" dirty="0" err="1" smtClean="0"/>
              <a:t>Excel</a:t>
            </a:r>
            <a:r>
              <a:rPr lang="ru-RU" dirty="0" smtClean="0"/>
              <a:t>  можно составлять самые разнообразные кроссворды</a:t>
            </a:r>
            <a:endParaRPr lang="ru-RU" dirty="0"/>
          </a:p>
        </p:txBody>
      </p:sp>
      <p:pic>
        <p:nvPicPr>
          <p:cNvPr id="4" name="Рисунок 3" descr="IMG-20220221-WA0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5"/>
            <a:ext cx="4643438" cy="3929066"/>
          </a:xfrm>
          <a:prstGeom prst="rect">
            <a:avLst/>
          </a:prstGeom>
        </p:spPr>
      </p:pic>
      <p:pic>
        <p:nvPicPr>
          <p:cNvPr id="6" name="Рисунок 5" descr="IMG-20220228-WA00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928933"/>
            <a:ext cx="4429124" cy="3929067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826675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          Для организации самостоятельной деятельности детей старшего дошкольного возраста мы предлагаем использовать программу </a:t>
            </a:r>
            <a:r>
              <a:rPr lang="ru-RU" b="1" dirty="0" err="1" smtClean="0"/>
              <a:t>Paint</a:t>
            </a:r>
            <a:r>
              <a:rPr lang="ru-RU" b="1" dirty="0" smtClean="0"/>
              <a:t>,</a:t>
            </a:r>
            <a:r>
              <a:rPr lang="ru-RU" dirty="0" smtClean="0"/>
              <a:t> в которой дети могут почувствовать себя настоящими художниками. В эту программу загружаются раскраски по правилам дорожного движения из Интернет ресурсов, которые дают воспитанникам возможность для творческой деятельности.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IMG-20220221-WA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357298"/>
            <a:ext cx="4500562" cy="3375422"/>
          </a:xfrm>
          <a:prstGeom prst="rect">
            <a:avLst/>
          </a:prstGeom>
        </p:spPr>
      </p:pic>
      <p:pic>
        <p:nvPicPr>
          <p:cNvPr id="5" name="Рисунок 4" descr="IMG-20220221-WA0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4476749" cy="335756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71546"/>
            <a:ext cx="4857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Таким образом, использование информационных  технологий в дошкольном образовательном процессе ведет к повышению усвоения знаний дошкольниками на более высокий уровень. Несет в себе образный тип информации, обладает стимулом познавательной активности.</a:t>
            </a:r>
          </a:p>
          <a:p>
            <a:endParaRPr lang="ru-RU" sz="2000" dirty="0"/>
          </a:p>
        </p:txBody>
      </p:sp>
      <p:pic>
        <p:nvPicPr>
          <p:cNvPr id="4" name="Рисунок 3" descr="IMG-20220221-WA00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071786"/>
            <a:ext cx="5072066" cy="378621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157</Words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22</cp:revision>
  <dcterms:created xsi:type="dcterms:W3CDTF">2022-02-27T14:52:55Z</dcterms:created>
  <dcterms:modified xsi:type="dcterms:W3CDTF">2023-12-04T12:59:00Z</dcterms:modified>
</cp:coreProperties>
</file>