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58" r:id="rId4"/>
    <p:sldId id="259" r:id="rId5"/>
    <p:sldId id="272" r:id="rId6"/>
    <p:sldId id="273" r:id="rId7"/>
    <p:sldId id="274" r:id="rId8"/>
    <p:sldId id="260" r:id="rId9"/>
    <p:sldId id="263" r:id="rId10"/>
    <p:sldId id="270" r:id="rId11"/>
    <p:sldId id="271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Эльвира Каразбаева" initials="ЭК" lastIdx="1" clrIdx="0">
    <p:extLst>
      <p:ext uri="{19B8F6BF-5375-455C-9EA6-DF929625EA0E}">
        <p15:presenceInfo xmlns:p15="http://schemas.microsoft.com/office/powerpoint/2012/main" userId="1c9050e13e6999f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939"/>
    <a:srgbClr val="FAFFFF"/>
    <a:srgbClr val="DAE3F3"/>
    <a:srgbClr val="ECECEB"/>
    <a:srgbClr val="F4F4F3"/>
    <a:srgbClr val="F4F5F3"/>
    <a:srgbClr val="031EBD"/>
    <a:srgbClr val="576FFC"/>
    <a:srgbClr val="000042"/>
    <a:srgbClr val="00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43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AB41B6-A16C-E5B1-9988-F21D8A97C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EB1DC60-4FF1-A7B8-4814-0E38930D75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7E6443-52D8-FBFA-4B91-75C255F5A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3C67-3A7E-4A82-8B1F-41892FC393D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5C55EE-0761-5088-8CC9-894B61246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E5B332-15C0-EDF0-A955-C54017AC3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6889-C545-4D90-9ACB-CF8940098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74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42EB6-70EB-8530-66F5-C8DA65643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A9201F-CE1B-76B4-98B4-E283D9D31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52F5F2-2805-E522-E380-5B04864F0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3C67-3A7E-4A82-8B1F-41892FC393D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1434DD-3142-85DB-5971-A7417873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B1371E-9B9D-D8D6-6FAF-A078582C8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6889-C545-4D90-9ACB-CF8940098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08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E232CB5-B1A0-8CB8-0EF0-5BC5D3CDBC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B60DC9-CCBB-615D-769C-86E9A2412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7EB08A-7B60-F096-F0BE-47978092F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3C67-3A7E-4A82-8B1F-41892FC393D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99E49A-7B03-17F0-9860-DE3F97DC9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4256A6-A440-FBC9-AF7B-E7C25B20B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6889-C545-4D90-9ACB-CF8940098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63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1B6C0C-4F4C-0584-2AD1-8488CAA53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F0056B-F392-0821-CB99-DF435AFF5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65D817-79DF-358A-1B34-0434EDB33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3C67-3A7E-4A82-8B1F-41892FC393D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7FCC5E-79E7-B61D-C88C-DF10EEDA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0A0B29-1E12-6D42-2CF1-DCC13E4EC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6889-C545-4D90-9ACB-CF8940098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738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0E692D-7E46-2324-8614-D24D279BC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9A50CF-019E-FCB5-2153-EF65EAA1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16901A-47C9-03E0-6952-854829EA0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3C67-3A7E-4A82-8B1F-41892FC393D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38158E-4DF0-4451-71DB-ABC356CD7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EAA1D3-B788-34F9-ACEC-1E7F083DF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6889-C545-4D90-9ACB-CF8940098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1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DCE874-503E-3BBF-A744-110B13230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4B48AE-5F0F-F28F-9AAD-A2608CDE92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5F1D724-011B-97B2-87A4-ABF50A1BAF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ED7EA0-2A57-F6BD-048B-6A9DDB29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3C67-3A7E-4A82-8B1F-41892FC393D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943AA5-F9FB-9AE5-1D94-560CD7F04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E82480-01FA-AF81-EAE1-129FB713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6889-C545-4D90-9ACB-CF8940098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06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A2B10D-D2A9-2C28-276A-6BB15768E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034883-EA48-C93B-4181-696235490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CF1800-B039-A483-C4B7-95E95B969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C2D02F-B185-4B47-2045-0CE82CD95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90D044-A6D7-2497-2581-4C5A71EEA5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B21EC6F-4A23-8388-3B7C-B9203701B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3C67-3A7E-4A82-8B1F-41892FC393D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3BE2846-98A7-E078-1015-011E4F5C8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0E6741C-38C8-E28A-CCC6-7D2009E7E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6889-C545-4D90-9ACB-CF8940098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037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602CAE-935E-58EB-8DF6-42AA9181F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3EF4DB3-A68A-86E2-851F-8C3F34AFA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3C67-3A7E-4A82-8B1F-41892FC393D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06BCB2-3C4C-7441-80F4-DAF9FC027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82B3D9-22DD-E71E-0CAD-E911F1111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6889-C545-4D90-9ACB-CF8940098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981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419A0D7-BC61-4906-CE14-2308E8D40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3C67-3A7E-4A82-8B1F-41892FC393D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49955CB-480B-5DCC-38CB-782296096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7F2077-2846-AA98-9159-8DC85446D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6889-C545-4D90-9ACB-CF8940098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38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2E8629-823D-CD92-9A16-39B629D8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953EDD-0B26-BE51-AC77-C0C76FA69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2068F8-D98B-16F5-3159-140A5ED31A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A1B33F-A52B-9017-37D0-C59E88A63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3C67-3A7E-4A82-8B1F-41892FC393D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0DDF0A-7D18-94CA-9CBB-BB805C903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1D734-338A-34A4-9457-C5E0C3F0F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6889-C545-4D90-9ACB-CF8940098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62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BE8C3-C3C4-C3D4-A0D5-BA88C24F0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CC3E2D-DFE6-01A1-1C0D-8B974DFB24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E0D4FC-D048-7913-9009-3D74EB09A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C38631-DDD7-40E1-FEE2-D226BBE05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03C67-3A7E-4A82-8B1F-41892FC393D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C3FBC6-2916-E972-1F85-6391B15D8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64360A-0EAC-EF74-A090-69A1DC4E8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86889-C545-4D90-9ACB-CF8940098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9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BF43D4-6D68-6E57-4816-82F6DF46B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69C7D4-EFBD-DDB5-0ACF-1710306EB2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9D4DF4-26C3-860E-8FB9-FB947201B6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03C67-3A7E-4A82-8B1F-41892FC393DD}" type="datetimeFigureOut">
              <a:rPr lang="ru-RU" smtClean="0"/>
              <a:t>16.12.2022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724E55-25F7-7D49-D7B7-D4D7C7CC86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512C48-86B5-5B3E-8219-F393F503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86889-C545-4D90-9ACB-CF8940098D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86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1.png"/><Relationship Id="rId18" Type="http://schemas.microsoft.com/office/2007/relationships/hdphoto" Target="../media/hdphoto12.wdp"/><Relationship Id="rId3" Type="http://schemas.openxmlformats.org/officeDocument/2006/relationships/audio" Target="../media/audio4.wav"/><Relationship Id="rId7" Type="http://schemas.microsoft.com/office/2007/relationships/hdphoto" Target="../media/hdphoto4.wdp"/><Relationship Id="rId12" Type="http://schemas.openxmlformats.org/officeDocument/2006/relationships/image" Target="../media/image30.png"/><Relationship Id="rId17" Type="http://schemas.openxmlformats.org/officeDocument/2006/relationships/image" Target="../media/image34.png"/><Relationship Id="rId2" Type="http://schemas.openxmlformats.org/officeDocument/2006/relationships/audio" Target="../media/audio2.wav"/><Relationship Id="rId16" Type="http://schemas.microsoft.com/office/2007/relationships/hdphoto" Target="../media/hdphoto11.wdp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9.png"/><Relationship Id="rId5" Type="http://schemas.microsoft.com/office/2007/relationships/hdphoto" Target="../media/hdphoto3.wdp"/><Relationship Id="rId15" Type="http://schemas.openxmlformats.org/officeDocument/2006/relationships/image" Target="../media/image33.png"/><Relationship Id="rId10" Type="http://schemas.microsoft.com/office/2007/relationships/hdphoto" Target="../media/hdphoto10.wdp"/><Relationship Id="rId4" Type="http://schemas.openxmlformats.org/officeDocument/2006/relationships/image" Target="../media/image4.png"/><Relationship Id="rId9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37.png"/><Relationship Id="rId18" Type="http://schemas.openxmlformats.org/officeDocument/2006/relationships/image" Target="../media/image34.png"/><Relationship Id="rId3" Type="http://schemas.openxmlformats.org/officeDocument/2006/relationships/audio" Target="../media/audio4.wav"/><Relationship Id="rId7" Type="http://schemas.microsoft.com/office/2007/relationships/hdphoto" Target="../media/hdphoto4.wdp"/><Relationship Id="rId12" Type="http://schemas.openxmlformats.org/officeDocument/2006/relationships/image" Target="../media/image36.png"/><Relationship Id="rId17" Type="http://schemas.microsoft.com/office/2007/relationships/hdphoto" Target="../media/hdphoto11.wdp"/><Relationship Id="rId2" Type="http://schemas.openxmlformats.org/officeDocument/2006/relationships/audio" Target="../media/audio2.wav"/><Relationship Id="rId16" Type="http://schemas.openxmlformats.org/officeDocument/2006/relationships/image" Target="../media/image33.pn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5.png"/><Relationship Id="rId5" Type="http://schemas.microsoft.com/office/2007/relationships/hdphoto" Target="../media/hdphoto3.wdp"/><Relationship Id="rId15" Type="http://schemas.microsoft.com/office/2007/relationships/hdphoto" Target="../media/hdphoto13.wdp"/><Relationship Id="rId10" Type="http://schemas.microsoft.com/office/2007/relationships/hdphoto" Target="../media/hdphoto10.wdp"/><Relationship Id="rId19" Type="http://schemas.microsoft.com/office/2007/relationships/hdphoto" Target="../media/hdphoto12.wdp"/><Relationship Id="rId4" Type="http://schemas.openxmlformats.org/officeDocument/2006/relationships/image" Target="../media/image4.png"/><Relationship Id="rId9" Type="http://schemas.openxmlformats.org/officeDocument/2006/relationships/image" Target="../media/image28.png"/><Relationship Id="rId1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5.wav"/><Relationship Id="rId7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10" Type="http://schemas.openxmlformats.org/officeDocument/2006/relationships/audio" Target="../media/audio2.wav"/><Relationship Id="rId4" Type="http://schemas.openxmlformats.org/officeDocument/2006/relationships/image" Target="../media/image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10" Type="http://schemas.openxmlformats.org/officeDocument/2006/relationships/audio" Target="../media/audio2.wav"/><Relationship Id="rId4" Type="http://schemas.microsoft.com/office/2007/relationships/hdphoto" Target="../media/hdphoto3.wdp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10" Type="http://schemas.openxmlformats.org/officeDocument/2006/relationships/audio" Target="../media/audio2.wav"/><Relationship Id="rId4" Type="http://schemas.microsoft.com/office/2007/relationships/hdphoto" Target="../media/hdphoto3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6.wdp"/><Relationship Id="rId18" Type="http://schemas.openxmlformats.org/officeDocument/2006/relationships/image" Target="../media/image15.png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12" Type="http://schemas.openxmlformats.org/officeDocument/2006/relationships/image" Target="../media/image12.png"/><Relationship Id="rId17" Type="http://schemas.microsoft.com/office/2007/relationships/hdphoto" Target="../media/hdphoto8.wdp"/><Relationship Id="rId2" Type="http://schemas.openxmlformats.org/officeDocument/2006/relationships/audio" Target="../media/audio2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microsoft.com/office/2007/relationships/hdphoto" Target="../media/hdphoto3.wdp"/><Relationship Id="rId15" Type="http://schemas.microsoft.com/office/2007/relationships/hdphoto" Target="../media/hdphoto7.wdp"/><Relationship Id="rId10" Type="http://schemas.microsoft.com/office/2007/relationships/hdphoto" Target="../media/hdphoto5.wdp"/><Relationship Id="rId19" Type="http://schemas.openxmlformats.org/officeDocument/2006/relationships/audio" Target="../media/audio2.wav"/><Relationship Id="rId4" Type="http://schemas.openxmlformats.org/officeDocument/2006/relationships/image" Target="../media/image4.png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7.wdp"/><Relationship Id="rId1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12" Type="http://schemas.openxmlformats.org/officeDocument/2006/relationships/image" Target="../media/image13.png"/><Relationship Id="rId17" Type="http://schemas.microsoft.com/office/2007/relationships/hdphoto" Target="../media/hdphoto9.wdp"/><Relationship Id="rId2" Type="http://schemas.openxmlformats.org/officeDocument/2006/relationships/audio" Target="../media/audio2.wav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16.png"/><Relationship Id="rId19" Type="http://schemas.openxmlformats.org/officeDocument/2006/relationships/audio" Target="../media/audio2.wav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6.wdp"/><Relationship Id="rId18" Type="http://schemas.openxmlformats.org/officeDocument/2006/relationships/audio" Target="../media/audio2.wav"/><Relationship Id="rId3" Type="http://schemas.openxmlformats.org/officeDocument/2006/relationships/audio" Target="../media/audio3.wav"/><Relationship Id="rId7" Type="http://schemas.microsoft.com/office/2007/relationships/hdphoto" Target="../media/hdphoto4.wdp"/><Relationship Id="rId12" Type="http://schemas.openxmlformats.org/officeDocument/2006/relationships/image" Target="../media/image12.png"/><Relationship Id="rId17" Type="http://schemas.openxmlformats.org/officeDocument/2006/relationships/image" Target="../media/image13.png"/><Relationship Id="rId2" Type="http://schemas.openxmlformats.org/officeDocument/2006/relationships/audio" Target="../media/audio2.wav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8.wdp"/><Relationship Id="rId5" Type="http://schemas.microsoft.com/office/2007/relationships/hdphoto" Target="../media/hdphoto3.wdp"/><Relationship Id="rId15" Type="http://schemas.microsoft.com/office/2007/relationships/hdphoto" Target="../media/hdphoto7.wdp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1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audio" Target="../media/audio2.wav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23.png"/><Relationship Id="rId5" Type="http://schemas.openxmlformats.org/officeDocument/2006/relationships/image" Target="../media/image5.png"/><Relationship Id="rId10" Type="http://schemas.openxmlformats.org/officeDocument/2006/relationships/image" Target="../media/image22.png"/><Relationship Id="rId4" Type="http://schemas.microsoft.com/office/2007/relationships/hdphoto" Target="../media/hdphoto3.wdp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audio" Target="../media/audio2.wav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27.png"/><Relationship Id="rId5" Type="http://schemas.openxmlformats.org/officeDocument/2006/relationships/image" Target="../media/image5.png"/><Relationship Id="rId10" Type="http://schemas.openxmlformats.org/officeDocument/2006/relationships/image" Target="../media/image26.png"/><Relationship Id="rId4" Type="http://schemas.microsoft.com/office/2007/relationships/hdphoto" Target="../media/hdphoto3.wdp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36DED2-5889-CD4A-C0A5-47A3BBC39C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076" t="9257" r="2981" b="53209"/>
          <a:stretch/>
        </p:blipFill>
        <p:spPr>
          <a:xfrm>
            <a:off x="12033377" y="3259421"/>
            <a:ext cx="1987421" cy="3598579"/>
          </a:xfrm>
          <a:prstGeom prst="rect">
            <a:avLst/>
          </a:prstGeom>
        </p:spPr>
      </p:pic>
      <p:sp>
        <p:nvSpPr>
          <p:cNvPr id="8" name="Облачко с текстом: овальное 7">
            <a:extLst>
              <a:ext uri="{FF2B5EF4-FFF2-40B4-BE49-F238E27FC236}">
                <a16:creationId xmlns:a16="http://schemas.microsoft.com/office/drawing/2014/main" id="{AD2F5BA4-E0E0-1D9C-F0D0-57C12C080CED}"/>
              </a:ext>
            </a:extLst>
          </p:cNvPr>
          <p:cNvSpPr/>
          <p:nvPr/>
        </p:nvSpPr>
        <p:spPr>
          <a:xfrm flipH="1">
            <a:off x="1828798" y="0"/>
            <a:ext cx="6624734" cy="4842588"/>
          </a:xfrm>
          <a:prstGeom prst="wedgeEllipseCallout">
            <a:avLst>
              <a:gd name="adj1" fmla="val -48861"/>
              <a:gd name="adj2" fmla="val 41691"/>
            </a:avLst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13E710-A5DA-5D59-7FD1-2A7DEF48CBC9}"/>
              </a:ext>
            </a:extLst>
          </p:cNvPr>
          <p:cNvSpPr txBox="1"/>
          <p:nvPr/>
        </p:nvSpPr>
        <p:spPr>
          <a:xfrm>
            <a:off x="2509932" y="897800"/>
            <a:ext cx="52624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10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Привет, ребята! </a:t>
            </a:r>
          </a:p>
          <a:p>
            <a:pPr algn="ctr"/>
            <a:r>
              <a:rPr lang="ru-RU" sz="3200" dirty="0">
                <a:solidFill>
                  <a:srgbClr val="010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зовут Югория. </a:t>
            </a:r>
          </a:p>
          <a:p>
            <a:pPr algn="ctr"/>
            <a:r>
              <a:rPr lang="ru-RU" sz="3200" dirty="0">
                <a:solidFill>
                  <a:srgbClr val="010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специально для вас подготовила целый альбом с играми! </a:t>
            </a:r>
          </a:p>
          <a:p>
            <a:pPr algn="ctr"/>
            <a:r>
              <a:rPr lang="ru-RU" sz="3200" dirty="0">
                <a:solidFill>
                  <a:srgbClr val="010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Хотите поиграть?</a:t>
            </a:r>
          </a:p>
        </p:txBody>
      </p:sp>
    </p:spTree>
    <p:extLst>
      <p:ext uri="{BB962C8B-B14F-4D97-AF65-F5344CB8AC3E}">
        <p14:creationId xmlns:p14="http://schemas.microsoft.com/office/powerpoint/2010/main" val="347166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 L -0.13659 0.00926 " pathEditMode="relative" rAng="0" ptsTypes="AA">
                                      <p:cBhvr>
                                        <p:cTn id="6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36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ЮГОРИЯ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  <p:bldP spid="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:a16="http://schemas.microsoft.com/office/drawing/2014/main" id="{0767355B-F2FF-EDE7-CCF8-AD5D3A642980}"/>
              </a:ext>
            </a:extLst>
          </p:cNvPr>
          <p:cNvSpPr/>
          <p:nvPr/>
        </p:nvSpPr>
        <p:spPr>
          <a:xfrm>
            <a:off x="409575" y="0"/>
            <a:ext cx="11782425" cy="6858000"/>
          </a:xfrm>
          <a:prstGeom prst="frame">
            <a:avLst>
              <a:gd name="adj1" fmla="val 983"/>
            </a:avLst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0D5EF5C-8339-0F7D-27EC-F239C343E4A7}"/>
              </a:ext>
            </a:extLst>
          </p:cNvPr>
          <p:cNvSpPr/>
          <p:nvPr/>
        </p:nvSpPr>
        <p:spPr>
          <a:xfrm>
            <a:off x="494495" y="65312"/>
            <a:ext cx="11639549" cy="6718041"/>
          </a:xfrm>
          <a:prstGeom prst="rect">
            <a:avLst/>
          </a:prstGeom>
          <a:blipFill dpi="0" rotWithShape="1">
            <a:blip r:embed="rId4">
              <a:alphaModFix amt="71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CB74BB-14BA-0B03-939D-2164D815444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-2528314" y="3132119"/>
            <a:ext cx="6639383" cy="59376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80758C-6500-5E35-4879-ABB883232AC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3" t="5195" r="54488" b="11862"/>
          <a:stretch/>
        </p:blipFill>
        <p:spPr>
          <a:xfrm flipH="1">
            <a:off x="146030" y="109310"/>
            <a:ext cx="593765" cy="6630046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AEC8EB0-D7E8-F3D3-18B3-BBDB57AF14E1}"/>
              </a:ext>
            </a:extLst>
          </p:cNvPr>
          <p:cNvSpPr/>
          <p:nvPr/>
        </p:nvSpPr>
        <p:spPr>
          <a:xfrm>
            <a:off x="8276251" y="247257"/>
            <a:ext cx="3219061" cy="199675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0300307-F371-4A59-6A26-CBC0C5D971AF}"/>
              </a:ext>
            </a:extLst>
          </p:cNvPr>
          <p:cNvSpPr/>
          <p:nvPr/>
        </p:nvSpPr>
        <p:spPr>
          <a:xfrm>
            <a:off x="8276253" y="2425956"/>
            <a:ext cx="3219061" cy="199675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1858FEC-189E-1503-A790-C5DC8431556E}"/>
              </a:ext>
            </a:extLst>
          </p:cNvPr>
          <p:cNvSpPr/>
          <p:nvPr/>
        </p:nvSpPr>
        <p:spPr>
          <a:xfrm>
            <a:off x="8276251" y="4604652"/>
            <a:ext cx="3219061" cy="199675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281335-EA4D-873A-DAEE-75018BE2EE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66254">
            <a:off x="2464377" y="563246"/>
            <a:ext cx="5273904" cy="4148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EBB92F-0237-50DA-CAA8-FD94A619ABE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28378"/>
          <a:stretch/>
        </p:blipFill>
        <p:spPr>
          <a:xfrm>
            <a:off x="8534224" y="300012"/>
            <a:ext cx="2690502" cy="194399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3E0FBB3-CABA-402B-E001-77116E055587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6933" t="5100" r="50586" b="37865"/>
          <a:stretch/>
        </p:blipFill>
        <p:spPr>
          <a:xfrm rot="17493664">
            <a:off x="3510496" y="1263981"/>
            <a:ext cx="3078903" cy="3045806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D39C798-6547-1C69-5E70-F8EA99BC8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79266" y="2516264"/>
            <a:ext cx="2275535" cy="18161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B256366-D2B9-80C9-5CED-C1B6EF0747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8566528" y="4804926"/>
            <a:ext cx="2701009" cy="159620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F25BD61-6931-7500-E8ED-77C46777D6D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0699" y="2689611"/>
            <a:ext cx="1745512" cy="4168389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79F11F0-555D-08D8-C158-618E9F45D4E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PaintStrokes/>
                    </a14:imgEffect>
                    <a14:imgEffect>
                      <a14:sharpenSoften amount="-25000"/>
                    </a14:imgEffect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1802" y="3907851"/>
            <a:ext cx="1509486" cy="84908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7" name="Взрыв: 8 точек 16">
            <a:extLst>
              <a:ext uri="{FF2B5EF4-FFF2-40B4-BE49-F238E27FC236}">
                <a16:creationId xmlns:a16="http://schemas.microsoft.com/office/drawing/2014/main" id="{5F9C2486-793D-D536-7D57-BD4BE12FA6F4}"/>
              </a:ext>
            </a:extLst>
          </p:cNvPr>
          <p:cNvSpPr/>
          <p:nvPr/>
        </p:nvSpPr>
        <p:spPr>
          <a:xfrm>
            <a:off x="3366803" y="4182111"/>
            <a:ext cx="589643" cy="671800"/>
          </a:xfrm>
          <a:prstGeom prst="irregularSeal1">
            <a:avLst/>
          </a:prstGeom>
          <a:solidFill>
            <a:schemeClr val="bg1"/>
          </a:solidFill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46492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  <p:sndAc>
          <p:stSnd>
            <p:snd r:embed="rId2" name="zvuk-kogda-perevernuli-stranitsu.wav"/>
          </p:stSnd>
        </p:sndAc>
      </p:transition>
    </mc:Choice>
    <mc:Fallback xmlns="">
      <p:transition spd="slow">
        <p:fade/>
        <p:sndAc>
          <p:stSnd>
            <p:snd r:embed="rId20" name="zvuk-kogda-perevernuli-stranitsu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atvor-fotoapparata-35908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:a16="http://schemas.microsoft.com/office/drawing/2014/main" id="{0767355B-F2FF-EDE7-CCF8-AD5D3A642980}"/>
              </a:ext>
            </a:extLst>
          </p:cNvPr>
          <p:cNvSpPr/>
          <p:nvPr/>
        </p:nvSpPr>
        <p:spPr>
          <a:xfrm>
            <a:off x="409575" y="0"/>
            <a:ext cx="11782425" cy="6858000"/>
          </a:xfrm>
          <a:prstGeom prst="frame">
            <a:avLst>
              <a:gd name="adj1" fmla="val 983"/>
            </a:avLst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0D5EF5C-8339-0F7D-27EC-F239C343E4A7}"/>
              </a:ext>
            </a:extLst>
          </p:cNvPr>
          <p:cNvSpPr/>
          <p:nvPr/>
        </p:nvSpPr>
        <p:spPr>
          <a:xfrm>
            <a:off x="494495" y="65312"/>
            <a:ext cx="11639549" cy="6718041"/>
          </a:xfrm>
          <a:prstGeom prst="rect">
            <a:avLst/>
          </a:prstGeom>
          <a:blipFill dpi="0" rotWithShape="1">
            <a:blip r:embed="rId4">
              <a:alphaModFix amt="71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CB74BB-14BA-0B03-939D-2164D815444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-2528314" y="3132119"/>
            <a:ext cx="6639383" cy="59376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80758C-6500-5E35-4879-ABB883232AC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3" t="5195" r="54488" b="11862"/>
          <a:stretch/>
        </p:blipFill>
        <p:spPr>
          <a:xfrm flipH="1">
            <a:off x="146030" y="109310"/>
            <a:ext cx="593765" cy="6630046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AEC8EB0-D7E8-F3D3-18B3-BBDB57AF14E1}"/>
              </a:ext>
            </a:extLst>
          </p:cNvPr>
          <p:cNvSpPr/>
          <p:nvPr/>
        </p:nvSpPr>
        <p:spPr>
          <a:xfrm>
            <a:off x="8276251" y="247257"/>
            <a:ext cx="3219061" cy="199675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00300307-F371-4A59-6A26-CBC0C5D971AF}"/>
              </a:ext>
            </a:extLst>
          </p:cNvPr>
          <p:cNvSpPr/>
          <p:nvPr/>
        </p:nvSpPr>
        <p:spPr>
          <a:xfrm>
            <a:off x="8276253" y="2425956"/>
            <a:ext cx="3219061" cy="199675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1858FEC-189E-1503-A790-C5DC8431556E}"/>
              </a:ext>
            </a:extLst>
          </p:cNvPr>
          <p:cNvSpPr/>
          <p:nvPr/>
        </p:nvSpPr>
        <p:spPr>
          <a:xfrm>
            <a:off x="8276251" y="4604652"/>
            <a:ext cx="3219061" cy="1996751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281335-EA4D-873A-DAEE-75018BE2EE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66254">
            <a:off x="2464377" y="563246"/>
            <a:ext cx="5273904" cy="4148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E3D378-5D59-0A5B-1BF6-22BA90B87A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47953" y="337252"/>
            <a:ext cx="2274005" cy="181676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08B3808-7E8F-AE50-8C07-ED80053C30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8843677" y="4624770"/>
            <a:ext cx="2082555" cy="201429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A68A5D2-3F49-572E-4CB6-F8FA84FA5B9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85803" y="2397065"/>
            <a:ext cx="2798307" cy="205453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D539BAE-769F-F8F2-D002-7DFF5104453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9515" b="78545" l="48276" r="65409">
                        <a14:foregroundMark x1="57058" y1="76970" x2="57058" y2="76970"/>
                        <a14:foregroundMark x1="64224" y1="71394" x2="64224" y2="71394"/>
                        <a14:foregroundMark x1="48761" y1="68525" x2="48761" y2="68525"/>
                        <a14:foregroundMark x1="48276" y1="69293" x2="48276" y2="69293"/>
                        <a14:backgroundMark x1="60668" y1="68040" x2="60668" y2="68040"/>
                        <a14:backgroundMark x1="57489" y1="69697" x2="57489" y2="69697"/>
                        <a14:backgroundMark x1="57435" y1="70303" x2="57435" y2="70303"/>
                        <a14:backgroundMark x1="57112" y1="68808" x2="57112" y2="68808"/>
                        <a14:backgroundMark x1="56843" y1="68606" x2="56843" y2="6860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03" t="57143" r="32464" b="19047"/>
          <a:stretch/>
        </p:blipFill>
        <p:spPr>
          <a:xfrm rot="13562362">
            <a:off x="4517001" y="1861461"/>
            <a:ext cx="1081817" cy="163285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BB01B11-C833-9DFB-B076-D128FF0891D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0699" y="2698948"/>
            <a:ext cx="1745512" cy="4168389"/>
          </a:xfrm>
          <a:prstGeom prst="rect">
            <a:avLst/>
          </a:prstGeom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79F11F0-555D-08D8-C158-618E9F45D4E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artisticPaintStrokes/>
                    </a14:imgEffect>
                    <a14:imgEffect>
                      <a14:sharpenSoften amount="-25000"/>
                    </a14:imgEffect>
                    <a14:imgEffect>
                      <a14:colorTemperature colorTemp="5900"/>
                    </a14:imgEffect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6199" y="3927113"/>
            <a:ext cx="1509486" cy="849086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7" name="Взрыв: 8 точек 16">
            <a:extLst>
              <a:ext uri="{FF2B5EF4-FFF2-40B4-BE49-F238E27FC236}">
                <a16:creationId xmlns:a16="http://schemas.microsoft.com/office/drawing/2014/main" id="{5F9C2486-793D-D536-7D57-BD4BE12FA6F4}"/>
              </a:ext>
            </a:extLst>
          </p:cNvPr>
          <p:cNvSpPr/>
          <p:nvPr/>
        </p:nvSpPr>
        <p:spPr>
          <a:xfrm>
            <a:off x="3382513" y="4183702"/>
            <a:ext cx="589643" cy="671800"/>
          </a:xfrm>
          <a:prstGeom prst="irregularSeal1">
            <a:avLst/>
          </a:prstGeom>
          <a:solidFill>
            <a:schemeClr val="bg1"/>
          </a:solidFill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520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  <p:sndAc>
          <p:stSnd>
            <p:snd r:embed="rId2" name="zvuk-kogda-perevernuli-stranitsu.wav"/>
          </p:stSnd>
        </p:sndAc>
      </p:transition>
    </mc:Choice>
    <mc:Fallback xmlns="">
      <p:transition spd="slow">
        <p:fade/>
        <p:sndAc>
          <p:stSnd>
            <p:snd r:embed="rId20" name="zvuk-kogda-perevernuli-stranitsu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atvor-fotoapparata-35908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:a16="http://schemas.microsoft.com/office/drawing/2014/main" id="{0767355B-F2FF-EDE7-CCF8-AD5D3A642980}"/>
              </a:ext>
            </a:extLst>
          </p:cNvPr>
          <p:cNvSpPr/>
          <p:nvPr/>
        </p:nvSpPr>
        <p:spPr>
          <a:xfrm>
            <a:off x="409575" y="0"/>
            <a:ext cx="11782425" cy="6858000"/>
          </a:xfrm>
          <a:prstGeom prst="frame">
            <a:avLst>
              <a:gd name="adj1" fmla="val 983"/>
            </a:avLst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0D5EF5C-8339-0F7D-27EC-F239C343E4A7}"/>
              </a:ext>
            </a:extLst>
          </p:cNvPr>
          <p:cNvSpPr/>
          <p:nvPr/>
        </p:nvSpPr>
        <p:spPr>
          <a:xfrm>
            <a:off x="476251" y="65314"/>
            <a:ext cx="11639549" cy="6718041"/>
          </a:xfrm>
          <a:prstGeom prst="rect">
            <a:avLst/>
          </a:prstGeom>
          <a:blipFill dpi="0" rotWithShape="1">
            <a:blip r:embed="rId4">
              <a:alphaModFix amt="71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CB74BB-14BA-0B03-939D-2164D815444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-2528314" y="3132119"/>
            <a:ext cx="6639383" cy="59376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80758C-6500-5E35-4879-ABB883232AC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3" t="5195" r="54488" b="11862"/>
          <a:stretch/>
        </p:blipFill>
        <p:spPr>
          <a:xfrm flipH="1">
            <a:off x="146030" y="109310"/>
            <a:ext cx="593765" cy="663004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A2E6E6-EA1C-EBC0-DE27-455EA58ED97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45970" y="3186403"/>
            <a:ext cx="1987468" cy="3596952"/>
          </a:xfrm>
          <a:prstGeom prst="rect">
            <a:avLst/>
          </a:prstGeom>
        </p:spPr>
      </p:pic>
      <p:sp>
        <p:nvSpPr>
          <p:cNvPr id="9" name="Облачко с текстом: овальное 8">
            <a:extLst>
              <a:ext uri="{FF2B5EF4-FFF2-40B4-BE49-F238E27FC236}">
                <a16:creationId xmlns:a16="http://schemas.microsoft.com/office/drawing/2014/main" id="{99188571-C5BF-24BA-5C54-1ABFF22AE862}"/>
              </a:ext>
            </a:extLst>
          </p:cNvPr>
          <p:cNvSpPr/>
          <p:nvPr/>
        </p:nvSpPr>
        <p:spPr>
          <a:xfrm flipH="1">
            <a:off x="2106011" y="314582"/>
            <a:ext cx="6624734" cy="4842588"/>
          </a:xfrm>
          <a:prstGeom prst="wedgeEllipseCallout">
            <a:avLst>
              <a:gd name="adj1" fmla="val -49847"/>
              <a:gd name="adj2" fmla="val 37259"/>
            </a:avLst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5721E5A-3CE3-6B35-9FAA-1FEA7DECA59F}"/>
              </a:ext>
            </a:extLst>
          </p:cNvPr>
          <p:cNvSpPr txBox="1"/>
          <p:nvPr/>
        </p:nvSpPr>
        <p:spPr>
          <a:xfrm>
            <a:off x="2983088" y="1700830"/>
            <a:ext cx="487057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10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и подошли к концу игры!</a:t>
            </a:r>
          </a:p>
          <a:p>
            <a:pPr algn="ctr"/>
            <a:r>
              <a:rPr lang="ru-RU" sz="3200" dirty="0">
                <a:solidFill>
                  <a:srgbClr val="010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Спасибо, что поиграли вместе со мной!</a:t>
            </a:r>
          </a:p>
        </p:txBody>
      </p:sp>
    </p:spTree>
    <p:extLst>
      <p:ext uri="{BB962C8B-B14F-4D97-AF65-F5344CB8AC3E}">
        <p14:creationId xmlns:p14="http://schemas.microsoft.com/office/powerpoint/2010/main" val="115756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  <p:sndAc>
          <p:stSnd>
            <p:snd r:embed="rId2" name="zvuk-kogda-perevernuli-stranitsu.wav"/>
          </p:stSnd>
        </p:sndAc>
      </p:transition>
    </mc:Choice>
    <mc:Fallback xmlns="">
      <p:transition spd="slow">
        <p:fade/>
        <p:sndAc>
          <p:stSnd>
            <p:snd r:embed="rId10" name="zvuk-kogda-perevernuli-stranitsu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0.01644 L -0.14531 0.0138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0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югория-конец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:a16="http://schemas.microsoft.com/office/drawing/2014/main" id="{0767355B-F2FF-EDE7-CCF8-AD5D3A642980}"/>
              </a:ext>
            </a:extLst>
          </p:cNvPr>
          <p:cNvSpPr/>
          <p:nvPr/>
        </p:nvSpPr>
        <p:spPr>
          <a:xfrm>
            <a:off x="409575" y="0"/>
            <a:ext cx="11782425" cy="6858000"/>
          </a:xfrm>
          <a:prstGeom prst="frame">
            <a:avLst>
              <a:gd name="adj1" fmla="val 983"/>
            </a:avLst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0D5EF5C-8339-0F7D-27EC-F239C343E4A7}"/>
              </a:ext>
            </a:extLst>
          </p:cNvPr>
          <p:cNvSpPr/>
          <p:nvPr/>
        </p:nvSpPr>
        <p:spPr>
          <a:xfrm>
            <a:off x="476251" y="65314"/>
            <a:ext cx="11639549" cy="6718041"/>
          </a:xfrm>
          <a:prstGeom prst="rect">
            <a:avLst/>
          </a:prstGeom>
          <a:gradFill>
            <a:gsLst>
              <a:gs pos="35000">
                <a:schemeClr val="accent1">
                  <a:lumMod val="63000"/>
                  <a:lumOff val="37000"/>
                </a:schemeClr>
              </a:gs>
              <a:gs pos="100000">
                <a:schemeClr val="accent6">
                  <a:lumMod val="80000"/>
                  <a:lumOff val="20000"/>
                  <a:alpha val="90000"/>
                </a:scheme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66F9C9-4CD3-A662-0F89-132E1FF2C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47" y="1202267"/>
            <a:ext cx="5172075" cy="517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BCB51386-D519-8056-B7BB-89CDBB58C8EC}"/>
              </a:ext>
            </a:extLst>
          </p:cNvPr>
          <p:cNvSpPr txBox="1">
            <a:spLocks/>
          </p:cNvSpPr>
          <p:nvPr/>
        </p:nvSpPr>
        <p:spPr>
          <a:xfrm>
            <a:off x="5219851" y="2663901"/>
            <a:ext cx="6826119" cy="11244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ln w="1016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br>
              <a:rPr lang="ru-RU" b="1" dirty="0">
                <a:ln w="1016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n w="1016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«МУЛЬТИМЕДИЙНАЯ МОЗАИКА»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80758C-6500-5E35-4879-ABB883232A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3" t="5195" r="54488" b="11862"/>
          <a:stretch/>
        </p:blipFill>
        <p:spPr>
          <a:xfrm flipH="1">
            <a:off x="146030" y="109310"/>
            <a:ext cx="593765" cy="663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41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:a16="http://schemas.microsoft.com/office/drawing/2014/main" id="{0767355B-F2FF-EDE7-CCF8-AD5D3A642980}"/>
              </a:ext>
            </a:extLst>
          </p:cNvPr>
          <p:cNvSpPr/>
          <p:nvPr/>
        </p:nvSpPr>
        <p:spPr>
          <a:xfrm>
            <a:off x="409575" y="0"/>
            <a:ext cx="11782425" cy="6858000"/>
          </a:xfrm>
          <a:prstGeom prst="frame">
            <a:avLst>
              <a:gd name="adj1" fmla="val 983"/>
            </a:avLst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0D5EF5C-8339-0F7D-27EC-F239C343E4A7}"/>
              </a:ext>
            </a:extLst>
          </p:cNvPr>
          <p:cNvSpPr/>
          <p:nvPr/>
        </p:nvSpPr>
        <p:spPr>
          <a:xfrm>
            <a:off x="494495" y="69979"/>
            <a:ext cx="11639549" cy="6718041"/>
          </a:xfrm>
          <a:prstGeom prst="rect">
            <a:avLst/>
          </a:prstGeom>
          <a:blipFill dpi="0" rotWithShape="1">
            <a:blip r:embed="rId3">
              <a:alphaModFix amt="4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CB74BB-14BA-0B03-939D-2164D815444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-2528314" y="3132119"/>
            <a:ext cx="6639383" cy="59376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80758C-6500-5E35-4879-ABB883232A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3" t="5195" r="54488" b="11862"/>
          <a:stretch/>
        </p:blipFill>
        <p:spPr>
          <a:xfrm flipH="1">
            <a:off x="146030" y="109310"/>
            <a:ext cx="593765" cy="66300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12CEADD-D3D0-5276-1024-76D394B0D87B}"/>
              </a:ext>
            </a:extLst>
          </p:cNvPr>
          <p:cNvSpPr txBox="1"/>
          <p:nvPr/>
        </p:nvSpPr>
        <p:spPr>
          <a:xfrm>
            <a:off x="4514849" y="1809750"/>
            <a:ext cx="316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54B4E5-75B4-93AE-8059-372DE0ED28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9" y="1488517"/>
            <a:ext cx="5715000" cy="428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C7C850D-DB00-DE60-613B-C0951BBFA2CD}"/>
              </a:ext>
            </a:extLst>
          </p:cNvPr>
          <p:cNvSpPr txBox="1"/>
          <p:nvPr/>
        </p:nvSpPr>
        <p:spPr>
          <a:xfrm>
            <a:off x="3238499" y="5774662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10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Ханты и Манси 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F5D8BB7-4EBB-085B-7BAB-E7C925FB8F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8105" y="1348249"/>
            <a:ext cx="7652327" cy="5041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353179-16E1-F0D2-465D-A6E0B6397263}"/>
              </a:ext>
            </a:extLst>
          </p:cNvPr>
          <p:cNvSpPr txBox="1"/>
          <p:nvPr/>
        </p:nvSpPr>
        <p:spPr>
          <a:xfrm>
            <a:off x="1442230" y="248815"/>
            <a:ext cx="97440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10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 «КОРЕННЫЕ ЖИТЕЛИ ЮГРЫ»</a:t>
            </a:r>
          </a:p>
          <a:p>
            <a:pPr algn="ctr"/>
            <a:r>
              <a:rPr lang="ru-RU" sz="3200" dirty="0">
                <a:solidFill>
                  <a:srgbClr val="010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коренных жителей севера</a:t>
            </a:r>
          </a:p>
        </p:txBody>
      </p:sp>
    </p:spTree>
    <p:extLst>
      <p:ext uri="{BB962C8B-B14F-4D97-AF65-F5344CB8AC3E}">
        <p14:creationId xmlns:p14="http://schemas.microsoft.com/office/powerpoint/2010/main" val="715178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  <p:sndAc>
          <p:stSnd>
            <p:snd r:embed="rId2" name="zvuk-kogda-perevernuli-stranitsu.wav"/>
          </p:stSnd>
        </p:sndAc>
      </p:transition>
    </mc:Choice>
    <mc:Fallback xmlns="">
      <p:transition spd="slow">
        <p:fade/>
        <p:sndAc>
          <p:stSnd>
            <p:snd r:embed="rId10" name="zvuk-kogda-perevernuli-stranitsu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:a16="http://schemas.microsoft.com/office/drawing/2014/main" id="{0767355B-F2FF-EDE7-CCF8-AD5D3A642980}"/>
              </a:ext>
            </a:extLst>
          </p:cNvPr>
          <p:cNvSpPr/>
          <p:nvPr/>
        </p:nvSpPr>
        <p:spPr>
          <a:xfrm>
            <a:off x="409575" y="0"/>
            <a:ext cx="11782425" cy="6858000"/>
          </a:xfrm>
          <a:prstGeom prst="frame">
            <a:avLst>
              <a:gd name="adj1" fmla="val 983"/>
            </a:avLst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0D5EF5C-8339-0F7D-27EC-F239C343E4A7}"/>
              </a:ext>
            </a:extLst>
          </p:cNvPr>
          <p:cNvSpPr/>
          <p:nvPr/>
        </p:nvSpPr>
        <p:spPr>
          <a:xfrm>
            <a:off x="476251" y="65314"/>
            <a:ext cx="11639549" cy="6718041"/>
          </a:xfrm>
          <a:prstGeom prst="rect">
            <a:avLst/>
          </a:prstGeom>
          <a:blipFill dpi="0" rotWithShape="1">
            <a:blip r:embed="rId3">
              <a:alphaModFix amt="71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CB74BB-14BA-0B03-939D-2164D815444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-2528314" y="3132119"/>
            <a:ext cx="6639383" cy="59376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80758C-6500-5E35-4879-ABB883232A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3" t="5195" r="54488" b="11862"/>
          <a:stretch/>
        </p:blipFill>
        <p:spPr>
          <a:xfrm flipH="1">
            <a:off x="146030" y="109310"/>
            <a:ext cx="593765" cy="66300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98E514-EB0E-E79D-A7D1-BEAFBDA88C3B}"/>
              </a:ext>
            </a:extLst>
          </p:cNvPr>
          <p:cNvSpPr txBox="1"/>
          <p:nvPr/>
        </p:nvSpPr>
        <p:spPr>
          <a:xfrm>
            <a:off x="1177991" y="357778"/>
            <a:ext cx="10430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010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каких строениях живут ханты и манси?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C5197D6-E76E-B4C4-67B0-E7CF68A1A8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7" t="23333"/>
          <a:stretch/>
        </p:blipFill>
        <p:spPr>
          <a:xfrm>
            <a:off x="4359881" y="1186239"/>
            <a:ext cx="4066840" cy="48003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AD9B0A-9999-F59A-CE02-12B9E766048F}"/>
              </a:ext>
            </a:extLst>
          </p:cNvPr>
          <p:cNvSpPr txBox="1"/>
          <p:nvPr/>
        </p:nvSpPr>
        <p:spPr>
          <a:xfrm>
            <a:off x="5288604" y="6013022"/>
            <a:ext cx="1614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10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Чум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565D91C-7BF9-43EA-A21C-94E65A12C5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901" y="1229724"/>
            <a:ext cx="7924800" cy="5340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4461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  <p:sndAc>
          <p:stSnd>
            <p:snd r:embed="rId2" name="zvuk-kogda-perevernuli-stranitsu.wav"/>
          </p:stSnd>
        </p:sndAc>
      </p:transition>
    </mc:Choice>
    <mc:Fallback xmlns="">
      <p:transition spd="slow">
        <p:fade/>
        <p:sndAc>
          <p:stSnd>
            <p:snd r:embed="rId10" name="zvuk-kogda-perevernuli-stranitsu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:a16="http://schemas.microsoft.com/office/drawing/2014/main" id="{0767355B-F2FF-EDE7-CCF8-AD5D3A642980}"/>
              </a:ext>
            </a:extLst>
          </p:cNvPr>
          <p:cNvSpPr/>
          <p:nvPr/>
        </p:nvSpPr>
        <p:spPr>
          <a:xfrm>
            <a:off x="409575" y="0"/>
            <a:ext cx="11782425" cy="6858000"/>
          </a:xfrm>
          <a:prstGeom prst="frame">
            <a:avLst>
              <a:gd name="adj1" fmla="val 983"/>
            </a:avLst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0D5EF5C-8339-0F7D-27EC-F239C343E4A7}"/>
              </a:ext>
            </a:extLst>
          </p:cNvPr>
          <p:cNvSpPr/>
          <p:nvPr/>
        </p:nvSpPr>
        <p:spPr>
          <a:xfrm>
            <a:off x="476251" y="65314"/>
            <a:ext cx="11639549" cy="6718041"/>
          </a:xfrm>
          <a:prstGeom prst="rect">
            <a:avLst/>
          </a:prstGeom>
          <a:blipFill dpi="0" rotWithShape="1">
            <a:blip r:embed="rId4">
              <a:alphaModFix amt="71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CB74BB-14BA-0B03-939D-2164D815444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-2528314" y="3132119"/>
            <a:ext cx="6639383" cy="59376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80758C-6500-5E35-4879-ABB883232AC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3" t="5195" r="54488" b="11862"/>
          <a:stretch/>
        </p:blipFill>
        <p:spPr>
          <a:xfrm flipH="1">
            <a:off x="146030" y="109310"/>
            <a:ext cx="593765" cy="663004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4B91C9-7C1A-CA48-E7E3-7A92A96A634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9273" b="68808" l="21121" r="80981">
                        <a14:foregroundMark x1="54472" y1="25051" x2="39601" y2="25535"/>
                        <a14:foregroundMark x1="39601" y1="25535" x2="30711" y2="33657"/>
                        <a14:foregroundMark x1="30711" y1="33657" x2="28179" y2="34949"/>
                        <a14:foregroundMark x1="53179" y1="20970" x2="42780" y2="21293"/>
                        <a14:foregroundMark x1="42780" y1="21293" x2="29095" y2="25859"/>
                        <a14:foregroundMark x1="29095" y1="25859" x2="24084" y2="34020"/>
                        <a14:foregroundMark x1="24084" y1="34020" x2="23976" y2="34545"/>
                        <a14:foregroundMark x1="55550" y1="22182" x2="67565" y2="37576"/>
                        <a14:foregroundMark x1="67565" y1="37576" x2="72414" y2="57818"/>
                        <a14:foregroundMark x1="75539" y1="65172" x2="32705" y2="65980"/>
                        <a14:foregroundMark x1="34321" y1="64606" x2="58675" y2="68848"/>
                        <a14:foregroundMark x1="58675" y1="68848" x2="72252" y2="67192"/>
                        <a14:foregroundMark x1="72252" y1="67192" x2="41218" y2="66949"/>
                        <a14:foregroundMark x1="59914" y1="24202" x2="76455" y2="40162"/>
                        <a14:foregroundMark x1="76455" y1="40162" x2="75862" y2="40525"/>
                        <a14:foregroundMark x1="75862" y1="31838" x2="63200" y2="24162"/>
                        <a14:foregroundMark x1="63200" y1="24162" x2="36692" y2="20970"/>
                        <a14:foregroundMark x1="21121" y1="32121" x2="22198" y2="34828"/>
                        <a14:foregroundMark x1="47575" y1="19596" x2="59106" y2="19717"/>
                        <a14:foregroundMark x1="59106" y1="19717" x2="71121" y2="24323"/>
                        <a14:foregroundMark x1="71121" y1="24323" x2="76455" y2="30263"/>
                        <a14:foregroundMark x1="76455" y1="30263" x2="77856" y2="37697"/>
                        <a14:foregroundMark x1="57543" y1="19313" x2="47737" y2="19313"/>
                        <a14:foregroundMark x1="44127" y1="67758" x2="54580" y2="68162"/>
                        <a14:foregroundMark x1="54580" y1="68162" x2="44343" y2="68848"/>
                        <a14:foregroundMark x1="79849" y1="32121" x2="80981" y2="3385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8" t="16326" r="17226" b="29660"/>
          <a:stretch/>
        </p:blipFill>
        <p:spPr>
          <a:xfrm>
            <a:off x="2092598" y="1397333"/>
            <a:ext cx="3309573" cy="37974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AA628A-6736-D470-99B9-5516B46670DA}"/>
              </a:ext>
            </a:extLst>
          </p:cNvPr>
          <p:cNvSpPr txBox="1"/>
          <p:nvPr/>
        </p:nvSpPr>
        <p:spPr>
          <a:xfrm>
            <a:off x="2665033" y="5194735"/>
            <a:ext cx="21647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10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Халат (</a:t>
            </a:r>
            <a:r>
              <a:rPr lang="ru-RU" sz="2400" dirty="0" err="1">
                <a:solidFill>
                  <a:srgbClr val="010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щашкан</a:t>
            </a:r>
            <a:r>
              <a:rPr lang="ru-RU" sz="2400" dirty="0">
                <a:solidFill>
                  <a:srgbClr val="010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10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сах</a:t>
            </a:r>
            <a:r>
              <a:rPr lang="ru-RU" sz="2400" dirty="0">
                <a:solidFill>
                  <a:srgbClr val="010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AE30CF45-9DCA-A2D3-7E78-E60F3E44563D}"/>
              </a:ext>
            </a:extLst>
          </p:cNvPr>
          <p:cNvSpPr/>
          <p:nvPr/>
        </p:nvSpPr>
        <p:spPr>
          <a:xfrm>
            <a:off x="8873041" y="190298"/>
            <a:ext cx="2788480" cy="227601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10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A16B44-F390-317B-9F66-93ADDEB3FC6B}"/>
              </a:ext>
            </a:extLst>
          </p:cNvPr>
          <p:cNvSpPr txBox="1"/>
          <p:nvPr/>
        </p:nvSpPr>
        <p:spPr>
          <a:xfrm>
            <a:off x="8954012" y="221324"/>
            <a:ext cx="543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5CE39FA-B762-965B-7CA3-BCD79DD4CE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54771" y="2390060"/>
            <a:ext cx="2816596" cy="231058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A0F951A-3897-4748-2E32-E145910ABC9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4889" b="75879" l="21983" r="74084">
                        <a14:foregroundMark x1="50323" y1="26949" x2="50323" y2="26949"/>
                        <a14:foregroundMark x1="51185" y1="27071" x2="50323" y2="24889"/>
                        <a14:foregroundMark x1="69504" y1="40525" x2="74084" y2="48768"/>
                        <a14:foregroundMark x1="74084" y1="48768" x2="68642" y2="55798"/>
                        <a14:foregroundMark x1="32166" y1="57010" x2="32166" y2="57010"/>
                        <a14:foregroundMark x1="24353" y1="42707" x2="27802" y2="52444"/>
                        <a14:foregroundMark x1="27802" y1="52444" x2="29256" y2="53859"/>
                        <a14:foregroundMark x1="25808" y1="41616" x2="21983" y2="46263"/>
                        <a14:foregroundMark x1="28879" y1="71152" x2="70259" y2="72808"/>
                        <a14:foregroundMark x1="60830" y1="74949" x2="36692" y2="74949"/>
                        <a14:foregroundMark x1="44289" y1="73333" x2="53287" y2="75919"/>
                        <a14:foregroundMark x1="53287" y1="75919" x2="53556" y2="75919"/>
                        <a14:foregroundMark x1="71713" y1="40970" x2="74084" y2="44364"/>
                      </a14:backgroundRemoval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22313" r="22669" b="22315"/>
          <a:stretch/>
        </p:blipFill>
        <p:spPr>
          <a:xfrm>
            <a:off x="6586504" y="2466317"/>
            <a:ext cx="1702952" cy="216935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548C5E0-B4C9-A92B-CEDD-684985C8DC68}"/>
              </a:ext>
            </a:extLst>
          </p:cNvPr>
          <p:cNvSpPr txBox="1"/>
          <p:nvPr/>
        </p:nvSpPr>
        <p:spPr>
          <a:xfrm>
            <a:off x="6212862" y="2477989"/>
            <a:ext cx="453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0984753-C2AE-5720-1EA0-B195FA8012C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9123" y="4391684"/>
            <a:ext cx="2816596" cy="231058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B1E21E8-3F08-1197-59CA-16B31F2307D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485" b="79192" l="12231" r="80388">
                        <a14:foregroundMark x1="47414" y1="23677" x2="41325" y2="30545"/>
                        <a14:foregroundMark x1="41325" y1="30545" x2="47414" y2="24646"/>
                        <a14:foregroundMark x1="47414" y1="24646" x2="53556" y2="28848"/>
                        <a14:foregroundMark x1="47414" y1="21616" x2="34860" y2="32646"/>
                        <a14:foregroundMark x1="43750" y1="22586" x2="53879" y2="28364"/>
                        <a14:foregroundMark x1="53879" y1="28364" x2="53933" y2="28727"/>
                        <a14:foregroundMark x1="49946" y1="21616" x2="41972" y2="26545"/>
                        <a14:foregroundMark x1="41972" y1="26545" x2="41972" y2="27071"/>
                        <a14:foregroundMark x1="43966" y1="23798" x2="41218" y2="26141"/>
                        <a14:foregroundMark x1="44127" y1="22990" x2="49030" y2="21616"/>
                        <a14:foregroundMark x1="48869" y1="21374" x2="45744" y2="20525"/>
                        <a14:foregroundMark x1="65356" y1="37010" x2="21013" y2="76727"/>
                        <a14:foregroundMark x1="21013" y1="76727" x2="18373" y2="77131"/>
                        <a14:foregroundMark x1="66433" y1="37535" x2="75269" y2="40364"/>
                        <a14:foregroundMark x1="75269" y1="40364" x2="74030" y2="52081"/>
                        <a14:foregroundMark x1="74030" y1="52081" x2="71552" y2="54545"/>
                        <a14:foregroundMark x1="79149" y1="42586" x2="80388" y2="50586"/>
                        <a14:foregroundMark x1="80388" y1="50586" x2="78987" y2="51152"/>
                        <a14:foregroundMark x1="27963" y1="36444" x2="15679" y2="47394"/>
                        <a14:foregroundMark x1="15679" y1="47394" x2="21821" y2="55232"/>
                        <a14:foregroundMark x1="21821" y1="55232" x2="28179" y2="57939"/>
                        <a14:foregroundMark x1="12231" y1="44889" x2="12554" y2="46949"/>
                        <a14:foregroundMark x1="57759" y1="78788" x2="38308" y2="79192"/>
                      </a14:backgroundRemoval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67" t="18640" r="16318" b="19048"/>
          <a:stretch/>
        </p:blipFill>
        <p:spPr>
          <a:xfrm>
            <a:off x="9481605" y="4485480"/>
            <a:ext cx="1891225" cy="212299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CF5FEE3-BF35-69E0-BB9B-FDC3C780C0E0}"/>
              </a:ext>
            </a:extLst>
          </p:cNvPr>
          <p:cNvSpPr txBox="1"/>
          <p:nvPr/>
        </p:nvSpPr>
        <p:spPr>
          <a:xfrm>
            <a:off x="9091680" y="4439034"/>
            <a:ext cx="62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7630AB8-AA4C-C323-2A8B-0D480155C33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9273" b="68808" l="21121" r="80981">
                        <a14:foregroundMark x1="54472" y1="25051" x2="39601" y2="25535"/>
                        <a14:foregroundMark x1="39601" y1="25535" x2="30711" y2="33657"/>
                        <a14:foregroundMark x1="30711" y1="33657" x2="28179" y2="34949"/>
                        <a14:foregroundMark x1="53179" y1="20970" x2="42780" y2="21293"/>
                        <a14:foregroundMark x1="42780" y1="21293" x2="29095" y2="25859"/>
                        <a14:foregroundMark x1="29095" y1="25859" x2="24084" y2="34020"/>
                        <a14:foregroundMark x1="24084" y1="34020" x2="23976" y2="34545"/>
                        <a14:foregroundMark x1="55550" y1="22182" x2="67565" y2="37576"/>
                        <a14:foregroundMark x1="67565" y1="37576" x2="72414" y2="57818"/>
                        <a14:foregroundMark x1="75539" y1="65172" x2="32705" y2="65980"/>
                        <a14:foregroundMark x1="34321" y1="64606" x2="58675" y2="68848"/>
                        <a14:foregroundMark x1="58675" y1="68848" x2="72252" y2="67192"/>
                        <a14:foregroundMark x1="72252" y1="67192" x2="41218" y2="66949"/>
                        <a14:foregroundMark x1="59914" y1="24202" x2="76455" y2="40162"/>
                        <a14:foregroundMark x1="76455" y1="40162" x2="75862" y2="40525"/>
                        <a14:foregroundMark x1="75862" y1="31838" x2="63200" y2="24162"/>
                        <a14:foregroundMark x1="63200" y1="24162" x2="36692" y2="20970"/>
                        <a14:foregroundMark x1="21121" y1="32121" x2="22198" y2="34828"/>
                        <a14:foregroundMark x1="47575" y1="19596" x2="59106" y2="19717"/>
                        <a14:foregroundMark x1="59106" y1="19717" x2="71121" y2="24323"/>
                        <a14:foregroundMark x1="71121" y1="24323" x2="76455" y2="30263"/>
                        <a14:foregroundMark x1="76455" y1="30263" x2="77856" y2="37697"/>
                        <a14:foregroundMark x1="57543" y1="19313" x2="47737" y2="19313"/>
                        <a14:foregroundMark x1="44127" y1="67758" x2="54580" y2="68162"/>
                        <a14:foregroundMark x1="54580" y1="68162" x2="44343" y2="68848"/>
                        <a14:foregroundMark x1="79849" y1="32121" x2="80981" y2="3385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8" t="16326" r="17226" b="29660"/>
          <a:stretch/>
        </p:blipFill>
        <p:spPr>
          <a:xfrm>
            <a:off x="9337514" y="245954"/>
            <a:ext cx="1886619" cy="216470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402407-5CE4-B2E4-C8C4-12A01E24986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9273" b="68808" l="21121" r="80981">
                        <a14:foregroundMark x1="54472" y1="25051" x2="39601" y2="25535"/>
                        <a14:foregroundMark x1="39601" y1="25535" x2="30711" y2="33657"/>
                        <a14:foregroundMark x1="30711" y1="33657" x2="28179" y2="34949"/>
                        <a14:foregroundMark x1="53179" y1="20970" x2="42780" y2="21293"/>
                        <a14:foregroundMark x1="42780" y1="21293" x2="29095" y2="25859"/>
                        <a14:foregroundMark x1="29095" y1="25859" x2="24084" y2="34020"/>
                        <a14:foregroundMark x1="24084" y1="34020" x2="23976" y2="34545"/>
                        <a14:foregroundMark x1="55550" y1="22182" x2="67565" y2="37576"/>
                        <a14:foregroundMark x1="67565" y1="37576" x2="72414" y2="57818"/>
                        <a14:foregroundMark x1="75539" y1="65172" x2="32705" y2="65980"/>
                        <a14:foregroundMark x1="34321" y1="64606" x2="58675" y2="68848"/>
                        <a14:foregroundMark x1="58675" y1="68848" x2="72252" y2="67192"/>
                        <a14:foregroundMark x1="72252" y1="67192" x2="41218" y2="66949"/>
                        <a14:foregroundMark x1="59914" y1="24202" x2="76455" y2="40162"/>
                        <a14:foregroundMark x1="76455" y1="40162" x2="75862" y2="40525"/>
                        <a14:foregroundMark x1="75862" y1="31838" x2="63200" y2="24162"/>
                        <a14:foregroundMark x1="63200" y1="24162" x2="36692" y2="20970"/>
                        <a14:foregroundMark x1="21121" y1="32121" x2="22198" y2="34828"/>
                        <a14:foregroundMark x1="47575" y1="19596" x2="59106" y2="19717"/>
                        <a14:foregroundMark x1="59106" y1="19717" x2="71121" y2="24323"/>
                        <a14:foregroundMark x1="71121" y1="24323" x2="76455" y2="30263"/>
                        <a14:foregroundMark x1="76455" y1="30263" x2="77856" y2="37697"/>
                        <a14:foregroundMark x1="57543" y1="19313" x2="47737" y2="19313"/>
                        <a14:foregroundMark x1="44127" y1="67758" x2="54580" y2="68162"/>
                        <a14:foregroundMark x1="54580" y1="68162" x2="44343" y2="68848"/>
                        <a14:foregroundMark x1="79849" y1="32121" x2="80981" y2="3385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8" t="16326" r="17226" b="29660"/>
          <a:stretch/>
        </p:blipFill>
        <p:spPr>
          <a:xfrm>
            <a:off x="9349750" y="245954"/>
            <a:ext cx="1886619" cy="216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431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  <p:sndAc>
          <p:stSnd>
            <p:snd r:embed="rId2" name="zvuk-kogda-perevernuli-stranitsu.wav"/>
          </p:stSnd>
        </p:sndAc>
      </p:transition>
    </mc:Choice>
    <mc:Fallback xmlns="">
      <p:transition spd="slow">
        <p:fade/>
        <p:sndAc>
          <p:stSnd>
            <p:snd r:embed="rId19" name="zvuk-kogda-perevernuli-stranitsu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:a16="http://schemas.microsoft.com/office/drawing/2014/main" id="{0767355B-F2FF-EDE7-CCF8-AD5D3A642980}"/>
              </a:ext>
            </a:extLst>
          </p:cNvPr>
          <p:cNvSpPr/>
          <p:nvPr/>
        </p:nvSpPr>
        <p:spPr>
          <a:xfrm>
            <a:off x="409575" y="0"/>
            <a:ext cx="11782425" cy="6858000"/>
          </a:xfrm>
          <a:prstGeom prst="frame">
            <a:avLst>
              <a:gd name="adj1" fmla="val 983"/>
            </a:avLst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0D5EF5C-8339-0F7D-27EC-F239C343E4A7}"/>
              </a:ext>
            </a:extLst>
          </p:cNvPr>
          <p:cNvSpPr/>
          <p:nvPr/>
        </p:nvSpPr>
        <p:spPr>
          <a:xfrm>
            <a:off x="476251" y="65314"/>
            <a:ext cx="11639549" cy="6718041"/>
          </a:xfrm>
          <a:prstGeom prst="rect">
            <a:avLst/>
          </a:prstGeom>
          <a:blipFill dpi="0" rotWithShape="1">
            <a:blip r:embed="rId4">
              <a:alphaModFix amt="71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CB74BB-14BA-0B03-939D-2164D815444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-2528314" y="3132119"/>
            <a:ext cx="6639383" cy="59376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80758C-6500-5E35-4879-ABB883232AC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3" t="5195" r="54488" b="11862"/>
          <a:stretch/>
        </p:blipFill>
        <p:spPr>
          <a:xfrm flipH="1">
            <a:off x="146030" y="109310"/>
            <a:ext cx="593765" cy="66300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AA628A-6736-D470-99B9-5516B46670DA}"/>
              </a:ext>
            </a:extLst>
          </p:cNvPr>
          <p:cNvSpPr txBox="1"/>
          <p:nvPr/>
        </p:nvSpPr>
        <p:spPr>
          <a:xfrm>
            <a:off x="2665033" y="5194735"/>
            <a:ext cx="2164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010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Малица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1093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AE30CF45-9DCA-A2D3-7E78-E60F3E44563D}"/>
              </a:ext>
            </a:extLst>
          </p:cNvPr>
          <p:cNvSpPr/>
          <p:nvPr/>
        </p:nvSpPr>
        <p:spPr>
          <a:xfrm>
            <a:off x="8873041" y="190298"/>
            <a:ext cx="2788480" cy="227601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10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A16B44-F390-317B-9F66-93ADDEB3FC6B}"/>
              </a:ext>
            </a:extLst>
          </p:cNvPr>
          <p:cNvSpPr txBox="1"/>
          <p:nvPr/>
        </p:nvSpPr>
        <p:spPr>
          <a:xfrm>
            <a:off x="8954012" y="221324"/>
            <a:ext cx="543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5CE39FA-B762-965B-7CA3-BCD79DD4CE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4771" y="2390060"/>
            <a:ext cx="2816596" cy="231058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A0F951A-3897-4748-2E32-E145910ABC9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889" b="75879" l="21983" r="74084">
                        <a14:foregroundMark x1="50323" y1="26949" x2="50323" y2="26949"/>
                        <a14:foregroundMark x1="51185" y1="27071" x2="50323" y2="24889"/>
                        <a14:foregroundMark x1="69504" y1="40525" x2="74084" y2="48768"/>
                        <a14:foregroundMark x1="74084" y1="48768" x2="68642" y2="55798"/>
                        <a14:foregroundMark x1="32166" y1="57010" x2="32166" y2="57010"/>
                        <a14:foregroundMark x1="24353" y1="42707" x2="27802" y2="52444"/>
                        <a14:foregroundMark x1="27802" y1="52444" x2="29256" y2="53859"/>
                        <a14:foregroundMark x1="25808" y1="41616" x2="21983" y2="46263"/>
                        <a14:foregroundMark x1="28879" y1="71152" x2="70259" y2="72808"/>
                        <a14:foregroundMark x1="60830" y1="74949" x2="36692" y2="74949"/>
                        <a14:foregroundMark x1="44289" y1="73333" x2="53287" y2="75919"/>
                        <a14:foregroundMark x1="53287" y1="75919" x2="53556" y2="75919"/>
                        <a14:foregroundMark x1="71713" y1="40970" x2="74084" y2="44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22313" r="22669" b="22315"/>
          <a:stretch/>
        </p:blipFill>
        <p:spPr>
          <a:xfrm>
            <a:off x="6586504" y="2466317"/>
            <a:ext cx="1702952" cy="216935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548C5E0-B4C9-A92B-CEDD-684985C8DC68}"/>
              </a:ext>
            </a:extLst>
          </p:cNvPr>
          <p:cNvSpPr txBox="1"/>
          <p:nvPr/>
        </p:nvSpPr>
        <p:spPr>
          <a:xfrm>
            <a:off x="6212862" y="2477989"/>
            <a:ext cx="453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0984753-C2AE-5720-1EA0-B195FA8012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9123" y="4391684"/>
            <a:ext cx="2816596" cy="231058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B1E21E8-3F08-1197-59CA-16B31F2307D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0485" b="79192" l="12231" r="80388">
                        <a14:foregroundMark x1="47414" y1="23677" x2="41325" y2="30545"/>
                        <a14:foregroundMark x1="41325" y1="30545" x2="47414" y2="24646"/>
                        <a14:foregroundMark x1="47414" y1="24646" x2="53556" y2="28848"/>
                        <a14:foregroundMark x1="47414" y1="21616" x2="34860" y2="32646"/>
                        <a14:foregroundMark x1="43750" y1="22586" x2="53879" y2="28364"/>
                        <a14:foregroundMark x1="53879" y1="28364" x2="53933" y2="28727"/>
                        <a14:foregroundMark x1="49946" y1="21616" x2="41972" y2="26545"/>
                        <a14:foregroundMark x1="41972" y1="26545" x2="41972" y2="27071"/>
                        <a14:foregroundMark x1="43966" y1="23798" x2="41218" y2="26141"/>
                        <a14:foregroundMark x1="44127" y1="22990" x2="49030" y2="21616"/>
                        <a14:foregroundMark x1="48869" y1="21374" x2="45744" y2="20525"/>
                        <a14:foregroundMark x1="65356" y1="37010" x2="21013" y2="76727"/>
                        <a14:foregroundMark x1="21013" y1="76727" x2="18373" y2="77131"/>
                        <a14:foregroundMark x1="66433" y1="37535" x2="75269" y2="40364"/>
                        <a14:foregroundMark x1="75269" y1="40364" x2="74030" y2="52081"/>
                        <a14:foregroundMark x1="74030" y1="52081" x2="71552" y2="54545"/>
                        <a14:foregroundMark x1="79149" y1="42586" x2="80388" y2="50586"/>
                        <a14:foregroundMark x1="80388" y1="50586" x2="78987" y2="51152"/>
                        <a14:foregroundMark x1="27963" y1="36444" x2="15679" y2="47394"/>
                        <a14:foregroundMark x1="15679" y1="47394" x2="21821" y2="55232"/>
                        <a14:foregroundMark x1="21821" y1="55232" x2="28179" y2="57939"/>
                        <a14:foregroundMark x1="12231" y1="44889" x2="12554" y2="46949"/>
                        <a14:foregroundMark x1="57759" y1="78788" x2="38308" y2="79192"/>
                      </a14:backgroundRemoval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67" t="18640" r="16318" b="19048"/>
          <a:stretch/>
        </p:blipFill>
        <p:spPr>
          <a:xfrm>
            <a:off x="9321668" y="235433"/>
            <a:ext cx="1891225" cy="212299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CF5FEE3-BF35-69E0-BB9B-FDC3C780C0E0}"/>
              </a:ext>
            </a:extLst>
          </p:cNvPr>
          <p:cNvSpPr txBox="1"/>
          <p:nvPr/>
        </p:nvSpPr>
        <p:spPr>
          <a:xfrm>
            <a:off x="9091680" y="4439034"/>
            <a:ext cx="62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402407-5CE4-B2E4-C8C4-12A01E24986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9273" b="68808" l="21121" r="80981">
                        <a14:foregroundMark x1="54472" y1="25051" x2="39601" y2="25535"/>
                        <a14:foregroundMark x1="39601" y1="25535" x2="30711" y2="33657"/>
                        <a14:foregroundMark x1="30711" y1="33657" x2="28179" y2="34949"/>
                        <a14:foregroundMark x1="53179" y1="20970" x2="42780" y2="21293"/>
                        <a14:foregroundMark x1="42780" y1="21293" x2="29095" y2="25859"/>
                        <a14:foregroundMark x1="29095" y1="25859" x2="24084" y2="34020"/>
                        <a14:foregroundMark x1="24084" y1="34020" x2="23976" y2="34545"/>
                        <a14:foregroundMark x1="55550" y1="22182" x2="67565" y2="37576"/>
                        <a14:foregroundMark x1="67565" y1="37576" x2="72414" y2="57818"/>
                        <a14:foregroundMark x1="75539" y1="65172" x2="32705" y2="65980"/>
                        <a14:foregroundMark x1="34321" y1="64606" x2="58675" y2="68848"/>
                        <a14:foregroundMark x1="58675" y1="68848" x2="72252" y2="67192"/>
                        <a14:foregroundMark x1="72252" y1="67192" x2="41218" y2="66949"/>
                        <a14:foregroundMark x1="59914" y1="24202" x2="76455" y2="40162"/>
                        <a14:foregroundMark x1="76455" y1="40162" x2="75862" y2="40525"/>
                        <a14:foregroundMark x1="75862" y1="31838" x2="63200" y2="24162"/>
                        <a14:foregroundMark x1="63200" y1="24162" x2="36692" y2="20970"/>
                        <a14:foregroundMark x1="21121" y1="32121" x2="22198" y2="34828"/>
                        <a14:foregroundMark x1="47575" y1="19596" x2="59106" y2="19717"/>
                        <a14:foregroundMark x1="59106" y1="19717" x2="71121" y2="24323"/>
                        <a14:foregroundMark x1="71121" y1="24323" x2="76455" y2="30263"/>
                        <a14:foregroundMark x1="76455" y1="30263" x2="77856" y2="37697"/>
                        <a14:foregroundMark x1="57543" y1="19313" x2="47737" y2="19313"/>
                        <a14:foregroundMark x1="44127" y1="67758" x2="54580" y2="68162"/>
                        <a14:foregroundMark x1="54580" y1="68162" x2="44343" y2="68848"/>
                        <a14:foregroundMark x1="79849" y1="32121" x2="80981" y2="3385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8" t="16326" r="17226" b="29660"/>
          <a:stretch/>
        </p:blipFill>
        <p:spPr>
          <a:xfrm>
            <a:off x="9464111" y="4471829"/>
            <a:ext cx="1886619" cy="216470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943C0D-4869-9599-A4F9-787597F49A35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24889" b="75879" l="21983" r="74084">
                        <a14:foregroundMark x1="50323" y1="26949" x2="50323" y2="26949"/>
                        <a14:foregroundMark x1="51185" y1="27071" x2="50323" y2="24889"/>
                        <a14:foregroundMark x1="69504" y1="40525" x2="74084" y2="48768"/>
                        <a14:foregroundMark x1="74084" y1="48768" x2="68642" y2="55798"/>
                        <a14:foregroundMark x1="32166" y1="57010" x2="32166" y2="57010"/>
                        <a14:foregroundMark x1="24353" y1="42707" x2="27802" y2="52444"/>
                        <a14:foregroundMark x1="27802" y1="52444" x2="29256" y2="53859"/>
                        <a14:foregroundMark x1="25808" y1="41616" x2="21983" y2="46263"/>
                        <a14:foregroundMark x1="28879" y1="71152" x2="70259" y2="72808"/>
                        <a14:foregroundMark x1="60830" y1="74949" x2="36692" y2="74949"/>
                        <a14:foregroundMark x1="44289" y1="73333" x2="53287" y2="75919"/>
                        <a14:foregroundMark x1="53287" y1="75919" x2="53556" y2="75919"/>
                        <a14:foregroundMark x1="71713" y1="40970" x2="74084" y2="44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22313" r="22669" b="22315"/>
          <a:stretch/>
        </p:blipFill>
        <p:spPr>
          <a:xfrm>
            <a:off x="2106185" y="1013349"/>
            <a:ext cx="3282398" cy="418138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4E42AC-5BEB-0B0B-5D03-E89CEB42017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889" b="75879" l="21983" r="74084">
                        <a14:foregroundMark x1="50323" y1="26949" x2="50323" y2="26949"/>
                        <a14:foregroundMark x1="51185" y1="27071" x2="50323" y2="24889"/>
                        <a14:foregroundMark x1="69504" y1="40525" x2="74084" y2="48768"/>
                        <a14:foregroundMark x1="74084" y1="48768" x2="68642" y2="55798"/>
                        <a14:foregroundMark x1="32166" y1="57010" x2="32166" y2="57010"/>
                        <a14:foregroundMark x1="24353" y1="42707" x2="27802" y2="52444"/>
                        <a14:foregroundMark x1="27802" y1="52444" x2="29256" y2="53859"/>
                        <a14:foregroundMark x1="25808" y1="41616" x2="21983" y2="46263"/>
                        <a14:foregroundMark x1="28879" y1="71152" x2="70259" y2="72808"/>
                        <a14:foregroundMark x1="60830" y1="74949" x2="36692" y2="74949"/>
                        <a14:foregroundMark x1="44289" y1="73333" x2="53287" y2="75919"/>
                        <a14:foregroundMark x1="53287" y1="75919" x2="53556" y2="75919"/>
                        <a14:foregroundMark x1="71713" y1="40970" x2="74084" y2="44364"/>
                      </a14:backgroundRemoval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22313" r="22669" b="22315"/>
          <a:stretch/>
        </p:blipFill>
        <p:spPr>
          <a:xfrm>
            <a:off x="6586504" y="2446030"/>
            <a:ext cx="1702952" cy="216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43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  <p:sndAc>
          <p:stSnd>
            <p:snd r:embed="rId2" name="zvuk-kogda-perevernuli-stranitsu.wav"/>
          </p:stSnd>
        </p:sndAc>
      </p:transition>
    </mc:Choice>
    <mc:Fallback xmlns="">
      <p:transition spd="slow">
        <p:fade/>
        <p:sndAc>
          <p:stSnd>
            <p:snd r:embed="rId19" name="zvuk-kogda-perevernuli-stranitsu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:a16="http://schemas.microsoft.com/office/drawing/2014/main" id="{0767355B-F2FF-EDE7-CCF8-AD5D3A642980}"/>
              </a:ext>
            </a:extLst>
          </p:cNvPr>
          <p:cNvSpPr/>
          <p:nvPr/>
        </p:nvSpPr>
        <p:spPr>
          <a:xfrm>
            <a:off x="409575" y="0"/>
            <a:ext cx="11782425" cy="6858000"/>
          </a:xfrm>
          <a:prstGeom prst="frame">
            <a:avLst>
              <a:gd name="adj1" fmla="val 983"/>
            </a:avLst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0D5EF5C-8339-0F7D-27EC-F239C343E4A7}"/>
              </a:ext>
            </a:extLst>
          </p:cNvPr>
          <p:cNvSpPr/>
          <p:nvPr/>
        </p:nvSpPr>
        <p:spPr>
          <a:xfrm>
            <a:off x="476251" y="65314"/>
            <a:ext cx="11639549" cy="6718041"/>
          </a:xfrm>
          <a:prstGeom prst="rect">
            <a:avLst/>
          </a:prstGeom>
          <a:blipFill dpi="0" rotWithShape="1">
            <a:blip r:embed="rId4">
              <a:alphaModFix amt="71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CB74BB-14BA-0B03-939D-2164D815444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-2528314" y="3132119"/>
            <a:ext cx="6639383" cy="59376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80758C-6500-5E35-4879-ABB883232AC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3" t="5195" r="54488" b="11862"/>
          <a:stretch/>
        </p:blipFill>
        <p:spPr>
          <a:xfrm flipH="1">
            <a:off x="146030" y="109310"/>
            <a:ext cx="593765" cy="66300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AA628A-6736-D470-99B9-5516B46670DA}"/>
              </a:ext>
            </a:extLst>
          </p:cNvPr>
          <p:cNvSpPr txBox="1"/>
          <p:nvPr/>
        </p:nvSpPr>
        <p:spPr>
          <a:xfrm>
            <a:off x="2665033" y="5194735"/>
            <a:ext cx="2164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srgbClr val="010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Парка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1093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AE30CF45-9DCA-A2D3-7E78-E60F3E44563D}"/>
              </a:ext>
            </a:extLst>
          </p:cNvPr>
          <p:cNvSpPr/>
          <p:nvPr/>
        </p:nvSpPr>
        <p:spPr>
          <a:xfrm>
            <a:off x="8873041" y="190298"/>
            <a:ext cx="2788480" cy="227601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109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0A16B44-F390-317B-9F66-93ADDEB3FC6B}"/>
              </a:ext>
            </a:extLst>
          </p:cNvPr>
          <p:cNvSpPr txBox="1"/>
          <p:nvPr/>
        </p:nvSpPr>
        <p:spPr>
          <a:xfrm>
            <a:off x="8954012" y="221324"/>
            <a:ext cx="543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5CE39FA-B762-965B-7CA3-BCD79DD4CEF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4771" y="2390060"/>
            <a:ext cx="2816596" cy="231058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548C5E0-B4C9-A92B-CEDD-684985C8DC68}"/>
              </a:ext>
            </a:extLst>
          </p:cNvPr>
          <p:cNvSpPr txBox="1"/>
          <p:nvPr/>
        </p:nvSpPr>
        <p:spPr>
          <a:xfrm>
            <a:off x="6212862" y="2477989"/>
            <a:ext cx="453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0984753-C2AE-5720-1EA0-B195FA8012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9123" y="4391684"/>
            <a:ext cx="2816596" cy="231058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CF5FEE3-BF35-69E0-BB9B-FDC3C780C0E0}"/>
              </a:ext>
            </a:extLst>
          </p:cNvPr>
          <p:cNvSpPr txBox="1"/>
          <p:nvPr/>
        </p:nvSpPr>
        <p:spPr>
          <a:xfrm>
            <a:off x="9091680" y="4439034"/>
            <a:ext cx="627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2402407-5CE4-B2E4-C8C4-12A01E24986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273" b="68808" l="21121" r="80981">
                        <a14:foregroundMark x1="54472" y1="25051" x2="39601" y2="25535"/>
                        <a14:foregroundMark x1="39601" y1="25535" x2="30711" y2="33657"/>
                        <a14:foregroundMark x1="30711" y1="33657" x2="28179" y2="34949"/>
                        <a14:foregroundMark x1="53179" y1="20970" x2="42780" y2="21293"/>
                        <a14:foregroundMark x1="42780" y1="21293" x2="29095" y2="25859"/>
                        <a14:foregroundMark x1="29095" y1="25859" x2="24084" y2="34020"/>
                        <a14:foregroundMark x1="24084" y1="34020" x2="23976" y2="34545"/>
                        <a14:foregroundMark x1="55550" y1="22182" x2="67565" y2="37576"/>
                        <a14:foregroundMark x1="67565" y1="37576" x2="72414" y2="57818"/>
                        <a14:foregroundMark x1="75539" y1="65172" x2="32705" y2="65980"/>
                        <a14:foregroundMark x1="34321" y1="64606" x2="58675" y2="68848"/>
                        <a14:foregroundMark x1="58675" y1="68848" x2="72252" y2="67192"/>
                        <a14:foregroundMark x1="72252" y1="67192" x2="41218" y2="66949"/>
                        <a14:foregroundMark x1="59914" y1="24202" x2="76455" y2="40162"/>
                        <a14:foregroundMark x1="76455" y1="40162" x2="75862" y2="40525"/>
                        <a14:foregroundMark x1="75862" y1="31838" x2="63200" y2="24162"/>
                        <a14:foregroundMark x1="63200" y1="24162" x2="36692" y2="20970"/>
                        <a14:foregroundMark x1="21121" y1="32121" x2="22198" y2="34828"/>
                        <a14:foregroundMark x1="47575" y1="19596" x2="59106" y2="19717"/>
                        <a14:foregroundMark x1="59106" y1="19717" x2="71121" y2="24323"/>
                        <a14:foregroundMark x1="71121" y1="24323" x2="76455" y2="30263"/>
                        <a14:foregroundMark x1="76455" y1="30263" x2="77856" y2="37697"/>
                        <a14:foregroundMark x1="57543" y1="19313" x2="47737" y2="19313"/>
                        <a14:foregroundMark x1="44127" y1="67758" x2="54580" y2="68162"/>
                        <a14:foregroundMark x1="54580" y1="68162" x2="44343" y2="68848"/>
                        <a14:foregroundMark x1="79849" y1="32121" x2="80981" y2="33859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8" t="16326" r="17226" b="29660"/>
          <a:stretch/>
        </p:blipFill>
        <p:spPr>
          <a:xfrm>
            <a:off x="6514467" y="2466317"/>
            <a:ext cx="1886619" cy="216470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4E42AC-5BEB-0B0B-5D03-E89CEB4201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4889" b="75879" l="21983" r="74084">
                        <a14:foregroundMark x1="50323" y1="26949" x2="50323" y2="26949"/>
                        <a14:foregroundMark x1="51185" y1="27071" x2="50323" y2="24889"/>
                        <a14:foregroundMark x1="69504" y1="40525" x2="74084" y2="48768"/>
                        <a14:foregroundMark x1="74084" y1="48768" x2="68642" y2="55798"/>
                        <a14:foregroundMark x1="32166" y1="57010" x2="32166" y2="57010"/>
                        <a14:foregroundMark x1="24353" y1="42707" x2="27802" y2="52444"/>
                        <a14:foregroundMark x1="27802" y1="52444" x2="29256" y2="53859"/>
                        <a14:foregroundMark x1="25808" y1="41616" x2="21983" y2="46263"/>
                        <a14:foregroundMark x1="28879" y1="71152" x2="70259" y2="72808"/>
                        <a14:foregroundMark x1="60830" y1="74949" x2="36692" y2="74949"/>
                        <a14:foregroundMark x1="44289" y1="73333" x2="53287" y2="75919"/>
                        <a14:foregroundMark x1="53287" y1="75919" x2="53556" y2="75919"/>
                        <a14:foregroundMark x1="71713" y1="40970" x2="74084" y2="44364"/>
                      </a14:backgroundRemoval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22313" r="22669" b="22315"/>
          <a:stretch/>
        </p:blipFill>
        <p:spPr>
          <a:xfrm>
            <a:off x="9415805" y="190298"/>
            <a:ext cx="1702952" cy="216935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E63A43-B33F-00E0-0EC8-2FE91F7C452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485" b="79192" l="12231" r="80388">
                        <a14:foregroundMark x1="47414" y1="23677" x2="41325" y2="30545"/>
                        <a14:foregroundMark x1="41325" y1="30545" x2="47414" y2="24646"/>
                        <a14:foregroundMark x1="47414" y1="24646" x2="53556" y2="28848"/>
                        <a14:foregroundMark x1="47414" y1="21616" x2="34860" y2="32646"/>
                        <a14:foregroundMark x1="43750" y1="22586" x2="53879" y2="28364"/>
                        <a14:foregroundMark x1="53879" y1="28364" x2="53933" y2="28727"/>
                        <a14:foregroundMark x1="49946" y1="21616" x2="41972" y2="26545"/>
                        <a14:foregroundMark x1="41972" y1="26545" x2="41972" y2="27071"/>
                        <a14:foregroundMark x1="43966" y1="23798" x2="41218" y2="26141"/>
                        <a14:foregroundMark x1="44127" y1="22990" x2="49030" y2="21616"/>
                        <a14:foregroundMark x1="48869" y1="21374" x2="45744" y2="20525"/>
                        <a14:foregroundMark x1="65356" y1="37010" x2="21013" y2="76727"/>
                        <a14:foregroundMark x1="21013" y1="76727" x2="18373" y2="77131"/>
                        <a14:foregroundMark x1="66433" y1="37535" x2="75269" y2="40364"/>
                        <a14:foregroundMark x1="75269" y1="40364" x2="74030" y2="52081"/>
                        <a14:foregroundMark x1="74030" y1="52081" x2="71552" y2="54545"/>
                        <a14:foregroundMark x1="79149" y1="42586" x2="80388" y2="50586"/>
                        <a14:foregroundMark x1="80388" y1="50586" x2="78987" y2="51152"/>
                        <a14:foregroundMark x1="27963" y1="36444" x2="15679" y2="47394"/>
                        <a14:foregroundMark x1="15679" y1="47394" x2="21821" y2="55232"/>
                        <a14:foregroundMark x1="21821" y1="55232" x2="28179" y2="57939"/>
                        <a14:foregroundMark x1="12231" y1="44889" x2="12554" y2="46949"/>
                        <a14:foregroundMark x1="57759" y1="78788" x2="38308" y2="79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67" t="18640" r="16318" b="19048"/>
          <a:stretch/>
        </p:blipFill>
        <p:spPr>
          <a:xfrm>
            <a:off x="9454019" y="4448100"/>
            <a:ext cx="1891225" cy="212299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203E5F8-C50D-D794-E786-B53B861A00E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18094" y="947863"/>
            <a:ext cx="3658259" cy="41066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B1E21E8-3F08-1197-59CA-16B31F2307D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0485" b="79192" l="12231" r="80388">
                        <a14:foregroundMark x1="47414" y1="23677" x2="41325" y2="30545"/>
                        <a14:foregroundMark x1="41325" y1="30545" x2="47414" y2="24646"/>
                        <a14:foregroundMark x1="47414" y1="24646" x2="53556" y2="28848"/>
                        <a14:foregroundMark x1="47414" y1="21616" x2="34860" y2="32646"/>
                        <a14:foregroundMark x1="43750" y1="22586" x2="53879" y2="28364"/>
                        <a14:foregroundMark x1="53879" y1="28364" x2="53933" y2="28727"/>
                        <a14:foregroundMark x1="49946" y1="21616" x2="41972" y2="26545"/>
                        <a14:foregroundMark x1="41972" y1="26545" x2="41972" y2="27071"/>
                        <a14:foregroundMark x1="43966" y1="23798" x2="41218" y2="26141"/>
                        <a14:foregroundMark x1="44127" y1="22990" x2="49030" y2="21616"/>
                        <a14:foregroundMark x1="48869" y1="21374" x2="45744" y2="20525"/>
                        <a14:foregroundMark x1="65356" y1="37010" x2="21013" y2="76727"/>
                        <a14:foregroundMark x1="21013" y1="76727" x2="18373" y2="77131"/>
                        <a14:foregroundMark x1="66433" y1="37535" x2="75269" y2="40364"/>
                        <a14:foregroundMark x1="75269" y1="40364" x2="74030" y2="52081"/>
                        <a14:foregroundMark x1="74030" y1="52081" x2="71552" y2="54545"/>
                        <a14:foregroundMark x1="79149" y1="42586" x2="80388" y2="50586"/>
                        <a14:foregroundMark x1="80388" y1="50586" x2="78987" y2="51152"/>
                        <a14:foregroundMark x1="27963" y1="36444" x2="15679" y2="47394"/>
                        <a14:foregroundMark x1="15679" y1="47394" x2="21821" y2="55232"/>
                        <a14:foregroundMark x1="21821" y1="55232" x2="28179" y2="57939"/>
                        <a14:foregroundMark x1="12231" y1="44889" x2="12554" y2="46949"/>
                        <a14:foregroundMark x1="57759" y1="78788" x2="38308" y2="79192"/>
                      </a14:backgroundRemoval>
                    </a14:imgEffect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67" t="18640" r="16318" b="19048"/>
          <a:stretch/>
        </p:blipFill>
        <p:spPr>
          <a:xfrm>
            <a:off x="9461808" y="4448100"/>
            <a:ext cx="1891225" cy="212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93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  <p:sndAc>
          <p:stSnd>
            <p:snd r:embed="rId2" name="zvuk-kogda-perevernuli-stranitsu.wav"/>
          </p:stSnd>
        </p:sndAc>
      </p:transition>
    </mc:Choice>
    <mc:Fallback xmlns="">
      <p:transition spd="slow">
        <p:fade/>
        <p:sndAc>
          <p:stSnd>
            <p:snd r:embed="rId18" name="zvuk-kogda-perevernuli-stranitsu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:a16="http://schemas.microsoft.com/office/drawing/2014/main" id="{0767355B-F2FF-EDE7-CCF8-AD5D3A642980}"/>
              </a:ext>
            </a:extLst>
          </p:cNvPr>
          <p:cNvSpPr/>
          <p:nvPr/>
        </p:nvSpPr>
        <p:spPr>
          <a:xfrm>
            <a:off x="409575" y="0"/>
            <a:ext cx="11782425" cy="6858000"/>
          </a:xfrm>
          <a:prstGeom prst="frame">
            <a:avLst>
              <a:gd name="adj1" fmla="val 983"/>
            </a:avLst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0D5EF5C-8339-0F7D-27EC-F239C343E4A7}"/>
              </a:ext>
            </a:extLst>
          </p:cNvPr>
          <p:cNvSpPr/>
          <p:nvPr/>
        </p:nvSpPr>
        <p:spPr>
          <a:xfrm>
            <a:off x="476251" y="65314"/>
            <a:ext cx="11639549" cy="6718041"/>
          </a:xfrm>
          <a:prstGeom prst="rect">
            <a:avLst/>
          </a:prstGeom>
          <a:blipFill dpi="0" rotWithShape="1">
            <a:blip r:embed="rId3">
              <a:alphaModFix amt="71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CB74BB-14BA-0B03-939D-2164D815444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-2528314" y="3132119"/>
            <a:ext cx="6639383" cy="59376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80758C-6500-5E35-4879-ABB883232A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3" t="5195" r="54488" b="11862"/>
          <a:stretch/>
        </p:blipFill>
        <p:spPr>
          <a:xfrm flipH="1">
            <a:off x="146030" y="109310"/>
            <a:ext cx="593765" cy="66300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98E514-EB0E-E79D-A7D1-BEAFBDA88C3B}"/>
              </a:ext>
            </a:extLst>
          </p:cNvPr>
          <p:cNvSpPr txBox="1"/>
          <p:nvPr/>
        </p:nvSpPr>
        <p:spPr>
          <a:xfrm>
            <a:off x="965425" y="202094"/>
            <a:ext cx="106611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b="1" dirty="0">
                <a:solidFill>
                  <a:srgbClr val="01093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 «ЖИВОТНЫЕ ЮГРЫ»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1093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rgbClr val="01093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Найдите</a:t>
            </a:r>
            <a:r>
              <a:rPr kumimoji="0" lang="ru-RU" sz="3200" i="0" u="none" strike="noStrike" kern="1200" cap="none" spc="0" normalizeH="0" noProof="0" dirty="0">
                <a:ln>
                  <a:noFill/>
                </a:ln>
                <a:solidFill>
                  <a:srgbClr val="01093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животное, которое </a:t>
            </a:r>
            <a:r>
              <a:rPr kumimoji="0" lang="ru-RU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</a:t>
            </a:r>
            <a:r>
              <a:rPr kumimoji="0" lang="ru-RU" sz="3200" i="0" u="none" strike="noStrike" kern="1200" cap="none" spc="0" normalizeH="0" noProof="0" dirty="0">
                <a:ln>
                  <a:noFill/>
                </a:ln>
                <a:solidFill>
                  <a:srgbClr val="01093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проживает в Югре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01093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F362B8-B5E9-F52B-E855-C4FD3A24DEF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4936" y="1783393"/>
            <a:ext cx="2376091" cy="314853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C3B4C9-2A92-0AEF-6956-39BA2C51D4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3752" y="2749623"/>
            <a:ext cx="2909812" cy="1947314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3504B3-C460-1B77-6189-1C12F59F20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321" y="2915994"/>
            <a:ext cx="2548276" cy="161457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BEFBF57-2EDD-BD24-3822-19831AA46C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529" y="2128488"/>
            <a:ext cx="4475079" cy="288642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7262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  <p:sndAc>
          <p:stSnd>
            <p:snd r:embed="rId2" name="zvuk-kogda-perevernuli-stranitsu.wav"/>
          </p:stSnd>
        </p:sndAc>
      </p:transition>
    </mc:Choice>
    <mc:Fallback xmlns="">
      <p:transition spd="slow">
        <p:fade/>
        <p:sndAc>
          <p:stSnd>
            <p:snd r:embed="rId13" name="zvuk-kogda-perevernuli-stranitsu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33333E-6 L 2.08333E-6 0.15232 C 2.08333E-6 0.22061 -0.22487 0.30486 -0.40716 0.30486 L -0.81433 0.30486 " pathEditMode="relative" rAng="0" ptsTypes="AA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16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:a16="http://schemas.microsoft.com/office/drawing/2014/main" id="{0767355B-F2FF-EDE7-CCF8-AD5D3A642980}"/>
              </a:ext>
            </a:extLst>
          </p:cNvPr>
          <p:cNvSpPr/>
          <p:nvPr/>
        </p:nvSpPr>
        <p:spPr>
          <a:xfrm>
            <a:off x="409575" y="0"/>
            <a:ext cx="11782425" cy="6858000"/>
          </a:xfrm>
          <a:prstGeom prst="frame">
            <a:avLst>
              <a:gd name="adj1" fmla="val 983"/>
            </a:avLst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0D5EF5C-8339-0F7D-27EC-F239C343E4A7}"/>
              </a:ext>
            </a:extLst>
          </p:cNvPr>
          <p:cNvSpPr/>
          <p:nvPr/>
        </p:nvSpPr>
        <p:spPr>
          <a:xfrm>
            <a:off x="476251" y="65314"/>
            <a:ext cx="11639549" cy="6718041"/>
          </a:xfrm>
          <a:prstGeom prst="rect">
            <a:avLst/>
          </a:prstGeom>
          <a:blipFill dpi="0" rotWithShape="1">
            <a:blip r:embed="rId3">
              <a:alphaModFix amt="71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5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CB74BB-14BA-0B03-939D-2164D815444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risscrossEtching/>
                    </a14:imgEffect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-2528314" y="3132119"/>
            <a:ext cx="6639383" cy="59376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280758C-6500-5E35-4879-ABB883232AC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3" t="5195" r="54488" b="11862"/>
          <a:stretch/>
        </p:blipFill>
        <p:spPr>
          <a:xfrm flipH="1">
            <a:off x="146030" y="109310"/>
            <a:ext cx="593765" cy="663004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DB4B30-198F-59B5-963C-29E9C7ED5F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53" y="2025744"/>
            <a:ext cx="3239379" cy="3311365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E8A5BE-B666-D96C-7C1D-86CF3185A5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3788228" y="2791298"/>
            <a:ext cx="3163077" cy="254581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D954775-B1B1-B94C-F311-B40B2BCE88D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6" r="23092"/>
          <a:stretch/>
        </p:blipFill>
        <p:spPr>
          <a:xfrm flipH="1">
            <a:off x="7033830" y="3041784"/>
            <a:ext cx="2637226" cy="204483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82C9E74-5F83-B080-591E-ACDC4292224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8711" y="2789449"/>
            <a:ext cx="3025333" cy="217023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2D5356C-22AE-EB80-78FB-915FC885D3CD}"/>
              </a:ext>
            </a:extLst>
          </p:cNvPr>
          <p:cNvSpPr txBox="1"/>
          <p:nvPr/>
        </p:nvSpPr>
        <p:spPr>
          <a:xfrm>
            <a:off x="956555" y="287110"/>
            <a:ext cx="1066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i="0" u="none" strike="noStrike" kern="1200" cap="none" spc="0" normalizeH="0" baseline="0" noProof="0" dirty="0">
                <a:ln>
                  <a:noFill/>
                </a:ln>
                <a:solidFill>
                  <a:srgbClr val="01093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Найдите</a:t>
            </a:r>
            <a:r>
              <a:rPr kumimoji="0" lang="ru-RU" sz="3200" i="0" u="none" strike="noStrike" kern="1200" cap="none" spc="0" normalizeH="0" noProof="0" dirty="0">
                <a:ln>
                  <a:noFill/>
                </a:ln>
                <a:solidFill>
                  <a:srgbClr val="01093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животное, которое </a:t>
            </a:r>
            <a:r>
              <a:rPr kumimoji="0" lang="ru-RU" sz="3200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</a:t>
            </a:r>
            <a:r>
              <a:rPr kumimoji="0" lang="ru-RU" sz="3200" i="0" u="none" strike="noStrike" kern="1200" cap="none" spc="0" normalizeH="0" noProof="0" dirty="0">
                <a:ln>
                  <a:noFill/>
                </a:ln>
                <a:solidFill>
                  <a:srgbClr val="01093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проживает в Югре</a:t>
            </a:r>
            <a:endParaRPr kumimoji="0" lang="ru-RU" sz="3200" i="0" u="none" strike="noStrike" kern="1200" cap="none" spc="0" normalizeH="0" baseline="0" noProof="0" dirty="0">
              <a:ln>
                <a:noFill/>
              </a:ln>
              <a:solidFill>
                <a:srgbClr val="01093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04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  <p:sndAc>
          <p:stSnd>
            <p:snd r:embed="rId2" name="zvuk-kogda-perevernuli-stranitsu.wav"/>
          </p:stSnd>
        </p:sndAc>
      </p:transition>
    </mc:Choice>
    <mc:Fallback xmlns="">
      <p:transition spd="slow">
        <p:fade/>
        <p:sndAc>
          <p:stSnd>
            <p:snd r:embed="rId13" name="zvuk-kogda-perevernuli-stranitsu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0.11111 C -4.58333E-6 0.16088 0.18998 0.22246 0.34428 0.22246 L 0.68868 0.22246 " pathEditMode="relative" rAng="0" ptsTypes="AAAA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27" y="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112</Words>
  <Application>Microsoft Office PowerPoint</Application>
  <PresentationFormat>Широкоэкранный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Эльвира Каразбаева</dc:creator>
  <cp:lastModifiedBy>Эльвира Каразбаева</cp:lastModifiedBy>
  <cp:revision>18</cp:revision>
  <dcterms:created xsi:type="dcterms:W3CDTF">2022-12-15T05:24:13Z</dcterms:created>
  <dcterms:modified xsi:type="dcterms:W3CDTF">2022-12-16T08:27:37Z</dcterms:modified>
</cp:coreProperties>
</file>