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8" r:id="rId7"/>
    <p:sldId id="260" r:id="rId8"/>
    <p:sldId id="269" r:id="rId9"/>
    <p:sldId id="265" r:id="rId10"/>
    <p:sldId id="270" r:id="rId11"/>
    <p:sldId id="271" r:id="rId12"/>
    <p:sldId id="272" r:id="rId13"/>
    <p:sldId id="264" r:id="rId14"/>
    <p:sldId id="273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92593567351651"/>
          <c:y val="0.13771120841974738"/>
          <c:w val="0.48216672899994339"/>
          <c:h val="0.6743803681618568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ознакомления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invertIfNegative val="0"/>
          <c:cat>
            <c:strRef>
              <c:f>Лист1!$A$2:$A$5</c:f>
              <c:strCache>
                <c:ptCount val="2"/>
                <c:pt idx="0">
                  <c:v>1 класс</c:v>
                </c:pt>
                <c:pt idx="1">
                  <c:v>4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D-426B-B223-DCA2B68461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после ознакомления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1 класс</c:v>
                </c:pt>
                <c:pt idx="1">
                  <c:v>4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4D-426B-B223-DCA2B6846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70896128"/>
        <c:axId val="138594560"/>
        <c:axId val="139345024"/>
      </c:bar3DChart>
      <c:catAx>
        <c:axId val="270896128"/>
        <c:scaling>
          <c:orientation val="minMax"/>
        </c:scaling>
        <c:delete val="0"/>
        <c:axPos val="b"/>
        <c:numFmt formatCode="General" sourceLinked="0"/>
        <c:majorTickMark val="cross"/>
        <c:minorTickMark val="in"/>
        <c:tickLblPos val="low"/>
        <c:txPr>
          <a:bodyPr rot="0" vert="horz" anchor="ctr" anchorCtr="0"/>
          <a:lstStyle/>
          <a:p>
            <a:pPr>
              <a:defRPr/>
            </a:pPr>
            <a:endParaRPr lang="ru-RU"/>
          </a:p>
        </c:txPr>
        <c:crossAx val="138594560"/>
        <c:crosses val="autoZero"/>
        <c:auto val="1"/>
        <c:lblAlgn val="ctr"/>
        <c:lblOffset val="100"/>
        <c:tickMarkSkip val="1"/>
        <c:noMultiLvlLbl val="0"/>
      </c:catAx>
      <c:valAx>
        <c:axId val="13859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0896128"/>
        <c:crosses val="autoZero"/>
        <c:crossBetween val="between"/>
      </c:valAx>
      <c:serAx>
        <c:axId val="139345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38594560"/>
        <c:crosses val="autoZero"/>
      </c:serAx>
    </c:plotArea>
    <c:legend>
      <c:legendPos val="r"/>
      <c:layout>
        <c:manualLayout>
          <c:xMode val="edge"/>
          <c:yMode val="edge"/>
          <c:x val="0.73170408971909195"/>
          <c:y val="0.21567908371505073"/>
          <c:w val="0.22721171953087468"/>
          <c:h val="0.5063896028000561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F21F-4CAF-4DC5-9AE0-2E1F1210D596}" type="doc">
      <dgm:prSet loTypeId="urn:microsoft.com/office/officeart/2005/8/layout/cycle2" loCatId="cycle" qsTypeId="urn:microsoft.com/office/officeart/2005/8/quickstyle/3d9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B62634B3-F531-469D-B0A8-5C51864A75B3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</a:p>
      </dgm:t>
    </dgm:pt>
    <dgm:pt modelId="{9E0FB70E-885F-4810-8D28-ADBD060FA043}" type="parTrans" cxnId="{4E103513-8907-4969-ABED-C051CBF95C70}">
      <dgm:prSet/>
      <dgm:spPr/>
      <dgm:t>
        <a:bodyPr/>
        <a:lstStyle/>
        <a:p>
          <a:endParaRPr lang="ru-RU"/>
        </a:p>
      </dgm:t>
    </dgm:pt>
    <dgm:pt modelId="{0E92F7E6-4EBE-4AA5-A9C9-F604F0B68D70}" type="sibTrans" cxnId="{4E103513-8907-4969-ABED-C051CBF95C70}">
      <dgm:prSet/>
      <dgm:spPr/>
      <dgm:t>
        <a:bodyPr/>
        <a:lstStyle/>
        <a:p>
          <a:endParaRPr lang="ru-RU"/>
        </a:p>
      </dgm:t>
    </dgm:pt>
    <dgm:pt modelId="{B752A748-5B5E-4318-8EBD-30BC0AFFBCBE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сочувствия</a:t>
          </a:r>
        </a:p>
      </dgm:t>
    </dgm:pt>
    <dgm:pt modelId="{846F49B0-C31D-4448-81C8-A71748F63403}" type="parTrans" cxnId="{F6580DEC-B8DA-4A36-8D9A-268D86427007}">
      <dgm:prSet/>
      <dgm:spPr/>
      <dgm:t>
        <a:bodyPr/>
        <a:lstStyle/>
        <a:p>
          <a:endParaRPr lang="ru-RU"/>
        </a:p>
      </dgm:t>
    </dgm:pt>
    <dgm:pt modelId="{F61F0505-B9DD-4DA6-8D71-DA7FAF059EB6}" type="sibTrans" cxnId="{F6580DEC-B8DA-4A36-8D9A-268D86427007}">
      <dgm:prSet/>
      <dgm:spPr/>
      <dgm:t>
        <a:bodyPr/>
        <a:lstStyle/>
        <a:p>
          <a:endParaRPr lang="ru-RU"/>
        </a:p>
      </dgm:t>
    </dgm:pt>
    <dgm:pt modelId="{73DB73B5-6DDF-4891-B52F-1DAEA6B73B7E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честности</a:t>
          </a:r>
        </a:p>
      </dgm:t>
    </dgm:pt>
    <dgm:pt modelId="{BCF5EB73-93A1-4CB0-B48D-76C9627B4015}" type="parTrans" cxnId="{4190351C-72BA-4033-A0A5-7978AADE72F0}">
      <dgm:prSet/>
      <dgm:spPr/>
      <dgm:t>
        <a:bodyPr/>
        <a:lstStyle/>
        <a:p>
          <a:endParaRPr lang="ru-RU"/>
        </a:p>
      </dgm:t>
    </dgm:pt>
    <dgm:pt modelId="{F6F29DB0-EE77-4AD1-A03F-4067191F8A5E}" type="sibTrans" cxnId="{4190351C-72BA-4033-A0A5-7978AADE72F0}">
      <dgm:prSet/>
      <dgm:spPr/>
      <dgm:t>
        <a:bodyPr/>
        <a:lstStyle/>
        <a:p>
          <a:endParaRPr lang="ru-RU"/>
        </a:p>
      </dgm:t>
    </dgm:pt>
    <dgm:pt modelId="{C5394A37-C800-41AD-AC2E-7435070DC2B9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достоинства</a:t>
          </a:r>
        </a:p>
      </dgm:t>
    </dgm:pt>
    <dgm:pt modelId="{D1DB7C1E-789D-40E3-A989-4CD3019705FC}" type="parTrans" cxnId="{01626BEF-E7AB-448F-A0DD-3D06638D7313}">
      <dgm:prSet/>
      <dgm:spPr/>
      <dgm:t>
        <a:bodyPr/>
        <a:lstStyle/>
        <a:p>
          <a:endParaRPr lang="ru-RU"/>
        </a:p>
      </dgm:t>
    </dgm:pt>
    <dgm:pt modelId="{BBE45A54-271E-4C8E-88F7-5FA20E2D3700}" type="sibTrans" cxnId="{01626BEF-E7AB-448F-A0DD-3D06638D7313}">
      <dgm:prSet/>
      <dgm:spPr/>
      <dgm:t>
        <a:bodyPr/>
        <a:lstStyle/>
        <a:p>
          <a:endParaRPr lang="ru-RU"/>
        </a:p>
      </dgm:t>
    </dgm:pt>
    <dgm:pt modelId="{AF8F14DF-72BA-440B-894B-4353903C63E5}">
      <dgm:prSet phldrT="[Текст]"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культуре</a:t>
          </a:r>
        </a:p>
      </dgm:t>
    </dgm:pt>
    <dgm:pt modelId="{6A871ADD-29CC-483E-BD3B-695203AC5873}" type="parTrans" cxnId="{A04D0357-DEA0-4CB8-BA16-443A4C780DAC}">
      <dgm:prSet/>
      <dgm:spPr/>
      <dgm:t>
        <a:bodyPr/>
        <a:lstStyle/>
        <a:p>
          <a:endParaRPr lang="ru-RU"/>
        </a:p>
      </dgm:t>
    </dgm:pt>
    <dgm:pt modelId="{B54E6907-BA1D-42AD-AAF1-1746ECABAD4F}" type="sibTrans" cxnId="{A04D0357-DEA0-4CB8-BA16-443A4C780DAC}">
      <dgm:prSet/>
      <dgm:spPr/>
      <dgm:t>
        <a:bodyPr/>
        <a:lstStyle/>
        <a:p>
          <a:endParaRPr lang="ru-RU"/>
        </a:p>
      </dgm:t>
    </dgm:pt>
    <dgm:pt modelId="{6A4FDEBC-05AB-4938-9CE1-9C0FBB092E89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совестливости</a:t>
          </a:r>
        </a:p>
      </dgm:t>
    </dgm:pt>
    <dgm:pt modelId="{C9A08581-99C5-40D2-A84F-18F85B5FAC5F}" type="parTrans" cxnId="{6EF83467-D22F-4569-8B83-EC54D216747B}">
      <dgm:prSet/>
      <dgm:spPr/>
      <dgm:t>
        <a:bodyPr/>
        <a:lstStyle/>
        <a:p>
          <a:endParaRPr lang="ru-RU"/>
        </a:p>
      </dgm:t>
    </dgm:pt>
    <dgm:pt modelId="{0ADF3EC8-4F9C-4B61-891B-821A0BCFAA7D}" type="sibTrans" cxnId="{6EF83467-D22F-4569-8B83-EC54D216747B}">
      <dgm:prSet/>
      <dgm:spPr/>
      <dgm:t>
        <a:bodyPr/>
        <a:lstStyle/>
        <a:p>
          <a:endParaRPr lang="ru-RU"/>
        </a:p>
      </dgm:t>
    </dgm:pt>
    <dgm:pt modelId="{65059F84-3C4C-4DCF-B54E-8DE5972BDF26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верности</a:t>
          </a:r>
        </a:p>
      </dgm:t>
    </dgm:pt>
    <dgm:pt modelId="{1DF24BFD-FD7B-40B8-8285-D8CD544FE71F}" type="parTrans" cxnId="{42F1C2C3-C58E-47DF-8BD7-1E7A51268C28}">
      <dgm:prSet/>
      <dgm:spPr/>
      <dgm:t>
        <a:bodyPr/>
        <a:lstStyle/>
        <a:p>
          <a:endParaRPr lang="ru-RU"/>
        </a:p>
      </dgm:t>
    </dgm:pt>
    <dgm:pt modelId="{8BE460CD-4250-49DF-9AFB-8F3BD7B52A66}" type="sibTrans" cxnId="{42F1C2C3-C58E-47DF-8BD7-1E7A51268C28}">
      <dgm:prSet/>
      <dgm:spPr/>
      <dgm:t>
        <a:bodyPr/>
        <a:lstStyle/>
        <a:p>
          <a:endParaRPr lang="ru-RU"/>
        </a:p>
      </dgm:t>
    </dgm:pt>
    <dgm:pt modelId="{FC15C766-A974-4939-8BB3-37983CFB2CE4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любови к Родине</a:t>
          </a:r>
        </a:p>
      </dgm:t>
    </dgm:pt>
    <dgm:pt modelId="{8465C54C-69E7-4511-93B9-14991BB678FF}" type="parTrans" cxnId="{AA38FB06-515E-49AE-B3E8-336DCFB85FF4}">
      <dgm:prSet/>
      <dgm:spPr/>
      <dgm:t>
        <a:bodyPr/>
        <a:lstStyle/>
        <a:p>
          <a:endParaRPr lang="ru-RU"/>
        </a:p>
      </dgm:t>
    </dgm:pt>
    <dgm:pt modelId="{8C4497F7-1C44-46DB-B315-FAFD754B3537}" type="sibTrans" cxnId="{AA38FB06-515E-49AE-B3E8-336DCFB85FF4}">
      <dgm:prSet/>
      <dgm:spPr/>
      <dgm:t>
        <a:bodyPr/>
        <a:lstStyle/>
        <a:p>
          <a:endParaRPr lang="ru-RU"/>
        </a:p>
      </dgm:t>
    </dgm:pt>
    <dgm:pt modelId="{F6816D28-02A7-45E7-B35A-40BBDE84F85B}" type="pres">
      <dgm:prSet presAssocID="{6787F21F-4CAF-4DC5-9AE0-2E1F1210D5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614A90-0ACA-4840-BF48-3EBD19671FBE}" type="pres">
      <dgm:prSet presAssocID="{B62634B3-F531-469D-B0A8-5C51864A75B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54C54-730B-4374-89A4-F99BEDD0DFC6}" type="pres">
      <dgm:prSet presAssocID="{0E92F7E6-4EBE-4AA5-A9C9-F604F0B68D70}" presName="sibTrans" presStyleLbl="sibTrans2D1" presStyleIdx="0" presStyleCnt="8"/>
      <dgm:spPr/>
      <dgm:t>
        <a:bodyPr/>
        <a:lstStyle/>
        <a:p>
          <a:endParaRPr lang="ru-RU"/>
        </a:p>
      </dgm:t>
    </dgm:pt>
    <dgm:pt modelId="{EEF121B8-C867-442E-9DFF-746BA6023315}" type="pres">
      <dgm:prSet presAssocID="{0E92F7E6-4EBE-4AA5-A9C9-F604F0B68D70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514F2E24-8CA3-4927-9808-80D5D3251F63}" type="pres">
      <dgm:prSet presAssocID="{B752A748-5B5E-4318-8EBD-30BC0AFFBCBE}" presName="node" presStyleLbl="node1" presStyleIdx="1" presStyleCnt="8" custRadScaleRad="98908" custRadScaleInc="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F3670-43BB-4483-8D5A-6CB30667A697}" type="pres">
      <dgm:prSet presAssocID="{F61F0505-B9DD-4DA6-8D71-DA7FAF059EB6}" presName="sibTrans" presStyleLbl="sibTrans2D1" presStyleIdx="1" presStyleCnt="8"/>
      <dgm:spPr/>
      <dgm:t>
        <a:bodyPr/>
        <a:lstStyle/>
        <a:p>
          <a:endParaRPr lang="ru-RU"/>
        </a:p>
      </dgm:t>
    </dgm:pt>
    <dgm:pt modelId="{06940CB4-B844-405E-8EF3-A14A4B344A72}" type="pres">
      <dgm:prSet presAssocID="{F61F0505-B9DD-4DA6-8D71-DA7FAF059EB6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85AFD57B-2900-4ED5-AE6C-C748A3EB1E83}" type="pres">
      <dgm:prSet presAssocID="{73DB73B5-6DDF-4891-B52F-1DAEA6B73B7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AAA83-40FA-472F-BAA6-F0FC85D83C6B}" type="pres">
      <dgm:prSet presAssocID="{F6F29DB0-EE77-4AD1-A03F-4067191F8A5E}" presName="sibTrans" presStyleLbl="sibTrans2D1" presStyleIdx="2" presStyleCnt="8"/>
      <dgm:spPr/>
      <dgm:t>
        <a:bodyPr/>
        <a:lstStyle/>
        <a:p>
          <a:endParaRPr lang="ru-RU"/>
        </a:p>
      </dgm:t>
    </dgm:pt>
    <dgm:pt modelId="{E63BD289-3FB3-47B8-AAB4-FDF7D297B953}" type="pres">
      <dgm:prSet presAssocID="{F6F29DB0-EE77-4AD1-A03F-4067191F8A5E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9A605042-B102-480B-8181-C003D59821BA}" type="pres">
      <dgm:prSet presAssocID="{6A4FDEBC-05AB-4938-9CE1-9C0FBB092E8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FEF9D-F237-45C8-A498-A649DDD4136B}" type="pres">
      <dgm:prSet presAssocID="{0ADF3EC8-4F9C-4B61-891B-821A0BCFAA7D}" presName="sibTrans" presStyleLbl="sibTrans2D1" presStyleIdx="3" presStyleCnt="8"/>
      <dgm:spPr/>
      <dgm:t>
        <a:bodyPr/>
        <a:lstStyle/>
        <a:p>
          <a:endParaRPr lang="ru-RU"/>
        </a:p>
      </dgm:t>
    </dgm:pt>
    <dgm:pt modelId="{928C5D3B-6ABA-4FDE-9AEA-C99B5D93F0C0}" type="pres">
      <dgm:prSet presAssocID="{0ADF3EC8-4F9C-4B61-891B-821A0BCFAA7D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087E69B7-8BC0-4487-BDBF-E7BFC5D0F56F}" type="pres">
      <dgm:prSet presAssocID="{C5394A37-C800-41AD-AC2E-7435070DC2B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7E628-BD9C-435C-A390-129EC43432BF}" type="pres">
      <dgm:prSet presAssocID="{BBE45A54-271E-4C8E-88F7-5FA20E2D3700}" presName="sibTrans" presStyleLbl="sibTrans2D1" presStyleIdx="4" presStyleCnt="8"/>
      <dgm:spPr/>
      <dgm:t>
        <a:bodyPr/>
        <a:lstStyle/>
        <a:p>
          <a:endParaRPr lang="ru-RU"/>
        </a:p>
      </dgm:t>
    </dgm:pt>
    <dgm:pt modelId="{AA25D270-7ECD-4334-BDF5-1A9101007862}" type="pres">
      <dgm:prSet presAssocID="{BBE45A54-271E-4C8E-88F7-5FA20E2D3700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022A1EBD-D303-47B6-96A5-12A8F2A925B8}" type="pres">
      <dgm:prSet presAssocID="{FC15C766-A974-4939-8BB3-37983CFB2CE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891AC-DA42-4B82-993B-AF8ADB1FB7BA}" type="pres">
      <dgm:prSet presAssocID="{8C4497F7-1C44-46DB-B315-FAFD754B3537}" presName="sibTrans" presStyleLbl="sibTrans2D1" presStyleIdx="5" presStyleCnt="8"/>
      <dgm:spPr/>
      <dgm:t>
        <a:bodyPr/>
        <a:lstStyle/>
        <a:p>
          <a:endParaRPr lang="ru-RU"/>
        </a:p>
      </dgm:t>
    </dgm:pt>
    <dgm:pt modelId="{C5077505-4451-4FCF-A436-4A04684FD027}" type="pres">
      <dgm:prSet presAssocID="{8C4497F7-1C44-46DB-B315-FAFD754B3537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23919859-15F2-4598-88B2-9BAFC5041344}" type="pres">
      <dgm:prSet presAssocID="{65059F84-3C4C-4DCF-B54E-8DE5972BDF2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61F6D-D5D0-4225-A5E4-A77AD8230EA5}" type="pres">
      <dgm:prSet presAssocID="{8BE460CD-4250-49DF-9AFB-8F3BD7B52A66}" presName="sibTrans" presStyleLbl="sibTrans2D1" presStyleIdx="6" presStyleCnt="8"/>
      <dgm:spPr/>
      <dgm:t>
        <a:bodyPr/>
        <a:lstStyle/>
        <a:p>
          <a:endParaRPr lang="ru-RU"/>
        </a:p>
      </dgm:t>
    </dgm:pt>
    <dgm:pt modelId="{75C3823D-AE1C-4E23-AA78-2FA9BDF78A38}" type="pres">
      <dgm:prSet presAssocID="{8BE460CD-4250-49DF-9AFB-8F3BD7B52A66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A28DC7FC-6A4E-4522-A716-EE8715A1F168}" type="pres">
      <dgm:prSet presAssocID="{AF8F14DF-72BA-440B-894B-4353903C63E5}" presName="node" presStyleLbl="node1" presStyleIdx="7" presStyleCnt="8" custRadScaleRad="96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F7B22-3B4B-496A-A140-791CF8AF1511}" type="pres">
      <dgm:prSet presAssocID="{B54E6907-BA1D-42AD-AAF1-1746ECABAD4F}" presName="sibTrans" presStyleLbl="sibTrans2D1" presStyleIdx="7" presStyleCnt="8"/>
      <dgm:spPr/>
      <dgm:t>
        <a:bodyPr/>
        <a:lstStyle/>
        <a:p>
          <a:endParaRPr lang="ru-RU"/>
        </a:p>
      </dgm:t>
    </dgm:pt>
    <dgm:pt modelId="{98866B46-E65B-4CEC-82ED-B1FF013394F9}" type="pres">
      <dgm:prSet presAssocID="{B54E6907-BA1D-42AD-AAF1-1746ECABAD4F}" presName="connectorText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877E36B0-E0F5-4985-A38F-8F3A7A965896}" type="presOf" srcId="{BBE45A54-271E-4C8E-88F7-5FA20E2D3700}" destId="{1427E628-BD9C-435C-A390-129EC43432BF}" srcOrd="0" destOrd="0" presId="urn:microsoft.com/office/officeart/2005/8/layout/cycle2"/>
    <dgm:cxn modelId="{545EF34F-AF85-4E70-B6A9-B579A8C778F3}" type="presOf" srcId="{8BE460CD-4250-49DF-9AFB-8F3BD7B52A66}" destId="{75C3823D-AE1C-4E23-AA78-2FA9BDF78A38}" srcOrd="1" destOrd="0" presId="urn:microsoft.com/office/officeart/2005/8/layout/cycle2"/>
    <dgm:cxn modelId="{555D9C85-691B-4FA6-A564-3995D4CB070D}" type="presOf" srcId="{6787F21F-4CAF-4DC5-9AE0-2E1F1210D596}" destId="{F6816D28-02A7-45E7-B35A-40BBDE84F85B}" srcOrd="0" destOrd="0" presId="urn:microsoft.com/office/officeart/2005/8/layout/cycle2"/>
    <dgm:cxn modelId="{288AAA38-A73B-4EE1-BA87-5F7C17ED17BE}" type="presOf" srcId="{F6F29DB0-EE77-4AD1-A03F-4067191F8A5E}" destId="{E63BD289-3FB3-47B8-AAB4-FDF7D297B953}" srcOrd="1" destOrd="0" presId="urn:microsoft.com/office/officeart/2005/8/layout/cycle2"/>
    <dgm:cxn modelId="{4E026E1F-FB4E-45A3-8491-0C6965539EDB}" type="presOf" srcId="{0E92F7E6-4EBE-4AA5-A9C9-F604F0B68D70}" destId="{A6054C54-730B-4374-89A4-F99BEDD0DFC6}" srcOrd="0" destOrd="0" presId="urn:microsoft.com/office/officeart/2005/8/layout/cycle2"/>
    <dgm:cxn modelId="{1A6BC2FD-385D-4DE6-96A1-7938C0465228}" type="presOf" srcId="{B54E6907-BA1D-42AD-AAF1-1746ECABAD4F}" destId="{98866B46-E65B-4CEC-82ED-B1FF013394F9}" srcOrd="1" destOrd="0" presId="urn:microsoft.com/office/officeart/2005/8/layout/cycle2"/>
    <dgm:cxn modelId="{AA38FB06-515E-49AE-B3E8-336DCFB85FF4}" srcId="{6787F21F-4CAF-4DC5-9AE0-2E1F1210D596}" destId="{FC15C766-A974-4939-8BB3-37983CFB2CE4}" srcOrd="5" destOrd="0" parTransId="{8465C54C-69E7-4511-93B9-14991BB678FF}" sibTransId="{8C4497F7-1C44-46DB-B315-FAFD754B3537}"/>
    <dgm:cxn modelId="{EEEBAED6-F13E-4405-AAD9-D9CBB002EEF3}" type="presOf" srcId="{65059F84-3C4C-4DCF-B54E-8DE5972BDF26}" destId="{23919859-15F2-4598-88B2-9BAFC5041344}" srcOrd="0" destOrd="0" presId="urn:microsoft.com/office/officeart/2005/8/layout/cycle2"/>
    <dgm:cxn modelId="{23CE57FB-6898-4B7D-9A53-0D7E432ACFEA}" type="presOf" srcId="{0ADF3EC8-4F9C-4B61-891B-821A0BCFAA7D}" destId="{928C5D3B-6ABA-4FDE-9AEA-C99B5D93F0C0}" srcOrd="1" destOrd="0" presId="urn:microsoft.com/office/officeart/2005/8/layout/cycle2"/>
    <dgm:cxn modelId="{4E103513-8907-4969-ABED-C051CBF95C70}" srcId="{6787F21F-4CAF-4DC5-9AE0-2E1F1210D596}" destId="{B62634B3-F531-469D-B0A8-5C51864A75B3}" srcOrd="0" destOrd="0" parTransId="{9E0FB70E-885F-4810-8D28-ADBD060FA043}" sibTransId="{0E92F7E6-4EBE-4AA5-A9C9-F604F0B68D70}"/>
    <dgm:cxn modelId="{A04D0357-DEA0-4CB8-BA16-443A4C780DAC}" srcId="{6787F21F-4CAF-4DC5-9AE0-2E1F1210D596}" destId="{AF8F14DF-72BA-440B-894B-4353903C63E5}" srcOrd="7" destOrd="0" parTransId="{6A871ADD-29CC-483E-BD3B-695203AC5873}" sibTransId="{B54E6907-BA1D-42AD-AAF1-1746ECABAD4F}"/>
    <dgm:cxn modelId="{B5D1CB7B-AB57-478C-AF9E-A65F38EFFECE}" type="presOf" srcId="{F61F0505-B9DD-4DA6-8D71-DA7FAF059EB6}" destId="{F3FF3670-43BB-4483-8D5A-6CB30667A697}" srcOrd="0" destOrd="0" presId="urn:microsoft.com/office/officeart/2005/8/layout/cycle2"/>
    <dgm:cxn modelId="{137C94C5-B5E5-473C-B95C-9DA3ED6A7ECA}" type="presOf" srcId="{B62634B3-F531-469D-B0A8-5C51864A75B3}" destId="{E7614A90-0ACA-4840-BF48-3EBD19671FBE}" srcOrd="0" destOrd="0" presId="urn:microsoft.com/office/officeart/2005/8/layout/cycle2"/>
    <dgm:cxn modelId="{D7ACAC0A-321F-422E-8D9E-AE1ABE05DA3E}" type="presOf" srcId="{0E92F7E6-4EBE-4AA5-A9C9-F604F0B68D70}" destId="{EEF121B8-C867-442E-9DFF-746BA6023315}" srcOrd="1" destOrd="0" presId="urn:microsoft.com/office/officeart/2005/8/layout/cycle2"/>
    <dgm:cxn modelId="{00AB3916-F8EB-436C-9A02-3F833DB61718}" type="presOf" srcId="{AF8F14DF-72BA-440B-894B-4353903C63E5}" destId="{A28DC7FC-6A4E-4522-A716-EE8715A1F168}" srcOrd="0" destOrd="0" presId="urn:microsoft.com/office/officeart/2005/8/layout/cycle2"/>
    <dgm:cxn modelId="{F1719547-8435-4C8F-AAF0-AE27B90C72D0}" type="presOf" srcId="{8BE460CD-4250-49DF-9AFB-8F3BD7B52A66}" destId="{CA861F6D-D5D0-4225-A5E4-A77AD8230EA5}" srcOrd="0" destOrd="0" presId="urn:microsoft.com/office/officeart/2005/8/layout/cycle2"/>
    <dgm:cxn modelId="{01626BEF-E7AB-448F-A0DD-3D06638D7313}" srcId="{6787F21F-4CAF-4DC5-9AE0-2E1F1210D596}" destId="{C5394A37-C800-41AD-AC2E-7435070DC2B9}" srcOrd="4" destOrd="0" parTransId="{D1DB7C1E-789D-40E3-A989-4CD3019705FC}" sibTransId="{BBE45A54-271E-4C8E-88F7-5FA20E2D3700}"/>
    <dgm:cxn modelId="{81EBECD4-8578-4B07-BD0D-2E730769421C}" type="presOf" srcId="{C5394A37-C800-41AD-AC2E-7435070DC2B9}" destId="{087E69B7-8BC0-4487-BDBF-E7BFC5D0F56F}" srcOrd="0" destOrd="0" presId="urn:microsoft.com/office/officeart/2005/8/layout/cycle2"/>
    <dgm:cxn modelId="{064DC253-9499-4B7B-8EE3-2C0C697DB796}" type="presOf" srcId="{F61F0505-B9DD-4DA6-8D71-DA7FAF059EB6}" destId="{06940CB4-B844-405E-8EF3-A14A4B344A72}" srcOrd="1" destOrd="0" presId="urn:microsoft.com/office/officeart/2005/8/layout/cycle2"/>
    <dgm:cxn modelId="{EE37326E-5B5F-44B4-B17C-18A31D90B204}" type="presOf" srcId="{BBE45A54-271E-4C8E-88F7-5FA20E2D3700}" destId="{AA25D270-7ECD-4334-BDF5-1A9101007862}" srcOrd="1" destOrd="0" presId="urn:microsoft.com/office/officeart/2005/8/layout/cycle2"/>
    <dgm:cxn modelId="{6EF83467-D22F-4569-8B83-EC54D216747B}" srcId="{6787F21F-4CAF-4DC5-9AE0-2E1F1210D596}" destId="{6A4FDEBC-05AB-4938-9CE1-9C0FBB092E89}" srcOrd="3" destOrd="0" parTransId="{C9A08581-99C5-40D2-A84F-18F85B5FAC5F}" sibTransId="{0ADF3EC8-4F9C-4B61-891B-821A0BCFAA7D}"/>
    <dgm:cxn modelId="{4190351C-72BA-4033-A0A5-7978AADE72F0}" srcId="{6787F21F-4CAF-4DC5-9AE0-2E1F1210D596}" destId="{73DB73B5-6DDF-4891-B52F-1DAEA6B73B7E}" srcOrd="2" destOrd="0" parTransId="{BCF5EB73-93A1-4CB0-B48D-76C9627B4015}" sibTransId="{F6F29DB0-EE77-4AD1-A03F-4067191F8A5E}"/>
    <dgm:cxn modelId="{9DAD12CC-2F15-4B83-B74E-1BB47E8E6AC9}" type="presOf" srcId="{F6F29DB0-EE77-4AD1-A03F-4067191F8A5E}" destId="{372AAA83-40FA-472F-BAA6-F0FC85D83C6B}" srcOrd="0" destOrd="0" presId="urn:microsoft.com/office/officeart/2005/8/layout/cycle2"/>
    <dgm:cxn modelId="{F6580DEC-B8DA-4A36-8D9A-268D86427007}" srcId="{6787F21F-4CAF-4DC5-9AE0-2E1F1210D596}" destId="{B752A748-5B5E-4318-8EBD-30BC0AFFBCBE}" srcOrd="1" destOrd="0" parTransId="{846F49B0-C31D-4448-81C8-A71748F63403}" sibTransId="{F61F0505-B9DD-4DA6-8D71-DA7FAF059EB6}"/>
    <dgm:cxn modelId="{42F1C2C3-C58E-47DF-8BD7-1E7A51268C28}" srcId="{6787F21F-4CAF-4DC5-9AE0-2E1F1210D596}" destId="{65059F84-3C4C-4DCF-B54E-8DE5972BDF26}" srcOrd="6" destOrd="0" parTransId="{1DF24BFD-FD7B-40B8-8285-D8CD544FE71F}" sibTransId="{8BE460CD-4250-49DF-9AFB-8F3BD7B52A66}"/>
    <dgm:cxn modelId="{8EFD3100-6178-44A1-A1A0-C92091568198}" type="presOf" srcId="{B752A748-5B5E-4318-8EBD-30BC0AFFBCBE}" destId="{514F2E24-8CA3-4927-9808-80D5D3251F63}" srcOrd="0" destOrd="0" presId="urn:microsoft.com/office/officeart/2005/8/layout/cycle2"/>
    <dgm:cxn modelId="{7B1CE83F-AC89-4B56-A095-3E3DDF8F9282}" type="presOf" srcId="{6A4FDEBC-05AB-4938-9CE1-9C0FBB092E89}" destId="{9A605042-B102-480B-8181-C003D59821BA}" srcOrd="0" destOrd="0" presId="urn:microsoft.com/office/officeart/2005/8/layout/cycle2"/>
    <dgm:cxn modelId="{1149C542-D5AB-4A53-B442-CB03D8480B4B}" type="presOf" srcId="{0ADF3EC8-4F9C-4B61-891B-821A0BCFAA7D}" destId="{A53FEF9D-F237-45C8-A498-A649DDD4136B}" srcOrd="0" destOrd="0" presId="urn:microsoft.com/office/officeart/2005/8/layout/cycle2"/>
    <dgm:cxn modelId="{910EC386-E64E-41EB-83ED-887C947FE1DE}" type="presOf" srcId="{FC15C766-A974-4939-8BB3-37983CFB2CE4}" destId="{022A1EBD-D303-47B6-96A5-12A8F2A925B8}" srcOrd="0" destOrd="0" presId="urn:microsoft.com/office/officeart/2005/8/layout/cycle2"/>
    <dgm:cxn modelId="{8FCE0BFF-32E2-4684-AA5B-8102779D9341}" type="presOf" srcId="{B54E6907-BA1D-42AD-AAF1-1746ECABAD4F}" destId="{89DF7B22-3B4B-496A-A140-791CF8AF1511}" srcOrd="0" destOrd="0" presId="urn:microsoft.com/office/officeart/2005/8/layout/cycle2"/>
    <dgm:cxn modelId="{186E22B6-5A61-4814-925A-ADAE83B11806}" type="presOf" srcId="{8C4497F7-1C44-46DB-B315-FAFD754B3537}" destId="{C5077505-4451-4FCF-A436-4A04684FD027}" srcOrd="1" destOrd="0" presId="urn:microsoft.com/office/officeart/2005/8/layout/cycle2"/>
    <dgm:cxn modelId="{CEB629E7-CFC6-4A2F-8116-AF89662E4C44}" type="presOf" srcId="{73DB73B5-6DDF-4891-B52F-1DAEA6B73B7E}" destId="{85AFD57B-2900-4ED5-AE6C-C748A3EB1E83}" srcOrd="0" destOrd="0" presId="urn:microsoft.com/office/officeart/2005/8/layout/cycle2"/>
    <dgm:cxn modelId="{CCB7A0BD-5A6E-4EB1-9E85-871B68B4DAC5}" type="presOf" srcId="{8C4497F7-1C44-46DB-B315-FAFD754B3537}" destId="{B52891AC-DA42-4B82-993B-AF8ADB1FB7BA}" srcOrd="0" destOrd="0" presId="urn:microsoft.com/office/officeart/2005/8/layout/cycle2"/>
    <dgm:cxn modelId="{766FD257-8AC3-46FB-A4B6-795DE81390D8}" type="presParOf" srcId="{F6816D28-02A7-45E7-B35A-40BBDE84F85B}" destId="{E7614A90-0ACA-4840-BF48-3EBD19671FBE}" srcOrd="0" destOrd="0" presId="urn:microsoft.com/office/officeart/2005/8/layout/cycle2"/>
    <dgm:cxn modelId="{BB203CB5-26AA-4714-9511-6C7EBCF0A504}" type="presParOf" srcId="{F6816D28-02A7-45E7-B35A-40BBDE84F85B}" destId="{A6054C54-730B-4374-89A4-F99BEDD0DFC6}" srcOrd="1" destOrd="0" presId="urn:microsoft.com/office/officeart/2005/8/layout/cycle2"/>
    <dgm:cxn modelId="{73AB4850-332E-458E-9EED-53FDADA5E584}" type="presParOf" srcId="{A6054C54-730B-4374-89A4-F99BEDD0DFC6}" destId="{EEF121B8-C867-442E-9DFF-746BA6023315}" srcOrd="0" destOrd="0" presId="urn:microsoft.com/office/officeart/2005/8/layout/cycle2"/>
    <dgm:cxn modelId="{58C5D800-1AC1-4FDD-9F92-965B1449B13C}" type="presParOf" srcId="{F6816D28-02A7-45E7-B35A-40BBDE84F85B}" destId="{514F2E24-8CA3-4927-9808-80D5D3251F63}" srcOrd="2" destOrd="0" presId="urn:microsoft.com/office/officeart/2005/8/layout/cycle2"/>
    <dgm:cxn modelId="{685EB701-90B5-4EAB-A6B9-D7DC4E707781}" type="presParOf" srcId="{F6816D28-02A7-45E7-B35A-40BBDE84F85B}" destId="{F3FF3670-43BB-4483-8D5A-6CB30667A697}" srcOrd="3" destOrd="0" presId="urn:microsoft.com/office/officeart/2005/8/layout/cycle2"/>
    <dgm:cxn modelId="{01FD81A7-173C-48DF-9BF4-E9ABD1D800F3}" type="presParOf" srcId="{F3FF3670-43BB-4483-8D5A-6CB30667A697}" destId="{06940CB4-B844-405E-8EF3-A14A4B344A72}" srcOrd="0" destOrd="0" presId="urn:microsoft.com/office/officeart/2005/8/layout/cycle2"/>
    <dgm:cxn modelId="{CE1CA0A3-CF4B-4D3C-9B4F-1AF7FA624A4E}" type="presParOf" srcId="{F6816D28-02A7-45E7-B35A-40BBDE84F85B}" destId="{85AFD57B-2900-4ED5-AE6C-C748A3EB1E83}" srcOrd="4" destOrd="0" presId="urn:microsoft.com/office/officeart/2005/8/layout/cycle2"/>
    <dgm:cxn modelId="{2E95E774-AFDD-4021-8769-15801C2DEE2A}" type="presParOf" srcId="{F6816D28-02A7-45E7-B35A-40BBDE84F85B}" destId="{372AAA83-40FA-472F-BAA6-F0FC85D83C6B}" srcOrd="5" destOrd="0" presId="urn:microsoft.com/office/officeart/2005/8/layout/cycle2"/>
    <dgm:cxn modelId="{79F3CD9F-AE42-47CF-8C88-110BE3A6C0CF}" type="presParOf" srcId="{372AAA83-40FA-472F-BAA6-F0FC85D83C6B}" destId="{E63BD289-3FB3-47B8-AAB4-FDF7D297B953}" srcOrd="0" destOrd="0" presId="urn:microsoft.com/office/officeart/2005/8/layout/cycle2"/>
    <dgm:cxn modelId="{0C7720AA-7169-4797-998C-7DCE4AF38D1E}" type="presParOf" srcId="{F6816D28-02A7-45E7-B35A-40BBDE84F85B}" destId="{9A605042-B102-480B-8181-C003D59821BA}" srcOrd="6" destOrd="0" presId="urn:microsoft.com/office/officeart/2005/8/layout/cycle2"/>
    <dgm:cxn modelId="{C0EFE221-6307-48E0-9D76-CEEADE4D2155}" type="presParOf" srcId="{F6816D28-02A7-45E7-B35A-40BBDE84F85B}" destId="{A53FEF9D-F237-45C8-A498-A649DDD4136B}" srcOrd="7" destOrd="0" presId="urn:microsoft.com/office/officeart/2005/8/layout/cycle2"/>
    <dgm:cxn modelId="{229D7821-C51A-4BD1-9D01-19B5C9D1E3D8}" type="presParOf" srcId="{A53FEF9D-F237-45C8-A498-A649DDD4136B}" destId="{928C5D3B-6ABA-4FDE-9AEA-C99B5D93F0C0}" srcOrd="0" destOrd="0" presId="urn:microsoft.com/office/officeart/2005/8/layout/cycle2"/>
    <dgm:cxn modelId="{0AE89F0D-49A3-4E32-8447-B626DC5845AC}" type="presParOf" srcId="{F6816D28-02A7-45E7-B35A-40BBDE84F85B}" destId="{087E69B7-8BC0-4487-BDBF-E7BFC5D0F56F}" srcOrd="8" destOrd="0" presId="urn:microsoft.com/office/officeart/2005/8/layout/cycle2"/>
    <dgm:cxn modelId="{BA043262-1AC8-48B7-B389-31B53A4BA89E}" type="presParOf" srcId="{F6816D28-02A7-45E7-B35A-40BBDE84F85B}" destId="{1427E628-BD9C-435C-A390-129EC43432BF}" srcOrd="9" destOrd="0" presId="urn:microsoft.com/office/officeart/2005/8/layout/cycle2"/>
    <dgm:cxn modelId="{70433079-03EA-419F-87DB-91765A336DAF}" type="presParOf" srcId="{1427E628-BD9C-435C-A390-129EC43432BF}" destId="{AA25D270-7ECD-4334-BDF5-1A9101007862}" srcOrd="0" destOrd="0" presId="urn:microsoft.com/office/officeart/2005/8/layout/cycle2"/>
    <dgm:cxn modelId="{AF07462B-F0E7-49F4-A45B-39E33F23E283}" type="presParOf" srcId="{F6816D28-02A7-45E7-B35A-40BBDE84F85B}" destId="{022A1EBD-D303-47B6-96A5-12A8F2A925B8}" srcOrd="10" destOrd="0" presId="urn:microsoft.com/office/officeart/2005/8/layout/cycle2"/>
    <dgm:cxn modelId="{E6CEAE9E-6391-464C-A539-AEB41979A9D7}" type="presParOf" srcId="{F6816D28-02A7-45E7-B35A-40BBDE84F85B}" destId="{B52891AC-DA42-4B82-993B-AF8ADB1FB7BA}" srcOrd="11" destOrd="0" presId="urn:microsoft.com/office/officeart/2005/8/layout/cycle2"/>
    <dgm:cxn modelId="{0158508A-261A-4239-B4B6-E483E89B9F80}" type="presParOf" srcId="{B52891AC-DA42-4B82-993B-AF8ADB1FB7BA}" destId="{C5077505-4451-4FCF-A436-4A04684FD027}" srcOrd="0" destOrd="0" presId="urn:microsoft.com/office/officeart/2005/8/layout/cycle2"/>
    <dgm:cxn modelId="{67502CA2-8DF3-40B7-8B0F-A015D8CEAA00}" type="presParOf" srcId="{F6816D28-02A7-45E7-B35A-40BBDE84F85B}" destId="{23919859-15F2-4598-88B2-9BAFC5041344}" srcOrd="12" destOrd="0" presId="urn:microsoft.com/office/officeart/2005/8/layout/cycle2"/>
    <dgm:cxn modelId="{9B443532-270F-49C9-87C3-D1DD5FB7550C}" type="presParOf" srcId="{F6816D28-02A7-45E7-B35A-40BBDE84F85B}" destId="{CA861F6D-D5D0-4225-A5E4-A77AD8230EA5}" srcOrd="13" destOrd="0" presId="urn:microsoft.com/office/officeart/2005/8/layout/cycle2"/>
    <dgm:cxn modelId="{BC3F6982-60AA-481C-83F4-2BCB653641DF}" type="presParOf" srcId="{CA861F6D-D5D0-4225-A5E4-A77AD8230EA5}" destId="{75C3823D-AE1C-4E23-AA78-2FA9BDF78A38}" srcOrd="0" destOrd="0" presId="urn:microsoft.com/office/officeart/2005/8/layout/cycle2"/>
    <dgm:cxn modelId="{F5CFC48A-F740-49B5-910D-5826E24EB2EA}" type="presParOf" srcId="{F6816D28-02A7-45E7-B35A-40BBDE84F85B}" destId="{A28DC7FC-6A4E-4522-A716-EE8715A1F168}" srcOrd="14" destOrd="0" presId="urn:microsoft.com/office/officeart/2005/8/layout/cycle2"/>
    <dgm:cxn modelId="{3792C0B0-0F25-4F5A-9DCA-4853F914E228}" type="presParOf" srcId="{F6816D28-02A7-45E7-B35A-40BBDE84F85B}" destId="{89DF7B22-3B4B-496A-A140-791CF8AF1511}" srcOrd="15" destOrd="0" presId="urn:microsoft.com/office/officeart/2005/8/layout/cycle2"/>
    <dgm:cxn modelId="{1078E991-48BB-42A3-ADBD-506FC4B6CAB0}" type="presParOf" srcId="{89DF7B22-3B4B-496A-A140-791CF8AF1511}" destId="{98866B46-E65B-4CEC-82ED-B1FF013394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14A90-0ACA-4840-BF48-3EBD19671FBE}">
      <dsp:nvSpPr>
        <dsp:cNvPr id="0" name=""/>
        <dsp:cNvSpPr/>
      </dsp:nvSpPr>
      <dsp:spPr>
        <a:xfrm>
          <a:off x="3260684" y="1907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доброты</a:t>
          </a:r>
        </a:p>
      </dsp:txBody>
      <dsp:txXfrm>
        <a:off x="3448120" y="189343"/>
        <a:ext cx="905022" cy="905022"/>
      </dsp:txXfrm>
    </dsp:sp>
    <dsp:sp modelId="{A6054C54-730B-4374-89A4-F99BEDD0DFC6}">
      <dsp:nvSpPr>
        <dsp:cNvPr id="0" name=""/>
        <dsp:cNvSpPr/>
      </dsp:nvSpPr>
      <dsp:spPr>
        <a:xfrm rot="1400201">
          <a:off x="4603536" y="802233"/>
          <a:ext cx="338914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607695" y="868488"/>
        <a:ext cx="237240" cy="259178"/>
      </dsp:txXfrm>
    </dsp:sp>
    <dsp:sp modelId="{514F2E24-8CA3-4927-9808-80D5D3251F63}">
      <dsp:nvSpPr>
        <dsp:cNvPr id="0" name=""/>
        <dsp:cNvSpPr/>
      </dsp:nvSpPr>
      <dsp:spPr>
        <a:xfrm>
          <a:off x="5023023" y="762228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сочувствия</a:t>
          </a:r>
        </a:p>
      </dsp:txBody>
      <dsp:txXfrm>
        <a:off x="5210459" y="949664"/>
        <a:ext cx="905022" cy="905022"/>
      </dsp:txXfrm>
    </dsp:sp>
    <dsp:sp modelId="{F3FF3670-43BB-4483-8D5A-6CB30667A697}">
      <dsp:nvSpPr>
        <dsp:cNvPr id="0" name=""/>
        <dsp:cNvSpPr/>
      </dsp:nvSpPr>
      <dsp:spPr>
        <a:xfrm rot="4009077">
          <a:off x="5868477" y="2053796"/>
          <a:ext cx="33205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898678" y="2094403"/>
        <a:ext cx="232437" cy="259178"/>
      </dsp:txXfrm>
    </dsp:sp>
    <dsp:sp modelId="{85AFD57B-2900-4ED5-AE6C-C748A3EB1E83}">
      <dsp:nvSpPr>
        <dsp:cNvPr id="0" name=""/>
        <dsp:cNvSpPr/>
      </dsp:nvSpPr>
      <dsp:spPr>
        <a:xfrm>
          <a:off x="5773489" y="2514712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честности</a:t>
          </a:r>
        </a:p>
      </dsp:txBody>
      <dsp:txXfrm>
        <a:off x="5960925" y="2702148"/>
        <a:ext cx="905022" cy="905022"/>
      </dsp:txXfrm>
    </dsp:sp>
    <dsp:sp modelId="{372AAA83-40FA-472F-BAA6-F0FC85D83C6B}">
      <dsp:nvSpPr>
        <dsp:cNvPr id="0" name=""/>
        <dsp:cNvSpPr/>
      </dsp:nvSpPr>
      <dsp:spPr>
        <a:xfrm rot="6750000">
          <a:off x="5878657" y="381817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5949373" y="3857315"/>
        <a:ext cx="238673" cy="259178"/>
      </dsp:txXfrm>
    </dsp:sp>
    <dsp:sp modelId="{9A605042-B102-480B-8181-C003D59821BA}">
      <dsp:nvSpPr>
        <dsp:cNvPr id="0" name=""/>
        <dsp:cNvSpPr/>
      </dsp:nvSpPr>
      <dsp:spPr>
        <a:xfrm>
          <a:off x="5037505" y="4291534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совестливости</a:t>
          </a:r>
        </a:p>
      </dsp:txBody>
      <dsp:txXfrm>
        <a:off x="5224941" y="4478970"/>
        <a:ext cx="905022" cy="905022"/>
      </dsp:txXfrm>
    </dsp:sp>
    <dsp:sp modelId="{A53FEF9D-F237-45C8-A498-A649DDD4136B}">
      <dsp:nvSpPr>
        <dsp:cNvPr id="0" name=""/>
        <dsp:cNvSpPr/>
      </dsp:nvSpPr>
      <dsp:spPr>
        <a:xfrm rot="9450000">
          <a:off x="4627476" y="5079798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4725871" y="5146619"/>
        <a:ext cx="238673" cy="259178"/>
      </dsp:txXfrm>
    </dsp:sp>
    <dsp:sp modelId="{087E69B7-8BC0-4487-BDBF-E7BFC5D0F56F}">
      <dsp:nvSpPr>
        <dsp:cNvPr id="0" name=""/>
        <dsp:cNvSpPr/>
      </dsp:nvSpPr>
      <dsp:spPr>
        <a:xfrm>
          <a:off x="3260684" y="5027517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достоинства</a:t>
          </a:r>
        </a:p>
      </dsp:txBody>
      <dsp:txXfrm>
        <a:off x="3448120" y="5214953"/>
        <a:ext cx="905022" cy="905022"/>
      </dsp:txXfrm>
    </dsp:sp>
    <dsp:sp modelId="{1427E628-BD9C-435C-A390-129EC43432BF}">
      <dsp:nvSpPr>
        <dsp:cNvPr id="0" name=""/>
        <dsp:cNvSpPr/>
      </dsp:nvSpPr>
      <dsp:spPr>
        <a:xfrm rot="12150000">
          <a:off x="2850655" y="508718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2949050" y="5193148"/>
        <a:ext cx="238673" cy="259178"/>
      </dsp:txXfrm>
    </dsp:sp>
    <dsp:sp modelId="{022A1EBD-D303-47B6-96A5-12A8F2A925B8}">
      <dsp:nvSpPr>
        <dsp:cNvPr id="0" name=""/>
        <dsp:cNvSpPr/>
      </dsp:nvSpPr>
      <dsp:spPr>
        <a:xfrm>
          <a:off x="1483862" y="4291534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любови к Родине</a:t>
          </a:r>
        </a:p>
      </dsp:txBody>
      <dsp:txXfrm>
        <a:off x="1671298" y="4478970"/>
        <a:ext cx="905022" cy="905022"/>
      </dsp:txXfrm>
    </dsp:sp>
    <dsp:sp modelId="{B52891AC-DA42-4B82-993B-AF8ADB1FB7BA}">
      <dsp:nvSpPr>
        <dsp:cNvPr id="0" name=""/>
        <dsp:cNvSpPr/>
      </dsp:nvSpPr>
      <dsp:spPr>
        <a:xfrm rot="14850000">
          <a:off x="1589030" y="3836003"/>
          <a:ext cx="340961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1659746" y="3969647"/>
        <a:ext cx="238673" cy="259178"/>
      </dsp:txXfrm>
    </dsp:sp>
    <dsp:sp modelId="{23919859-15F2-4598-88B2-9BAFC5041344}">
      <dsp:nvSpPr>
        <dsp:cNvPr id="0" name=""/>
        <dsp:cNvSpPr/>
      </dsp:nvSpPr>
      <dsp:spPr>
        <a:xfrm>
          <a:off x="747879" y="2514712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верности</a:t>
          </a:r>
        </a:p>
      </dsp:txBody>
      <dsp:txXfrm>
        <a:off x="935315" y="2702148"/>
        <a:ext cx="905022" cy="905022"/>
      </dsp:txXfrm>
    </dsp:sp>
    <dsp:sp modelId="{CA861F6D-D5D0-4225-A5E4-A77AD8230EA5}">
      <dsp:nvSpPr>
        <dsp:cNvPr id="0" name=""/>
        <dsp:cNvSpPr/>
      </dsp:nvSpPr>
      <dsp:spPr>
        <a:xfrm rot="17715534">
          <a:off x="1625613" y="2093285"/>
          <a:ext cx="32217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653318" y="2223383"/>
        <a:ext cx="225521" cy="259178"/>
      </dsp:txXfrm>
    </dsp:sp>
    <dsp:sp modelId="{A28DC7FC-6A4E-4522-A716-EE8715A1F168}">
      <dsp:nvSpPr>
        <dsp:cNvPr id="0" name=""/>
        <dsp:cNvSpPr/>
      </dsp:nvSpPr>
      <dsp:spPr>
        <a:xfrm>
          <a:off x="1553407" y="807435"/>
          <a:ext cx="1279894" cy="127989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1750" dist="25400" dir="5400000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культуре</a:t>
          </a:r>
        </a:p>
      </dsp:txBody>
      <dsp:txXfrm>
        <a:off x="1740843" y="994871"/>
        <a:ext cx="905022" cy="905022"/>
      </dsp:txXfrm>
    </dsp:sp>
    <dsp:sp modelId="{89DF7B22-3B4B-496A-A140-791CF8AF1511}">
      <dsp:nvSpPr>
        <dsp:cNvPr id="0" name=""/>
        <dsp:cNvSpPr/>
      </dsp:nvSpPr>
      <dsp:spPr>
        <a:xfrm rot="20084466">
          <a:off x="2877660" y="832527"/>
          <a:ext cx="322173" cy="43196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882281" y="939541"/>
        <a:ext cx="225521" cy="259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4AE00-9133-454F-97D4-702CEB493D3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517C3-7696-4B4F-BE08-8E3CE8271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1895129-7623-4C9B-A754-212CA098F3EB}" type="datetime1">
              <a:rPr lang="ru-RU" smtClean="0"/>
              <a:t>20.02.2024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A83DB-94FC-4190-BE2C-47551E81B5FC}" type="datetime1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4B1CF-84EE-4B85-A004-7C741BD62F2A}" type="datetime1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BB4B7-6FF3-45DA-98A7-7B0E74EF6D15}" type="datetime1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A3FB85-DFAB-4713-A350-00408FFBEEA4}" type="datetime1">
              <a:rPr lang="ru-RU" smtClean="0"/>
              <a:t>20.02.2024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953F-7F1E-4E8A-9FC2-24CC82DAA79E}" type="datetime1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1299-CB69-45D1-BBA6-CE94BE4D4666}" type="datetime1">
              <a:rPr lang="ru-RU" smtClean="0"/>
              <a:t>20.02.2024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C5F8-8DF3-4C15-98E6-63F5696D1592}" type="datetime1">
              <a:rPr lang="ru-RU" smtClean="0"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96A9-81FB-43F7-98A5-7A4BF14AF5E4}" type="datetime1">
              <a:rPr lang="ru-RU" smtClean="0"/>
              <a:t>20.02.2024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A69-6697-4BFF-9B2F-2A108122788D}" type="datetime1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E85E3-E005-4F67-938E-71E08D3B6415}" type="datetime1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C40FCAA-470E-4662-89C9-B4C70A91EF3B}" type="datetime1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D313A10-1B47-4FF6-B131-C8CF30876FC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" Target="slide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slide" Target="slide13.xml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20272" y="2420888"/>
            <a:ext cx="1981200" cy="18288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Подготовила: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Ученица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8в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класса Колупаева София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Руководитель: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Колупаева Ю. М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696744" cy="2808312"/>
          </a:xfrm>
        </p:spPr>
        <p:txBody>
          <a:bodyPr/>
          <a:lstStyle/>
          <a:p>
            <a:pPr algn="ctr"/>
            <a:r>
              <a:rPr lang="ru-RU" sz="2800" dirty="0"/>
              <a:t>Тема:</a:t>
            </a:r>
            <a:br>
              <a:rPr lang="ru-RU" sz="2800" dirty="0"/>
            </a:br>
            <a:r>
              <a:rPr lang="ru-RU" sz="2800" dirty="0"/>
              <a:t>Значимость юнармейского движения в воспитании современного школьника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30" b="94377" l="8125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36912"/>
            <a:ext cx="5580112" cy="37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Интервью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D55BAA-FD20-48E7-B95E-1B612BB4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675BBC-A7F0-477F-8294-9B4A9DC1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10</a:t>
            </a:fld>
            <a:endParaRPr lang="ru-RU"/>
          </a:p>
        </p:txBody>
      </p:sp>
      <p:pic>
        <p:nvPicPr>
          <p:cNvPr id="7" name="Грызин">
            <a:hlinkClick r:id="" action="ppaction://media"/>
            <a:extLst>
              <a:ext uri="{FF2B5EF4-FFF2-40B4-BE49-F238E27FC236}">
                <a16:creationId xmlns="" xmlns:a16="http://schemas.microsoft.com/office/drawing/2014/main" id="{84E6BA5D-4CB7-4B9B-9C49-56050D325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715869"/>
            <a:ext cx="8302706" cy="4609693"/>
          </a:xfrm>
          <a:prstGeom prst="rect">
            <a:avLst/>
          </a:prstGeom>
        </p:spPr>
      </p:pic>
      <p:pic>
        <p:nvPicPr>
          <p:cNvPr id="4" name="Объект 3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7" y="5691279"/>
            <a:ext cx="1049493" cy="961563"/>
          </a:xfrm>
        </p:spPr>
      </p:pic>
    </p:spTree>
    <p:extLst>
      <p:ext uri="{BB962C8B-B14F-4D97-AF65-F5344CB8AC3E}">
        <p14:creationId xmlns:p14="http://schemas.microsoft.com/office/powerpoint/2010/main" val="17434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A2CD88-5E41-4524-95F5-DC2EC8F2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Я – юнармеец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9939F8-36FA-4C0C-A0CC-458A83CC4624}"/>
              </a:ext>
            </a:extLst>
          </p:cNvPr>
          <p:cNvSpPr txBox="1"/>
          <p:nvPr/>
        </p:nvSpPr>
        <p:spPr>
          <a:xfrm>
            <a:off x="2636322" y="1830867"/>
            <a:ext cx="3870615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ряды «ЮНАРМИЯ»</a:t>
            </a:r>
          </a:p>
          <a:p>
            <a:pPr algn="ctr"/>
            <a:r>
              <a:rPr lang="ru-RU" sz="24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2021г 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C70A566-945E-4FC5-9A78-506FA124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21631"/>
          <a:stretch/>
        </p:blipFill>
        <p:spPr>
          <a:xfrm>
            <a:off x="1001491" y="3151622"/>
            <a:ext cx="2569018" cy="332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EC883DB-D874-4CDB-8175-75F3F7CA6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45792" r="-1"/>
          <a:stretch/>
        </p:blipFill>
        <p:spPr>
          <a:xfrm>
            <a:off x="5684820" y="3134996"/>
            <a:ext cx="2457689" cy="332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2642CE-B60C-41CF-8561-EDA1DE5A0B2B}"/>
              </a:ext>
            </a:extLst>
          </p:cNvPr>
          <p:cNvSpPr txBox="1"/>
          <p:nvPr/>
        </p:nvSpPr>
        <p:spPr>
          <a:xfrm>
            <a:off x="972862" y="2539164"/>
            <a:ext cx="2058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3880F64-1399-4EA0-9F61-65DF20332B4F}"/>
              </a:ext>
            </a:extLst>
          </p:cNvPr>
          <p:cNvSpPr txBox="1"/>
          <p:nvPr/>
        </p:nvSpPr>
        <p:spPr>
          <a:xfrm>
            <a:off x="6736947" y="253916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>
            <a:hlinkClick r:id="rId4" action="ppaction://hlinksldjump"/>
            <a:extLst>
              <a:ext uri="{FF2B5EF4-FFF2-40B4-BE49-F238E27FC236}">
                <a16:creationId xmlns="" xmlns:a16="http://schemas.microsoft.com/office/drawing/2014/main" id="{D2C115C9-71D6-49B1-ACA0-DC6DF19DF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441" y="3838314"/>
            <a:ext cx="1305117" cy="1200328"/>
          </a:xfrm>
          <a:prstGeom prst="rect">
            <a:avLst/>
          </a:prstGeom>
        </p:spPr>
      </p:pic>
      <p:sp>
        <p:nvSpPr>
          <p:cNvPr id="22" name="Нижний колонтитул 21">
            <a:extLst>
              <a:ext uri="{FF2B5EF4-FFF2-40B4-BE49-F238E27FC236}">
                <a16:creationId xmlns="" xmlns:a16="http://schemas.microsoft.com/office/drawing/2014/main" id="{F5001580-4D69-4E4A-B0F2-FBD9F72A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424C1C23-58FF-448A-8136-3580BE8C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36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F48F5A-FAF3-4537-A55A-296331B8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мероприятиях и акциях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D5C156E-6A01-4073-82A8-2CF158834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13776"/>
          <a:stretch/>
        </p:blipFill>
        <p:spPr>
          <a:xfrm>
            <a:off x="251520" y="1772816"/>
            <a:ext cx="2722091" cy="1602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C810CFB-0A02-47CF-9AE1-F5ED73E5B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16831" r="210"/>
          <a:stretch/>
        </p:blipFill>
        <p:spPr>
          <a:xfrm>
            <a:off x="251519" y="5039621"/>
            <a:ext cx="2722091" cy="15086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6507425-8706-4FED-A249-ACBA69D8B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828653"/>
            <a:ext cx="1440160" cy="1920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BEE46BC-D2FA-4F61-8FFC-F5EDCA4BCB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1" y="2044520"/>
            <a:ext cx="1845764" cy="13843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42E0081-83A7-4204-8F34-4DC1913296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30" y="1828653"/>
            <a:ext cx="1482596" cy="19202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82DCF0-CA27-4A08-854A-69A5575412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2201" r="6027"/>
          <a:stretch/>
        </p:blipFill>
        <p:spPr>
          <a:xfrm>
            <a:off x="3140608" y="3907235"/>
            <a:ext cx="1889586" cy="25729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A7FAABD-6E88-4D79-8409-92717F989E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/>
          <a:stretch/>
        </p:blipFill>
        <p:spPr>
          <a:xfrm>
            <a:off x="6893170" y="3807655"/>
            <a:ext cx="1869090" cy="27406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1504F00-4CC6-4801-B9DB-CEC78817A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11" y="4299363"/>
            <a:ext cx="1635646" cy="218086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9E5D52E-05BF-4D2B-86FF-BE5B2A04C7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8" y="3428843"/>
            <a:ext cx="2262898" cy="1508010"/>
          </a:xfrm>
          <a:prstGeom prst="rect">
            <a:avLst/>
          </a:prstGeom>
        </p:spPr>
      </p:pic>
      <p:pic>
        <p:nvPicPr>
          <p:cNvPr id="26" name="Рисунок 25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8BF416D-701C-4ACB-B7B8-850597EAD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8846" y="3549759"/>
            <a:ext cx="835224" cy="768163"/>
          </a:xfrm>
          <a:prstGeom prst="rect">
            <a:avLst/>
          </a:prstGeom>
        </p:spPr>
      </p:pic>
      <p:sp>
        <p:nvSpPr>
          <p:cNvPr id="27" name="Нижний колонтитул 26">
            <a:extLst>
              <a:ext uri="{FF2B5EF4-FFF2-40B4-BE49-F238E27FC236}">
                <a16:creationId xmlns="" xmlns:a16="http://schemas.microsoft.com/office/drawing/2014/main" id="{346BD07E-DE92-4DB0-BA74-DF72F893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Номер слайда 27">
            <a:extLst>
              <a:ext uri="{FF2B5EF4-FFF2-40B4-BE49-F238E27FC236}">
                <a16:creationId xmlns="" xmlns:a16="http://schemas.microsoft.com/office/drawing/2014/main" id="{ED26480A-2438-4178-B7B0-AC384C99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1719071"/>
            <a:ext cx="8537373" cy="4407408"/>
          </a:xfrm>
        </p:spPr>
        <p:txBody>
          <a:bodyPr>
            <a:normAutofit/>
          </a:bodyPr>
          <a:lstStyle/>
          <a:p>
            <a:pPr lvl="0" algn="ctr">
              <a:buClr>
                <a:srgbClr val="DEDEDE"/>
              </a:buClr>
            </a:pPr>
            <a:r>
              <a:rPr lang="ru-RU" sz="18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количество юнармейцев в Орловской области составляет 3491 человек.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Популяризация </a:t>
            </a:r>
            <a:r>
              <a:rPr lang="ru-RU" dirty="0" err="1"/>
              <a:t>юнармии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16" y="2484275"/>
            <a:ext cx="2741237" cy="2055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9" y="2421076"/>
            <a:ext cx="2741237" cy="2055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2942852"/>
            <a:ext cx="2448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 детей младшего звена с юнармейским движением</a:t>
            </a:r>
            <a:r>
              <a:rPr lang="ru-RU" sz="2000" dirty="0">
                <a:solidFill>
                  <a:srgbClr val="FF3333"/>
                </a:solidFill>
              </a:rPr>
              <a:t>.</a:t>
            </a:r>
            <a:endParaRPr lang="ru-RU" sz="20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40033921"/>
              </p:ext>
            </p:extLst>
          </p:nvPr>
        </p:nvGraphicFramePr>
        <p:xfrm>
          <a:off x="914046" y="4170965"/>
          <a:ext cx="8229954" cy="2696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1092" y="4797152"/>
            <a:ext cx="252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заинтересованности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E26F0A99-3A3B-41F6-B9EE-6A27A06E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9C6A788-9EF4-4E0C-8410-C024771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71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58D335A0-802E-4361-B27D-DC977B7AB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41" t="12653" r="19846" b="10550"/>
          <a:stretch/>
        </p:blipFill>
        <p:spPr>
          <a:xfrm>
            <a:off x="4606042" y="3120467"/>
            <a:ext cx="4397557" cy="3179773"/>
          </a:xfrm>
        </p:spPr>
      </p:pic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4669966-EE6F-4DE9-8A98-002EE3DE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139FE4A-D425-4D1D-9932-8B49D845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14</a:t>
            </a:fld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3D81E24-7AD1-4E08-A7B0-856A105F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Буклет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01A46A5-1DBA-4F16-9F9F-68F907829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2182" r="19287" b="10782"/>
          <a:stretch/>
        </p:blipFill>
        <p:spPr>
          <a:xfrm>
            <a:off x="107504" y="1628800"/>
            <a:ext cx="4430456" cy="3124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CC6950C-B710-4176-883B-7F2727D78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" b="90000" l="0" r="99174">
                        <a14:foregroundMark x1="4505" y1="29110" x2="4505" y2="34000"/>
                        <a14:foregroundMark x1="4505" y1="8353" x2="4505" y2="24989"/>
                        <a14:foregroundMark x1="92417" y1="353" x2="85166" y2="22434"/>
                        <a14:foregroundMark x1="76040" y1="19754" x2="88288" y2="9882"/>
                        <a14:foregroundMark x1="82508" y1="7882" x2="94069" y2="6235"/>
                        <a14:foregroundMark x1="94069" y1="6235" x2="97598" y2="1412"/>
                        <a14:foregroundMark x1="83483" y1="9412" x2="69069" y2="40471"/>
                        <a14:foregroundMark x1="77914" y1="15551" x2="81231" y2="10353"/>
                        <a14:foregroundMark x1="87312" y1="20941" x2="86927" y2="21225"/>
                        <a14:foregroundMark x1="68769" y1="58000" x2="78378" y2="72824"/>
                        <a14:foregroundMark x1="78378" y1="72824" x2="87613" y2="76588"/>
                        <a14:foregroundMark x1="79955" y1="73059" x2="91517" y2="60471"/>
                        <a14:foregroundMark x1="89264" y1="37412" x2="93093" y2="59529"/>
                        <a14:foregroundMark x1="89865" y1="40000" x2="93694" y2="57765"/>
                        <a14:foregroundMark x1="93694" y1="57765" x2="92417" y2="69059"/>
                        <a14:foregroundMark x1="92302" y1="75257" x2="95646" y2="63059"/>
                        <a14:foregroundMark x1="91682" y1="77517" x2="91927" y2="76622"/>
                        <a14:foregroundMark x1="1276" y1="25882" x2="0" y2="34471"/>
                        <a14:foregroundMark x1="85435" y1="2353" x2="75658" y2="20471"/>
                        <a14:foregroundMark x1="98498" y1="48941" x2="99174" y2="64588"/>
                        <a14:foregroundMark x1="72898" y1="32000" x2="85060" y2="5412"/>
                        <a14:foregroundMark x1="97222" y1="62000" x2="95646" y2="64588"/>
                        <a14:foregroundMark x1="99174" y1="64588" x2="94670" y2="70000"/>
                        <a14:backgroundMark x1="75150" y1="20471" x2="75150" y2="20471"/>
                        <a14:backgroundMark x1="75150" y1="20941" x2="78979" y2="12353"/>
                        <a14:backgroundMark x1="90240" y1="81059" x2="91817" y2="76118"/>
                        <a14:backgroundMark x1="94970" y1="76588" x2="92117" y2="77059"/>
                        <a14:backgroundMark x1="92793" y1="79529" x2="92117" y2="77529"/>
                        <a14:backgroundMark x1="4129" y1="25412" x2="8333" y2="32941"/>
                        <a14:backgroundMark x1="87012" y1="22471" x2="82508" y2="28941"/>
                        <a14:backgroundMark x1="92117" y1="78588" x2="91817" y2="78588"/>
                        <a14:backgroundMark x1="92793" y1="77059" x2="92117" y2="77059"/>
                        <a14:backgroundMark x1="86036" y1="21882" x2="87012" y2="20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1" y="4752839"/>
            <a:ext cx="4397556" cy="24215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4CD4916-489E-4FC3-9932-5F664A64F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71630" y="1554254"/>
            <a:ext cx="4397556" cy="20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2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16832"/>
            <a:ext cx="8407893" cy="41913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данного движения необходимо так, как с его помощью, под его началом, обучающиеся разных возрастов, начиная от младших школьников до старшеклассников получают возможность не только наблюдать но и принимать активное участие в создании бедующего своей страны. Воспитывать в себе патриотизм, расширять знания об истории и выдающихся людях «малой» Родины, развивать в себе чувство ответственности, принципов коллективизма, укреплять себя физически.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717">
            <a:off x="441141" y="4681363"/>
            <a:ext cx="2624389" cy="1562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58AF10C-9041-4690-B202-A30A6CD34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283" flipH="1">
            <a:off x="5970822" y="4681363"/>
            <a:ext cx="2624389" cy="15623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FABA5B2-DFA5-4E96-AB07-C9827462B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25850" b="29000"/>
          <a:stretch/>
        </p:blipFill>
        <p:spPr>
          <a:xfrm>
            <a:off x="3308099" y="4329528"/>
            <a:ext cx="2324688" cy="227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0DD93B1-B1F2-4327-8085-287F4370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A115317-BA0B-49DC-BC91-1894A1AD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70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задачи, методы исследования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и форма юнармейца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Юнармейский отряд нашего лицея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– юнармеец 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</a:p>
          <a:p>
            <a:pPr marL="0" indent="0">
              <a:spcBef>
                <a:spcPts val="0"/>
              </a:spcBef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91DE60A-3EF1-4776-BEA7-E3856D89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764534-6337-4BC4-B87A-1BAE2993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03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407893" cy="43924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патриотического воспитания молодежи в 21 веке стоит наиболее остро. Современные блага не послужили развитию среди молодежи чувств любви к Отечеству. В связи с этим, вопрос патриотического воспитания на сегодняшний день рассматривается на государственном уровне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2" r="3145"/>
          <a:stretch/>
        </p:blipFill>
        <p:spPr>
          <a:xfrm>
            <a:off x="2627784" y="3085616"/>
            <a:ext cx="3816424" cy="337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CD5B80-7300-41F4-89A5-63FCEC65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702466-6B30-4F9E-B845-0C494E91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49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68053" y="1700808"/>
            <a:ext cx="8407893" cy="4662257"/>
          </a:xfrm>
        </p:spPr>
        <p:txBody>
          <a:bodyPr>
            <a:normAutofit lnSpcReduction="10000"/>
          </a:bodyPr>
          <a:lstStyle/>
          <a:p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en-US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Ознакомление с движением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популяризация патриотического воспитания путём личного опыта.</a:t>
            </a:r>
          </a:p>
          <a:p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историю движения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Изучить деятельность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определить масштабы этого движения;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Взять интервью у командира юнармейского отряда нашей школы;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Организовать и провести мероприятие для учащихся младшего звена по ознакомлению с движением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Провести социологический опрос.</a:t>
            </a:r>
          </a:p>
          <a:p>
            <a:pPr fontAlgn="base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Сбор информации посредством работы с литературой,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электронными источниками в сети интернет.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Интервьюирование</a:t>
            </a:r>
          </a:p>
          <a:p>
            <a:pPr fontAlgn="base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Анализ собранного материала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</a:t>
            </a:r>
            <a:r>
              <a:rPr lang="en-US" dirty="0"/>
              <a:t>,</a:t>
            </a:r>
            <a:r>
              <a:rPr lang="ru-RU" dirty="0"/>
              <a:t> задачи, методы исследования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1" y="5157192"/>
            <a:ext cx="4089197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A19E72-D43D-42FB-A38E-D28887D9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EC23FA4-90B6-4106-81F4-F22449BA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8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охватывает 89 регионов и 1980 местных отделений по всей стране и насчитывает больше 1 миллиона 240 тысяч девушек и юношей. Движение «ЮНАРМИЯ» помогает получить ценностную ориентацию, сформировать нравственную позицию, раскрыть духовный потенциал личности.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</a:t>
            </a:r>
            <a:r>
              <a:rPr lang="ru-RU" dirty="0" err="1"/>
              <a:t>юнармии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9" b="20355"/>
          <a:stretch/>
        </p:blipFill>
        <p:spPr>
          <a:xfrm>
            <a:off x="971600" y="3127723"/>
            <a:ext cx="7416824" cy="327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197192-4489-4CFA-8927-3E6C516C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95D88B-A814-4189-9053-301F2E02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Деятельность Движения направлена на воспитание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59422207"/>
              </p:ext>
            </p:extLst>
          </p:nvPr>
        </p:nvGraphicFramePr>
        <p:xfrm>
          <a:off x="731177" y="404664"/>
          <a:ext cx="7801263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Diagram group"/>
          <p:cNvGrpSpPr/>
          <p:nvPr/>
        </p:nvGrpSpPr>
        <p:grpSpPr>
          <a:xfrm>
            <a:off x="323527" y="4862386"/>
            <a:ext cx="2160239" cy="1584176"/>
            <a:chOff x="412729" y="2370641"/>
            <a:chExt cx="1207997" cy="120799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8" name="Группа 7"/>
            <p:cNvGrpSpPr/>
            <p:nvPr/>
          </p:nvGrpSpPr>
          <p:grpSpPr>
            <a:xfrm>
              <a:off x="412729" y="2370641"/>
              <a:ext cx="1207997" cy="1207997"/>
              <a:chOff x="412729" y="2370641"/>
              <a:chExt cx="1207997" cy="1207997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412729" y="2370641"/>
                <a:ext cx="1207997" cy="1207997"/>
              </a:xfrm>
              <a:prstGeom prst="ellipse">
                <a:avLst/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Овал 4"/>
              <p:cNvSpPr/>
              <p:nvPr/>
            </p:nvSpPr>
            <p:spPr>
              <a:xfrm>
                <a:off x="589636" y="2547548"/>
                <a:ext cx="854183" cy="8541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  <a:sp3d extrusionH="28000" prstMaterial="matte"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Экологическое сознание</a:t>
                </a:r>
                <a:endParaRPr lang="ru-RU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Diagram group"/>
          <p:cNvGrpSpPr/>
          <p:nvPr/>
        </p:nvGrpSpPr>
        <p:grpSpPr>
          <a:xfrm>
            <a:off x="6876256" y="1412776"/>
            <a:ext cx="2072093" cy="1618235"/>
            <a:chOff x="412729" y="2370641"/>
            <a:chExt cx="1207997" cy="1207997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2" name="Группа 11"/>
            <p:cNvGrpSpPr/>
            <p:nvPr/>
          </p:nvGrpSpPr>
          <p:grpSpPr>
            <a:xfrm>
              <a:off x="412729" y="2370641"/>
              <a:ext cx="1207997" cy="1207997"/>
              <a:chOff x="412729" y="2370641"/>
              <a:chExt cx="1207997" cy="12079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412729" y="2370641"/>
                <a:ext cx="1207997" cy="1207997"/>
              </a:xfrm>
              <a:prstGeom prst="ellipse">
                <a:avLst/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l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Овал 4"/>
              <p:cNvSpPr/>
              <p:nvPr/>
            </p:nvSpPr>
            <p:spPr>
              <a:xfrm>
                <a:off x="589636" y="2547548"/>
                <a:ext cx="854183" cy="8541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  <a:sp3d extrusionH="28000" prstMaterial="matte"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уважительное отношение к семье</a:t>
                </a:r>
                <a:endParaRPr lang="ru-RU" sz="16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Стрелка влево 14"/>
          <p:cNvSpPr/>
          <p:nvPr/>
        </p:nvSpPr>
        <p:spPr>
          <a:xfrm rot="16200000">
            <a:off x="1115852" y="4615740"/>
            <a:ext cx="503583" cy="347547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5400000">
            <a:off x="7732518" y="3229024"/>
            <a:ext cx="503583" cy="347547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14850"/>
            <a:ext cx="2155237" cy="1974663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A1C3921-D152-45D8-B652-00EFAED81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1DF695B-6833-445D-962A-60BEFFBC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4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08644"/>
            <a:ext cx="4640967" cy="336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7304" y="1700808"/>
            <a:ext cx="8407893" cy="475252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всероссийское детско-юношеское военно-патриотическое общественное движение (ВВПОД), созданное в январе и зарегистрированное 29 июля 2016 года. Движение юнармейцев образовано по инициативе министра обороны РФ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Шойгу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целях улучшения патриотического воспитания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молодежи. С 19 декабря 2020года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Главного штаба</a:t>
            </a:r>
          </a:p>
          <a:p>
            <a:pPr marL="45720" indent="0" algn="just"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Нагорный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регионе это движение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зарегистрировано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24.12.2018 и его начальником </a:t>
            </a:r>
          </a:p>
          <a:p>
            <a:pPr marL="45720" indent="0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</a:p>
          <a:p>
            <a:pPr marL="45720" indent="0" algn="just">
              <a:buNone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Балакин Олег Анатольевич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</a:t>
            </a:r>
            <a:r>
              <a:rPr lang="en-US" dirty="0"/>
              <a:t>c</a:t>
            </a:r>
            <a:r>
              <a:rPr lang="ru-RU" dirty="0"/>
              <a:t>правка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97CB193-7E33-4D8D-8FCF-088E72E9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853383-0FB1-4F5F-BCDE-7AAEA1E1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5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81260" cy="1128937"/>
          </a:xfrm>
        </p:spPr>
        <p:txBody>
          <a:bodyPr/>
          <a:lstStyle/>
          <a:p>
            <a:r>
              <a:rPr lang="ru-RU" b="1" dirty="0"/>
              <a:t>Символика и</a:t>
            </a:r>
            <a:br>
              <a:rPr lang="ru-RU" b="1" dirty="0"/>
            </a:br>
            <a:r>
              <a:rPr lang="ru-RU" b="1" dirty="0"/>
              <a:t>форма юнармейца</a:t>
            </a:r>
            <a:br>
              <a:rPr lang="ru-RU" b="1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4781"/>
            <a:ext cx="8407924" cy="450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02" y="1556792"/>
            <a:ext cx="1584176" cy="1451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08068" y="4797152"/>
            <a:ext cx="144016" cy="1440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88840"/>
            <a:ext cx="576064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50698" y="1988702"/>
            <a:ext cx="576064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1994483"/>
            <a:ext cx="576064" cy="5760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6DCE9DD-A309-4CC6-9F0A-DA0F6B77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2C3BC2EA-33D0-498E-85FC-B4FA5A6A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9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Юнармейский отряд нашего лицея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4630"/>
            <a:ext cx="2631545" cy="1973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3" y="4292419"/>
            <a:ext cx="2664296" cy="2089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4" y="1934630"/>
            <a:ext cx="2879757" cy="1973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54" y="4214122"/>
            <a:ext cx="2879756" cy="2159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99340" y="1628799"/>
            <a:ext cx="2902593" cy="20928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гуманитарной помощи военнослужащим и детским домам.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</a:t>
            </a:r>
            <a:r>
              <a:rPr lang="ru-RU" sz="1600" b="1" dirty="0" err="1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внутришкольных</a:t>
            </a:r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и акций.</a:t>
            </a:r>
          </a:p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городских, областных и всероссийских конкурсах</a:t>
            </a:r>
            <a:r>
              <a:rPr lang="ru-RU" dirty="0">
                <a:solidFill>
                  <a:srgbClr val="FF3333"/>
                </a:solidFill>
              </a:rPr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49076" y="4675603"/>
            <a:ext cx="2852857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с командиром юнармейского отряда имени бойца красной армии г. </a:t>
            </a:r>
            <a:r>
              <a:rPr lang="ru-RU" sz="1600" b="1" dirty="0" err="1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Красильщикова</a:t>
            </a:r>
            <a:r>
              <a:rPr lang="ru-RU" sz="1600" b="1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– лицея №4 г. Орла</a:t>
            </a:r>
          </a:p>
        </p:txBody>
      </p:sp>
      <p:pic>
        <p:nvPicPr>
          <p:cNvPr id="18" name="Рисунок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19" y="3853488"/>
            <a:ext cx="834633" cy="764704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8FF0577-2713-4BB4-B360-8885318F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3694AD-5743-43B5-A2D6-9818E4B6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13A10-1B47-4FF6-B131-C8CF30876FC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51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Другая 6">
      <a:dk1>
        <a:srgbClr val="000000"/>
      </a:dk1>
      <a:lt1>
        <a:srgbClr val="FFFFFF"/>
      </a:lt1>
      <a:dk2>
        <a:srgbClr val="FF3333"/>
      </a:dk2>
      <a:lt2>
        <a:srgbClr val="DFDFDF"/>
      </a:lt2>
      <a:accent1>
        <a:srgbClr val="DEDEDE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EAEAEA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1409</TotalTime>
  <Words>501</Words>
  <Application>Microsoft Office PowerPoint</Application>
  <PresentationFormat>Экран (4:3)</PresentationFormat>
  <Paragraphs>90</Paragraphs>
  <Slides>15</Slides>
  <Notes>0</Notes>
  <HiddenSlides>2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Сетка</vt:lpstr>
      <vt:lpstr>Тема: Значимость юнармейского движения в воспитании современного школьника</vt:lpstr>
      <vt:lpstr>План</vt:lpstr>
      <vt:lpstr>Актуальность</vt:lpstr>
      <vt:lpstr>Цели, задачи, методы исследования</vt:lpstr>
      <vt:lpstr>Значимость юнармии</vt:lpstr>
      <vt:lpstr>Деятельность Движения направлена на воспитание </vt:lpstr>
      <vt:lpstr>История cправка</vt:lpstr>
      <vt:lpstr>Символика и форма юнармейца </vt:lpstr>
      <vt:lpstr>Юнармейский отряд нашего лицея  </vt:lpstr>
      <vt:lpstr>Интервью</vt:lpstr>
      <vt:lpstr>Я – юнармеец</vt:lpstr>
      <vt:lpstr>Участие в мероприятиях и акциях</vt:lpstr>
      <vt:lpstr>Популяризация юнармии </vt:lpstr>
      <vt:lpstr>Буклет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Значимость юнармейского движения в воспитании современного школьника</dc:title>
  <dc:creator>adm</dc:creator>
  <cp:lastModifiedBy>adm</cp:lastModifiedBy>
  <cp:revision>67</cp:revision>
  <cp:lastPrinted>2023-01-24T19:35:11Z</cp:lastPrinted>
  <dcterms:created xsi:type="dcterms:W3CDTF">2022-11-27T18:08:03Z</dcterms:created>
  <dcterms:modified xsi:type="dcterms:W3CDTF">2024-02-20T19:21:02Z</dcterms:modified>
</cp:coreProperties>
</file>