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1" r:id="rId2"/>
    <p:sldId id="256" r:id="rId3"/>
    <p:sldId id="258" r:id="rId4"/>
    <p:sldId id="261" r:id="rId5"/>
    <p:sldId id="257" r:id="rId6"/>
    <p:sldId id="260" r:id="rId7"/>
    <p:sldId id="259" r:id="rId8"/>
    <p:sldId id="265" r:id="rId9"/>
    <p:sldId id="264" r:id="rId10"/>
    <p:sldId id="262" r:id="rId11"/>
    <p:sldId id="267" r:id="rId12"/>
    <p:sldId id="270" r:id="rId13"/>
    <p:sldId id="269" r:id="rId14"/>
    <p:sldId id="266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6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AD800-D14F-4BB3-9347-C20D010BB0C4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E53EF-022F-496D-B1D0-AA3A8796E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A1F79-3743-4EAA-A5A6-66E286D158E3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75439-045C-48E0-A363-F1895C6E7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1. Титульный лист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75439-045C-48E0-A363-F1895C6E70C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10. Почему у индейцев длинные волосы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75439-045C-48E0-A363-F1895C6E70C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11. Сильные</a:t>
            </a:r>
            <a:r>
              <a:rPr lang="ru-RU"/>
              <a:t>,</a:t>
            </a:r>
            <a:r>
              <a:rPr lang="ru-RU" baseline="0"/>
              <a:t> выносливые, </a:t>
            </a:r>
            <a:r>
              <a:rPr lang="ru-RU" baseline="0" dirty="0"/>
              <a:t>смелые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75439-045C-48E0-A363-F1895C6E70C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11. Письменность индейцев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75439-045C-48E0-A363-F1895C6E70C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12.Торговля.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75439-045C-48E0-A363-F1895C6E70C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340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13. Рассказы</a:t>
            </a:r>
            <a:r>
              <a:rPr lang="ru-RU" baseline="0" dirty="0"/>
              <a:t> индейцев у костра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75439-045C-48E0-A363-F1895C6E70C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14. Взгляд на облака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75439-045C-48E0-A363-F1895C6E70C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2.</a:t>
            </a:r>
            <a:r>
              <a:rPr lang="ru-RU" baseline="0" dirty="0"/>
              <a:t> Клад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75439-045C-48E0-A363-F1895C6E70C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3. Кто такие индейцы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75439-045C-48E0-A363-F1895C6E70C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4. Головной</a:t>
            </a:r>
            <a:r>
              <a:rPr lang="ru-RU" baseline="0" dirty="0"/>
              <a:t> убор вождя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75439-045C-48E0-A363-F1895C6E70C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5. Амулеты индейцев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75439-045C-48E0-A363-F1895C6E70C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6. Ловец снов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75439-045C-48E0-A363-F1895C6E70C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7. </a:t>
            </a:r>
            <a:r>
              <a:rPr lang="ru-RU" dirty="0" err="1"/>
              <a:t>Мандала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75439-045C-48E0-A363-F1895C6E70C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8. Обувь для бесшумной ходьбы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75439-045C-48E0-A363-F1895C6E70C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9. Чуткость</a:t>
            </a:r>
            <a:r>
              <a:rPr lang="ru-RU" baseline="0" dirty="0"/>
              <a:t> во время отдыха и охоты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75439-045C-48E0-A363-F1895C6E70C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0C48-6715-4CD9-B29B-FDA09A87FD67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C20B-DD4C-4F3F-BA6E-587EE0B1C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0C48-6715-4CD9-B29B-FDA09A87FD67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C20B-DD4C-4F3F-BA6E-587EE0B1C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0C48-6715-4CD9-B29B-FDA09A87FD67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C20B-DD4C-4F3F-BA6E-587EE0B1C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0C48-6715-4CD9-B29B-FDA09A87FD67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C20B-DD4C-4F3F-BA6E-587EE0B1C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0C48-6715-4CD9-B29B-FDA09A87FD67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C20B-DD4C-4F3F-BA6E-587EE0B1C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0C48-6715-4CD9-B29B-FDA09A87FD67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C20B-DD4C-4F3F-BA6E-587EE0B1C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0C48-6715-4CD9-B29B-FDA09A87FD67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C20B-DD4C-4F3F-BA6E-587EE0B1C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0C48-6715-4CD9-B29B-FDA09A87FD67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C20B-DD4C-4F3F-BA6E-587EE0B1C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0C48-6715-4CD9-B29B-FDA09A87FD67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C20B-DD4C-4F3F-BA6E-587EE0B1C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0C48-6715-4CD9-B29B-FDA09A87FD67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C20B-DD4C-4F3F-BA6E-587EE0B1C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0C48-6715-4CD9-B29B-FDA09A87FD67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C20B-DD4C-4F3F-BA6E-587EE0B1C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10C48-6715-4CD9-B29B-FDA09A87FD67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8C20B-DD4C-4F3F-BA6E-587EE0B1C6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5733256"/>
            <a:ext cx="5544616" cy="923330"/>
          </a:xfrm>
          <a:prstGeom prst="rect">
            <a:avLst/>
          </a:prstGeom>
          <a:solidFill>
            <a:schemeClr val="bg1">
              <a:alpha val="58000"/>
            </a:schemeClr>
          </a:solidFill>
          <a:ln w="254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Презентацию подготовила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воспитатель ГБДОУ №138 г.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С-Пб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Рабаданова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Н. А.</a:t>
            </a:r>
          </a:p>
        </p:txBody>
      </p:sp>
      <p:pic>
        <p:nvPicPr>
          <p:cNvPr id="5" name="Рисунок 4" descr="405106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42203"/>
            <a:ext cx="9144000" cy="5632704"/>
          </a:xfrm>
          <a:prstGeom prst="rect">
            <a:avLst/>
          </a:prstGeom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1331640" y="548680"/>
            <a:ext cx="6480720" cy="1800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1302"/>
              </a:avLst>
            </a:prstTxWarp>
          </a:bodyPr>
          <a:lstStyle/>
          <a:p>
            <a:pPr algn="ctr" rtl="0"/>
            <a:r>
              <a:rPr lang="ru-RU" sz="3600" kern="10" spc="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Индейцы</a:t>
            </a:r>
          </a:p>
          <a:p>
            <a:pPr algn="ctr" rtl="0"/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00"/>
                            </p:stCondLst>
                            <p:childTnLst>
                              <p:par>
                                <p:cTn id="20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lynnyevolosy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2304256" cy="3399722"/>
          </a:xfrm>
          <a:prstGeom prst="rect">
            <a:avLst/>
          </a:prstGeom>
        </p:spPr>
      </p:pic>
      <p:pic>
        <p:nvPicPr>
          <p:cNvPr id="4" name="Рисунок 3" descr="109119_orig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07496" y="3651022"/>
            <a:ext cx="4536504" cy="3206978"/>
          </a:xfrm>
          <a:prstGeom prst="rect">
            <a:avLst/>
          </a:prstGeom>
        </p:spPr>
      </p:pic>
      <p:pic>
        <p:nvPicPr>
          <p:cNvPr id="5" name="Рисунок 4" descr="5b48f4c0e3d4a185614f3ffbad675212b2d8481187062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188640"/>
            <a:ext cx="2520280" cy="3412414"/>
          </a:xfrm>
          <a:prstGeom prst="rect">
            <a:avLst/>
          </a:prstGeom>
        </p:spPr>
      </p:pic>
      <p:pic>
        <p:nvPicPr>
          <p:cNvPr id="6" name="Рисунок 5" descr="109015_origina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3645024"/>
            <a:ext cx="4183562" cy="3212976"/>
          </a:xfrm>
          <a:prstGeom prst="rect">
            <a:avLst/>
          </a:prstGeom>
        </p:spPr>
      </p:pic>
      <p:pic>
        <p:nvPicPr>
          <p:cNvPr id="7" name="Рисунок 6" descr="111364852923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35100" y="188640"/>
            <a:ext cx="2955115" cy="338437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292e3e1b5590d5f961fac13b3a551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0"/>
            <a:ext cx="5148064" cy="3861048"/>
          </a:xfrm>
          <a:prstGeom prst="rect">
            <a:avLst/>
          </a:prstGeom>
        </p:spPr>
      </p:pic>
      <p:pic>
        <p:nvPicPr>
          <p:cNvPr id="4" name="Рисунок 3" descr="0000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17032"/>
            <a:ext cx="5296741" cy="3140968"/>
          </a:xfrm>
          <a:prstGeom prst="rect">
            <a:avLst/>
          </a:prstGeom>
        </p:spPr>
      </p:pic>
      <p:pic>
        <p:nvPicPr>
          <p:cNvPr id="5122" name="Picture 2" descr="http://img0.liveinternet.ru/images/attach/c/0/47/469/47469261_goyko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681922"/>
            <a:ext cx="5652120" cy="317607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0052162_Indeyskie_znak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79714"/>
            <a:ext cx="9144000" cy="5878286"/>
          </a:xfrm>
          <a:prstGeom prst="rect">
            <a:avLst/>
          </a:prstGeom>
        </p:spPr>
      </p:pic>
      <p:pic>
        <p:nvPicPr>
          <p:cNvPr id="2" name="Рисунок 1" descr="ris28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6012160" cy="24139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-good-tra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328591" cy="4482644"/>
          </a:xfrm>
          <a:prstGeom prst="rect">
            <a:avLst/>
          </a:prstGeom>
        </p:spPr>
      </p:pic>
      <p:pic>
        <p:nvPicPr>
          <p:cNvPr id="5" name="Рисунок 4" descr="85998_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77633" y="3645024"/>
            <a:ext cx="6466367" cy="321297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ubka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60648"/>
            <a:ext cx="9144000" cy="637656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1e01ea5d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0"/>
            <a:ext cx="4558553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4717_art_risunok_klad_sunduk_zoloto_dragocennosti_dno_c_2560x1600_(www_GdeFon_ru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908720"/>
            <a:ext cx="6417654" cy="5229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7LfbAJ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290395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di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04664"/>
            <a:ext cx="2857500" cy="2857500"/>
          </a:xfrm>
          <a:prstGeom prst="rect">
            <a:avLst/>
          </a:prstGeom>
        </p:spPr>
      </p:pic>
      <p:pic>
        <p:nvPicPr>
          <p:cNvPr id="3" name="Рисунок 2" descr="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60648"/>
            <a:ext cx="3810000" cy="3124200"/>
          </a:xfrm>
          <a:prstGeom prst="rect">
            <a:avLst/>
          </a:prstGeom>
        </p:spPr>
      </p:pic>
      <p:pic>
        <p:nvPicPr>
          <p:cNvPr id="4" name="Рисунок 3" descr="DSCN06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3573016"/>
            <a:ext cx="4248472" cy="2969442"/>
          </a:xfrm>
          <a:prstGeom prst="rect">
            <a:avLst/>
          </a:prstGeom>
        </p:spPr>
      </p:pic>
      <p:pic>
        <p:nvPicPr>
          <p:cNvPr id="5" name="Рисунок 4" descr="401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48" y="3212976"/>
            <a:ext cx="2762250" cy="33337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7ab80457cd36f78377e41b251dc9efd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467544" y="476672"/>
            <a:ext cx="3033713" cy="2665413"/>
          </a:xfrm>
        </p:spPr>
      </p:pic>
      <p:pic>
        <p:nvPicPr>
          <p:cNvPr id="6" name="Рисунок 5" descr="0161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548680"/>
            <a:ext cx="2713484" cy="2713484"/>
          </a:xfrm>
          <a:prstGeom prst="rect">
            <a:avLst/>
          </a:prstGeom>
        </p:spPr>
      </p:pic>
      <p:pic>
        <p:nvPicPr>
          <p:cNvPr id="7" name="Рисунок 6" descr="091ace05d9533f1cb3ca1b6c9a544f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3789040"/>
            <a:ext cx="4104456" cy="2760247"/>
          </a:xfrm>
          <a:prstGeom prst="rect">
            <a:avLst/>
          </a:prstGeom>
        </p:spPr>
      </p:pic>
      <p:pic>
        <p:nvPicPr>
          <p:cNvPr id="8" name="Рисунок 7" descr="getImag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3573016"/>
            <a:ext cx="2880320" cy="28803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_3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88640"/>
            <a:ext cx="2368263" cy="3552395"/>
          </a:xfrm>
          <a:prstGeom prst="rect">
            <a:avLst/>
          </a:prstGeom>
        </p:spPr>
      </p:pic>
      <p:pic>
        <p:nvPicPr>
          <p:cNvPr id="3" name="Рисунок 2" descr="093495cbccc8b1aa7fb2d20d115cd4d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188640"/>
            <a:ext cx="1813557" cy="3384377"/>
          </a:xfrm>
          <a:prstGeom prst="rect">
            <a:avLst/>
          </a:prstGeom>
        </p:spPr>
      </p:pic>
      <p:pic>
        <p:nvPicPr>
          <p:cNvPr id="4" name="Рисунок 3" descr="untitl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188640"/>
            <a:ext cx="2218599" cy="3528114"/>
          </a:xfrm>
          <a:prstGeom prst="rect">
            <a:avLst/>
          </a:prstGeom>
        </p:spPr>
      </p:pic>
      <p:pic>
        <p:nvPicPr>
          <p:cNvPr id="5" name="Рисунок 4" descr="Lovec-Sno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3861048"/>
            <a:ext cx="3744416" cy="2811596"/>
          </a:xfrm>
          <a:prstGeom prst="rect">
            <a:avLst/>
          </a:prstGeom>
        </p:spPr>
      </p:pic>
      <p:pic>
        <p:nvPicPr>
          <p:cNvPr id="6" name="Рисунок 5" descr="krasivo-milo-mechta-lovec-snov-moda-Favim_ru-3608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3968" y="3789040"/>
            <a:ext cx="4337831" cy="28803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60648"/>
            <a:ext cx="3384376" cy="3342594"/>
          </a:xfrm>
          <a:prstGeom prst="rect">
            <a:avLst/>
          </a:prstGeom>
        </p:spPr>
      </p:pic>
      <p:pic>
        <p:nvPicPr>
          <p:cNvPr id="3" name="Рисунок 2" descr="48659429_1252844666_2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260648"/>
            <a:ext cx="4464496" cy="3348372"/>
          </a:xfrm>
          <a:prstGeom prst="rect">
            <a:avLst/>
          </a:prstGeom>
        </p:spPr>
      </p:pic>
      <p:pic>
        <p:nvPicPr>
          <p:cNvPr id="4" name="Рисунок 3" descr="mandala3_b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3666660"/>
            <a:ext cx="4032448" cy="3024336"/>
          </a:xfrm>
          <a:prstGeom prst="rect">
            <a:avLst/>
          </a:prstGeom>
        </p:spPr>
      </p:pic>
      <p:pic>
        <p:nvPicPr>
          <p:cNvPr id="5" name="Рисунок 4" descr="73548451_48659036_1252842932_2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3645024"/>
            <a:ext cx="4203835" cy="280776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58816_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005064"/>
            <a:ext cx="4464496" cy="2195043"/>
          </a:xfrm>
          <a:prstGeom prst="rect">
            <a:avLst/>
          </a:prstGeom>
        </p:spPr>
      </p:pic>
      <p:pic>
        <p:nvPicPr>
          <p:cNvPr id="3" name="Рисунок 2" descr="element_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04664"/>
            <a:ext cx="4464496" cy="2976331"/>
          </a:xfrm>
          <a:prstGeom prst="rect">
            <a:avLst/>
          </a:prstGeom>
        </p:spPr>
      </p:pic>
      <p:pic>
        <p:nvPicPr>
          <p:cNvPr id="4" name="Рисунок 3" descr="51186416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260648"/>
            <a:ext cx="2520280" cy="3922779"/>
          </a:xfrm>
          <a:prstGeom prst="rect">
            <a:avLst/>
          </a:prstGeom>
        </p:spPr>
      </p:pic>
      <p:pic>
        <p:nvPicPr>
          <p:cNvPr id="5" name="Рисунок 4" descr="x_2cceb21f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4427574"/>
            <a:ext cx="3975137" cy="185594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4160048_Ohota_na_beregu_rek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188640"/>
            <a:ext cx="4769148" cy="3111204"/>
          </a:xfrm>
          <a:prstGeom prst="rect">
            <a:avLst/>
          </a:prstGeom>
        </p:spPr>
      </p:pic>
      <p:pic>
        <p:nvPicPr>
          <p:cNvPr id="3" name="Рисунок 2" descr="foto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3501008"/>
            <a:ext cx="5314950" cy="3200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107</Words>
  <Application>Microsoft Office PowerPoint</Application>
  <PresentationFormat>Экран (4:3)</PresentationFormat>
  <Paragraphs>34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milla</dc:creator>
  <cp:lastModifiedBy>Наталия Рабаданова</cp:lastModifiedBy>
  <cp:revision>29</cp:revision>
  <dcterms:created xsi:type="dcterms:W3CDTF">2012-11-10T17:19:06Z</dcterms:created>
  <dcterms:modified xsi:type="dcterms:W3CDTF">2017-05-25T21:20:34Z</dcterms:modified>
</cp:coreProperties>
</file>