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02E6F-FE17-4EDF-B5A4-B0E0F1EA2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2DC5D-CDC7-40DF-A4CB-C599AFBBF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105B7-8500-4410-8C2D-F1AA97AB3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16EB-9302-48D2-9C79-FE329538605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CE89A1-D542-473E-8CB8-8A75E81E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9E8AB4-B4DC-44FA-AC86-1873489B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A88-C7E8-4331-B502-5233422A4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2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09AD2-4C41-4D83-9EBC-47AA6B34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0EC79-8117-4E7B-B8A3-C20A26BB8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5EE87-292E-46F7-832C-504265741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16EB-9302-48D2-9C79-FE329538605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4562B-2631-494C-B17F-3B1E597F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4C97-32F6-4A2E-BEAF-C953EA03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A88-C7E8-4331-B502-5233422A4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0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254D39-DEC5-4A4C-9488-BF01474DB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90747-57C1-4209-B8CE-44A7D02D4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DA78E-3487-4D0C-9B62-1827D60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16EB-9302-48D2-9C79-FE329538605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3E6B1E-40D4-4F2B-BB96-A80E8D17E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36BEA-92A2-493E-BD24-56045237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A88-C7E8-4331-B502-5233422A4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0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93A5B-C9B0-41CC-B66C-A14C62A7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E660E5-6196-478B-9BA0-C2DDA8844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43230-273E-4CF6-A3DC-594C61E3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16EB-9302-48D2-9C79-FE329538605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311198-FB7B-444A-9FEF-190F1B04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BA23D1-ECA0-4671-94BA-1C6BB26F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A88-C7E8-4331-B502-5233422A4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2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13B68-5FBA-46B6-BC8E-47030332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41C306-2DE7-4E79-9551-1EE6B55E1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72CEF-9A0B-4F97-A2CE-AC5C5CA9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16EB-9302-48D2-9C79-FE329538605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66442-9078-4A84-A4F4-D409C4AA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790B9-D4B1-43DF-9DFE-8DCEB213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A88-C7E8-4331-B502-5233422A4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9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C9083-002F-4E4B-8995-08C5F351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E6473D-1251-4961-AB99-578FEE724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B6FC10-C2D3-46CC-8D9D-50736D5D1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CE9966-559E-4F59-B247-BB7B8276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16EB-9302-48D2-9C79-FE329538605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36FCC1-AFA3-407C-9BC3-258DCC6A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A16313-D478-41D2-BDC4-E6C5855D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A88-C7E8-4331-B502-5233422A4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7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54F61-7C65-4BE6-AEA0-1417DC33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B95C82-318D-42E8-8395-8902285C5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DCC4A-1816-47CE-BC2D-7F3066B33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07385C-9FF0-4143-8370-67F3A3D59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7E2A57-C012-4627-ACC7-B24EBBA67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69B987-BB23-4991-9601-56B152D3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16EB-9302-48D2-9C79-FE329538605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93B743-A22E-42BD-BC56-55AA2C91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43A806-9231-4ACF-8FE6-781A0F1E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A88-C7E8-4331-B502-5233422A4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624AD-D756-43A8-909E-3CBF5C4E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B30A2C-52F9-4DF5-B55B-F5140E51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16EB-9302-48D2-9C79-FE329538605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4D0776-4328-40AE-9C83-6FE2B17A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A552B4-DCCF-479E-B22D-7CDC13B4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A88-C7E8-4331-B502-5233422A4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5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50AEC4-B5EF-42BE-9128-9BD60972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16EB-9302-48D2-9C79-FE329538605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10400D-313E-464E-86EF-06707903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F5E4A9-CBEC-4A4B-9ECB-04B4DB4D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A88-C7E8-4331-B502-5233422A4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0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5D7A6-4B9E-4F47-8090-9099132F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A607B-E7AC-4440-A097-F19359066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11F752-76F5-4631-81B5-D54BD709E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1F2FA-6A7C-4E04-A5EF-3A2D427E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16EB-9302-48D2-9C79-FE329538605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9CDE91-2E85-468D-88F7-9FC83D56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4FA2A8-1F96-4D63-8271-363DE0DB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A88-C7E8-4331-B502-5233422A4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6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0625B-E385-4D37-874A-AF1D0FC0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42F46C-F3BD-49BB-B373-B4785331A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C8122F-4392-4283-90F1-8589587F4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BB27DC-1433-46F9-8FCC-AA04637E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16EB-9302-48D2-9C79-FE329538605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09252E-EC12-4D34-9F4C-AE0EE2BC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EDC7B4-D2A9-4B48-B3D4-04B2F7E7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9A88-C7E8-4331-B502-5233422A4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5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1A6FC-7AD2-4F46-B573-002CDDDB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C9FDC-588A-44AC-BF30-0138D00C3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86FA0C-1B56-4422-844F-233929520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16EB-9302-48D2-9C79-FE329538605F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72AEE3-1AC5-4E44-93A7-87E8B5301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1BE75-5679-4362-B7EE-18AC55C46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9A88-C7E8-4331-B502-5233422A4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D3C0E7-04DA-41FF-9CFF-A6E26FD98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36" y="0"/>
            <a:ext cx="925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6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AE816D-DF2A-4888-90B8-D01928D07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78" y="0"/>
            <a:ext cx="10481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1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95E352-0F80-42F4-B7AE-8696BF39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16" y="0"/>
            <a:ext cx="8598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4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B63FA1-9314-4011-B56F-1A5CAC90B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73" y="0"/>
            <a:ext cx="10468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04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Snehzana</dc:creator>
  <cp:lastModifiedBy>Snehzana</cp:lastModifiedBy>
  <cp:revision>1</cp:revision>
  <dcterms:created xsi:type="dcterms:W3CDTF">2024-03-14T08:12:14Z</dcterms:created>
  <dcterms:modified xsi:type="dcterms:W3CDTF">2024-03-14T08:14:09Z</dcterms:modified>
</cp:coreProperties>
</file>