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28604"/>
            <a:ext cx="7772400" cy="2786081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Современные технологии по физической культуре в ДОУ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929066"/>
            <a:ext cx="4500594" cy="22098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Составила: Инструктор по ФИЗО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МБДОУ </a:t>
            </a:r>
            <a:r>
              <a:rPr lang="ru-RU" sz="2000" i="1" dirty="0" smtClean="0">
                <a:solidFill>
                  <a:schemeClr val="tx1"/>
                </a:solidFill>
              </a:rPr>
              <a:t>«</a:t>
            </a:r>
            <a:r>
              <a:rPr lang="ru-RU" sz="2000" i="1" dirty="0" smtClean="0">
                <a:solidFill>
                  <a:schemeClr val="tx1"/>
                </a:solidFill>
              </a:rPr>
              <a:t>Сказка</a:t>
            </a:r>
            <a:r>
              <a:rPr lang="ru-RU" sz="2000" i="1" dirty="0" smtClean="0">
                <a:solidFill>
                  <a:schemeClr val="tx1"/>
                </a:solidFill>
              </a:rPr>
              <a:t>» 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с.Алкино-2</a:t>
            </a:r>
            <a:endParaRPr lang="ru-RU" sz="2000" i="1" dirty="0" smtClean="0">
              <a:solidFill>
                <a:schemeClr val="tx1"/>
              </a:solidFill>
            </a:endParaRPr>
          </a:p>
          <a:p>
            <a:r>
              <a:rPr lang="ru-RU" sz="2000" i="1" dirty="0" err="1" smtClean="0">
                <a:solidFill>
                  <a:schemeClr val="tx1"/>
                </a:solidFill>
              </a:rPr>
              <a:t>Шобик</a:t>
            </a:r>
            <a:r>
              <a:rPr lang="ru-RU" sz="2000" i="1" dirty="0" smtClean="0">
                <a:solidFill>
                  <a:schemeClr val="tx1"/>
                </a:solidFill>
              </a:rPr>
              <a:t> Анастасия Андреевна</a:t>
            </a:r>
            <a:endParaRPr lang="ru-RU" sz="2000" i="1" dirty="0" smtClean="0">
              <a:solidFill>
                <a:schemeClr val="tx1"/>
              </a:solidFill>
            </a:endParaRPr>
          </a:p>
          <a:p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/>
                </a:solidFill>
              </a:rPr>
              <a:t>Муниципальный проект </a:t>
            </a:r>
            <a:br>
              <a:rPr lang="ru-RU" b="1" i="1" dirty="0" smtClean="0">
                <a:solidFill>
                  <a:schemeClr val="accent4"/>
                </a:solidFill>
              </a:rPr>
            </a:br>
            <a:r>
              <a:rPr lang="ru-RU" b="1" i="1" dirty="0" smtClean="0">
                <a:solidFill>
                  <a:schemeClr val="accent4"/>
                </a:solidFill>
              </a:rPr>
              <a:t>«Первый раз в фитнес-класс»</a:t>
            </a:r>
            <a:endParaRPr lang="ru-RU" b="1" i="1" dirty="0">
              <a:solidFill>
                <a:schemeClr val="accent4"/>
              </a:solidFill>
            </a:endParaRPr>
          </a:p>
        </p:txBody>
      </p:sp>
      <p:pic>
        <p:nvPicPr>
          <p:cNvPr id="5" name="Содержимое 4" descr="венец поволжь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4252914" cy="3143272"/>
          </a:xfrm>
        </p:spPr>
      </p:pic>
      <p:pic>
        <p:nvPicPr>
          <p:cNvPr id="6" name="Содержимое 5" descr="20171207_17483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500174"/>
            <a:ext cx="4495800" cy="48577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Современные образовательные технологии: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Здоровьесберегающие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Технология проектной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Информационно-коммуникативные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Технологии интегрированного обучения</a:t>
            </a:r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5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yusgE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285860"/>
            <a:ext cx="7429552" cy="55721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Здоровьесберегающие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технологии:</a:t>
            </a:r>
            <a:endParaRPr lang="ru-RU" sz="3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Технология проектной деятельности:</a:t>
            </a:r>
            <a:endParaRPr lang="ru-RU" sz="3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Сегодня метод проектов широко используется в ДОУ. Педагоги не только проектируют свою деятельность, но и разрабатывают интересные проекты с воспитанниками  и их родителями на самые разные темы.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Основной целью проектного метода в детском саду  является развитие свободной творческой личности, которое определяется задачами развития и задачами исследовательской  деятельности  детей.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Информационно-коммуникативные технологии: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/>
              <a:t>    Цель:  развивать кругозор детей в реализации задач образовательной области «Физическая культура».</a:t>
            </a:r>
          </a:p>
          <a:p>
            <a:pPr algn="just">
              <a:buNone/>
            </a:pPr>
            <a:r>
              <a:rPr lang="ru-RU" sz="2800" i="1" dirty="0" smtClean="0"/>
              <a:t>     ИКТ способствуют активной, творческой, практической деятельности дошкольников в образовательном процессе.</a:t>
            </a:r>
            <a:endParaRPr lang="ru-RU" sz="2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Метод интегрированного обучения:</a:t>
            </a:r>
            <a:endParaRPr lang="ru-RU" sz="3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Интегрирование соединяет знания из разных образовательных областей на равноправной основе, дополняя друг друга. При этом решается несколько задач развития. В форме интегрированной ООД лучше проводить обобщение материала, итоговые мероприятия.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5257808" cy="3682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Вывод: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19749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Эффективность использования педагогических технологий  зависит от исходного уровня специальных знаний и умений разработки и реализации технологий, от уровня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сформированности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общих педагогических умений, методологической культуры, профессионального развития педагогов в целом. Это предполагает индивидуализацию и дифференциацию обучения и по содержанию, и по его организации.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«Йога для молодости»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71005_1339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4038600" cy="3429024"/>
          </a:xfrm>
        </p:spPr>
      </p:pic>
      <p:pic>
        <p:nvPicPr>
          <p:cNvPr id="8" name="Содержимое 7" descr="DSC070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785926"/>
            <a:ext cx="4214842" cy="34290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Парциальная программа Т.А. Иванова</a:t>
            </a:r>
            <a:b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«Йога для детей» </a:t>
            </a:r>
            <a:endParaRPr lang="ru-RU" sz="3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71018_093214_0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20171018_10394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Современные технологии по физической культуре в ДОУ</vt:lpstr>
      <vt:lpstr>Современные образовательные технологии:</vt:lpstr>
      <vt:lpstr>Здоровьесберегающие технологии:</vt:lpstr>
      <vt:lpstr>Технология проектной деятельности:</vt:lpstr>
      <vt:lpstr>Информационно-коммуникативные технологии:</vt:lpstr>
      <vt:lpstr>Метод интегрированного обучения:</vt:lpstr>
      <vt:lpstr>Вывод:</vt:lpstr>
      <vt:lpstr>Мастер-класс для педагогов «Йога для молодости»</vt:lpstr>
      <vt:lpstr>Парциальная программа Т.А. Иванова  «Йога для детей» </vt:lpstr>
      <vt:lpstr>Муниципальный проект  «Первый раз в фитнес-класс»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User_Muzer</dc:creator>
  <cp:lastModifiedBy>Acer</cp:lastModifiedBy>
  <cp:revision>25</cp:revision>
  <dcterms:created xsi:type="dcterms:W3CDTF">2018-03-12T12:07:51Z</dcterms:created>
  <dcterms:modified xsi:type="dcterms:W3CDTF">2024-03-27T06:23:21Z</dcterms:modified>
</cp:coreProperties>
</file>