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82" d="100"/>
          <a:sy n="82" d="100"/>
        </p:scale>
        <p:origin x="156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0FC3F-C0D5-4614-B5E2-18E179A977C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BC578-D77D-4EB5-9580-5904B74DE6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BC578-D77D-4EB5-9580-5904B74DE6E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55FA-F5E6-4F20-8622-B1245340BDB1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056B-B4CA-4D02-9EE9-44D25EA21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55FA-F5E6-4F20-8622-B1245340BDB1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056B-B4CA-4D02-9EE9-44D25EA21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55FA-F5E6-4F20-8622-B1245340BDB1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056B-B4CA-4D02-9EE9-44D25EA21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55FA-F5E6-4F20-8622-B1245340BDB1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056B-B4CA-4D02-9EE9-44D25EA21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55FA-F5E6-4F20-8622-B1245340BDB1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056B-B4CA-4D02-9EE9-44D25EA21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55FA-F5E6-4F20-8622-B1245340BDB1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056B-B4CA-4D02-9EE9-44D25EA21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55FA-F5E6-4F20-8622-B1245340BDB1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056B-B4CA-4D02-9EE9-44D25EA21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55FA-F5E6-4F20-8622-B1245340BDB1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056B-B4CA-4D02-9EE9-44D25EA21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55FA-F5E6-4F20-8622-B1245340BDB1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056B-B4CA-4D02-9EE9-44D25EA21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55FA-F5E6-4F20-8622-B1245340BDB1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056B-B4CA-4D02-9EE9-44D25EA21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55FA-F5E6-4F20-8622-B1245340BDB1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056B-B4CA-4D02-9EE9-44D25EA21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455FA-F5E6-4F20-8622-B1245340BDB1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B056B-B4CA-4D02-9EE9-44D25EA21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&#1064;&#1072;&#1088;%20&#1080;%20&#1046;&#1091;&#1082;\1.mp3" TargetMode="External"/><Relationship Id="rId1" Type="http://schemas.microsoft.com/office/2007/relationships/media" Target="file:///D:\&#1064;&#1072;&#1088;%20&#1080;%20&#1046;&#1091;&#1082;\1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file:///D:\&#1064;&#1072;&#1088;%20&#1080;%20&#1046;&#1091;&#1082;\2.mp3" TargetMode="External"/><Relationship Id="rId1" Type="http://schemas.microsoft.com/office/2007/relationships/media" Target="file:///D:\&#1064;&#1072;&#1088;%20&#1080;%20&#1046;&#1091;&#1082;\2.mp3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file:///D:\&#1064;&#1072;&#1088;%20&#1080;%20&#1046;&#1091;&#1082;\3.mp3" TargetMode="External"/><Relationship Id="rId1" Type="http://schemas.microsoft.com/office/2007/relationships/media" Target="file:///D:\&#1064;&#1072;&#1088;%20&#1080;%20&#1046;&#1091;&#1082;\3.mp3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file:///D:\&#1064;&#1072;&#1088;%20&#1080;%20&#1046;&#1091;&#1082;\4.mp3" TargetMode="External"/><Relationship Id="rId7" Type="http://schemas.openxmlformats.org/officeDocument/2006/relationships/image" Target="../media/image4.emf"/><Relationship Id="rId2" Type="http://schemas.openxmlformats.org/officeDocument/2006/relationships/audio" Target="file:///D:\&#1064;&#1072;&#1088;%20&#1080;%20&#1046;&#1091;&#1082;\&#1044;&#1086;&#1073;&#1088;&#1099;&#1081;%20&#1078;&#1091;&#1082;.mp3" TargetMode="External"/><Relationship Id="rId1" Type="http://schemas.microsoft.com/office/2007/relationships/media" Target="file:///D:\&#1064;&#1072;&#1088;%20&#1080;%20&#1046;&#1091;&#1082;\&#1044;&#1086;&#1073;&#1088;&#1099;&#1081;%20&#1078;&#1091;&#1082;.mp3" TargetMode="External"/><Relationship Id="rId6" Type="http://schemas.openxmlformats.org/officeDocument/2006/relationships/image" Target="../media/image3.emf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.png"/><Relationship Id="rId4" Type="http://schemas.openxmlformats.org/officeDocument/2006/relationships/audio" Target="file:///D:\&#1064;&#1072;&#1088;%20&#1080;%20&#1046;&#1091;&#1082;\4.mp3" TargetMode="External"/><Relationship Id="rId9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image" Target="../media/image9.png"/><Relationship Id="rId3" Type="http://schemas.microsoft.com/office/2007/relationships/media" Target="file:///D:\&#1064;&#1072;&#1088;%20&#1080;%20&#1046;&#1091;&#1082;\5&#1073;.mp3" TargetMode="Externa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audio" Target="file:///D:\&#1064;&#1072;&#1088;%20&#1080;%20&#1046;&#1091;&#1082;\5&#1072;.mp3" TargetMode="External"/><Relationship Id="rId1" Type="http://schemas.microsoft.com/office/2007/relationships/media" Target="file:///D:\&#1064;&#1072;&#1088;%20&#1080;%20&#1046;&#1091;&#1082;\5&#1072;.mp3" TargetMode="External"/><Relationship Id="rId6" Type="http://schemas.openxmlformats.org/officeDocument/2006/relationships/audio" Target="../media/media1.mp3"/><Relationship Id="rId11" Type="http://schemas.openxmlformats.org/officeDocument/2006/relationships/image" Target="../media/image7.emf"/><Relationship Id="rId5" Type="http://schemas.microsoft.com/office/2007/relationships/media" Target="../media/media1.mp3"/><Relationship Id="rId15" Type="http://schemas.openxmlformats.org/officeDocument/2006/relationships/image" Target="../media/image11.png"/><Relationship Id="rId10" Type="http://schemas.openxmlformats.org/officeDocument/2006/relationships/image" Target="../media/image1.png"/><Relationship Id="rId4" Type="http://schemas.openxmlformats.org/officeDocument/2006/relationships/audio" Target="file:///D:\&#1064;&#1072;&#1088;%20&#1080;%20&#1046;&#1091;&#1082;\5&#1073;.mp3" TargetMode="External"/><Relationship Id="rId9" Type="http://schemas.openxmlformats.org/officeDocument/2006/relationships/image" Target="../media/image4.emf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file:///D:\&#1064;&#1072;&#1088;%20&#1080;%20&#1046;&#1091;&#1082;\7.mp3" TargetMode="External"/><Relationship Id="rId1" Type="http://schemas.microsoft.com/office/2007/relationships/media" Target="file:///D:\&#1064;&#1072;&#1088;%20&#1080;%20&#1046;&#1091;&#1082;\7.mp3" TargetMode="Externa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6" name="Group 898"/>
          <p:cNvGrpSpPr>
            <a:grpSpLocks/>
          </p:cNvGrpSpPr>
          <p:nvPr/>
        </p:nvGrpSpPr>
        <p:grpSpPr bwMode="auto">
          <a:xfrm>
            <a:off x="0" y="-214337"/>
            <a:ext cx="9144000" cy="7072338"/>
            <a:chOff x="25" y="0"/>
            <a:chExt cx="10517" cy="9522"/>
          </a:xfrm>
        </p:grpSpPr>
        <p:sp>
          <p:nvSpPr>
            <p:cNvPr id="2787" name="Freeform 899"/>
            <p:cNvSpPr>
              <a:spLocks/>
            </p:cNvSpPr>
            <p:nvPr/>
          </p:nvSpPr>
          <p:spPr bwMode="auto">
            <a:xfrm>
              <a:off x="25" y="3373"/>
              <a:ext cx="1781" cy="1537"/>
            </a:xfrm>
            <a:custGeom>
              <a:avLst/>
              <a:gdLst/>
              <a:ahLst/>
              <a:cxnLst>
                <a:cxn ang="0">
                  <a:pos x="64" y="62"/>
                </a:cxn>
                <a:cxn ang="0">
                  <a:pos x="0" y="0"/>
                </a:cxn>
                <a:cxn ang="0">
                  <a:pos x="72" y="39"/>
                </a:cxn>
                <a:cxn ang="0">
                  <a:pos x="64" y="62"/>
                </a:cxn>
              </a:cxnLst>
              <a:rect l="0" t="0" r="r" b="b"/>
              <a:pathLst>
                <a:path w="72" h="62">
                  <a:moveTo>
                    <a:pt x="64" y="62"/>
                  </a:moveTo>
                  <a:lnTo>
                    <a:pt x="0" y="0"/>
                  </a:lnTo>
                  <a:lnTo>
                    <a:pt x="72" y="39"/>
                  </a:lnTo>
                  <a:lnTo>
                    <a:pt x="64" y="62"/>
                  </a:lnTo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8" name="Freeform 900"/>
            <p:cNvSpPr>
              <a:spLocks/>
            </p:cNvSpPr>
            <p:nvPr/>
          </p:nvSpPr>
          <p:spPr bwMode="auto">
            <a:xfrm>
              <a:off x="5122" y="0"/>
              <a:ext cx="718" cy="2505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29" y="0"/>
                </a:cxn>
                <a:cxn ang="0">
                  <a:pos x="23" y="100"/>
                </a:cxn>
                <a:cxn ang="0">
                  <a:pos x="0" y="101"/>
                </a:cxn>
              </a:cxnLst>
              <a:rect l="0" t="0" r="r" b="b"/>
              <a:pathLst>
                <a:path w="29" h="101">
                  <a:moveTo>
                    <a:pt x="0" y="101"/>
                  </a:moveTo>
                  <a:lnTo>
                    <a:pt x="29" y="0"/>
                  </a:lnTo>
                  <a:lnTo>
                    <a:pt x="23" y="100"/>
                  </a:lnTo>
                  <a:lnTo>
                    <a:pt x="0" y="101"/>
                  </a:lnTo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9" name="Freeform 901"/>
            <p:cNvSpPr>
              <a:spLocks/>
            </p:cNvSpPr>
            <p:nvPr/>
          </p:nvSpPr>
          <p:spPr bwMode="auto">
            <a:xfrm>
              <a:off x="8909" y="4191"/>
              <a:ext cx="1633" cy="793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6" y="0"/>
                </a:cxn>
                <a:cxn ang="0">
                  <a:pos x="7" y="32"/>
                </a:cxn>
                <a:cxn ang="0">
                  <a:pos x="0" y="18"/>
                </a:cxn>
              </a:cxnLst>
              <a:rect l="0" t="0" r="r" b="b"/>
              <a:pathLst>
                <a:path w="66" h="32">
                  <a:moveTo>
                    <a:pt x="0" y="18"/>
                  </a:moveTo>
                  <a:lnTo>
                    <a:pt x="66" y="0"/>
                  </a:lnTo>
                  <a:lnTo>
                    <a:pt x="7" y="32"/>
                  </a:lnTo>
                  <a:lnTo>
                    <a:pt x="0" y="18"/>
                  </a:lnTo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790" name="Group 902"/>
            <p:cNvGrpSpPr>
              <a:grpSpLocks/>
            </p:cNvGrpSpPr>
            <p:nvPr/>
          </p:nvGrpSpPr>
          <p:grpSpPr bwMode="auto">
            <a:xfrm>
              <a:off x="445" y="695"/>
              <a:ext cx="9206" cy="8827"/>
              <a:chOff x="445" y="695"/>
              <a:chExt cx="9206" cy="8827"/>
            </a:xfrm>
          </p:grpSpPr>
          <p:grpSp>
            <p:nvGrpSpPr>
              <p:cNvPr id="2791" name="Group 903"/>
              <p:cNvGrpSpPr>
                <a:grpSpLocks/>
              </p:cNvGrpSpPr>
              <p:nvPr/>
            </p:nvGrpSpPr>
            <p:grpSpPr bwMode="auto">
              <a:xfrm>
                <a:off x="619" y="3001"/>
                <a:ext cx="9032" cy="6521"/>
                <a:chOff x="619" y="3001"/>
                <a:chExt cx="9032" cy="6521"/>
              </a:xfrm>
            </p:grpSpPr>
            <p:sp>
              <p:nvSpPr>
                <p:cNvPr id="3452" name="Freeform 904"/>
                <p:cNvSpPr>
                  <a:spLocks/>
                </p:cNvSpPr>
                <p:nvPr/>
              </p:nvSpPr>
              <p:spPr bwMode="auto">
                <a:xfrm>
                  <a:off x="792" y="3001"/>
                  <a:ext cx="8191" cy="6298"/>
                </a:xfrm>
                <a:custGeom>
                  <a:avLst/>
                  <a:gdLst/>
                  <a:ahLst/>
                  <a:cxnLst>
                    <a:cxn ang="0">
                      <a:pos x="195" y="0"/>
                    </a:cxn>
                    <a:cxn ang="0">
                      <a:pos x="203" y="1"/>
                    </a:cxn>
                    <a:cxn ang="0">
                      <a:pos x="212" y="3"/>
                    </a:cxn>
                    <a:cxn ang="0">
                      <a:pos x="220" y="6"/>
                    </a:cxn>
                    <a:cxn ang="0">
                      <a:pos x="228" y="9"/>
                    </a:cxn>
                    <a:cxn ang="0">
                      <a:pos x="236" y="12"/>
                    </a:cxn>
                    <a:cxn ang="0">
                      <a:pos x="244" y="17"/>
                    </a:cxn>
                    <a:cxn ang="0">
                      <a:pos x="252" y="21"/>
                    </a:cxn>
                    <a:cxn ang="0">
                      <a:pos x="259" y="26"/>
                    </a:cxn>
                    <a:cxn ang="0">
                      <a:pos x="266" y="32"/>
                    </a:cxn>
                    <a:cxn ang="0">
                      <a:pos x="273" y="38"/>
                    </a:cxn>
                    <a:cxn ang="0">
                      <a:pos x="280" y="44"/>
                    </a:cxn>
                    <a:cxn ang="0">
                      <a:pos x="287" y="51"/>
                    </a:cxn>
                    <a:cxn ang="0">
                      <a:pos x="293" y="57"/>
                    </a:cxn>
                    <a:cxn ang="0">
                      <a:pos x="298" y="65"/>
                    </a:cxn>
                    <a:cxn ang="0">
                      <a:pos x="304" y="72"/>
                    </a:cxn>
                    <a:cxn ang="0">
                      <a:pos x="309" y="79"/>
                    </a:cxn>
                    <a:cxn ang="0">
                      <a:pos x="314" y="87"/>
                    </a:cxn>
                    <a:cxn ang="0">
                      <a:pos x="318" y="94"/>
                    </a:cxn>
                    <a:cxn ang="0">
                      <a:pos x="321" y="102"/>
                    </a:cxn>
                    <a:cxn ang="0">
                      <a:pos x="325" y="110"/>
                    </a:cxn>
                    <a:cxn ang="0">
                      <a:pos x="327" y="118"/>
                    </a:cxn>
                    <a:cxn ang="0">
                      <a:pos x="329" y="126"/>
                    </a:cxn>
                    <a:cxn ang="0">
                      <a:pos x="331" y="133"/>
                    </a:cxn>
                    <a:cxn ang="0">
                      <a:pos x="331" y="141"/>
                    </a:cxn>
                    <a:cxn ang="0">
                      <a:pos x="331" y="149"/>
                    </a:cxn>
                    <a:cxn ang="0">
                      <a:pos x="331" y="157"/>
                    </a:cxn>
                    <a:cxn ang="0">
                      <a:pos x="329" y="164"/>
                    </a:cxn>
                    <a:cxn ang="0">
                      <a:pos x="326" y="171"/>
                    </a:cxn>
                    <a:cxn ang="0">
                      <a:pos x="322" y="178"/>
                    </a:cxn>
                    <a:cxn ang="0">
                      <a:pos x="318" y="184"/>
                    </a:cxn>
                    <a:cxn ang="0">
                      <a:pos x="312" y="189"/>
                    </a:cxn>
                    <a:cxn ang="0">
                      <a:pos x="295" y="202"/>
                    </a:cxn>
                    <a:cxn ang="0">
                      <a:pos x="276" y="212"/>
                    </a:cxn>
                    <a:cxn ang="0">
                      <a:pos x="232" y="227"/>
                    </a:cxn>
                    <a:cxn ang="0">
                      <a:pos x="168" y="240"/>
                    </a:cxn>
                    <a:cxn ang="0">
                      <a:pos x="98" y="248"/>
                    </a:cxn>
                    <a:cxn ang="0">
                      <a:pos x="33" y="251"/>
                    </a:cxn>
                    <a:cxn ang="0">
                      <a:pos x="19" y="247"/>
                    </a:cxn>
                    <a:cxn ang="0">
                      <a:pos x="16" y="246"/>
                    </a:cxn>
                    <a:cxn ang="0">
                      <a:pos x="6" y="235"/>
                    </a:cxn>
                    <a:cxn ang="0">
                      <a:pos x="1" y="219"/>
                    </a:cxn>
                    <a:cxn ang="0">
                      <a:pos x="0" y="185"/>
                    </a:cxn>
                    <a:cxn ang="0">
                      <a:pos x="2" y="167"/>
                    </a:cxn>
                    <a:cxn ang="0">
                      <a:pos x="3" y="161"/>
                    </a:cxn>
                    <a:cxn ang="0">
                      <a:pos x="14" y="133"/>
                    </a:cxn>
                    <a:cxn ang="0">
                      <a:pos x="27" y="112"/>
                    </a:cxn>
                    <a:cxn ang="0">
                      <a:pos x="54" y="76"/>
                    </a:cxn>
                    <a:cxn ang="0">
                      <a:pos x="82" y="48"/>
                    </a:cxn>
                    <a:cxn ang="0">
                      <a:pos x="89" y="42"/>
                    </a:cxn>
                    <a:cxn ang="0">
                      <a:pos x="120" y="20"/>
                    </a:cxn>
                    <a:cxn ang="0">
                      <a:pos x="144" y="8"/>
                    </a:cxn>
                    <a:cxn ang="0">
                      <a:pos x="153" y="5"/>
                    </a:cxn>
                    <a:cxn ang="0">
                      <a:pos x="161" y="3"/>
                    </a:cxn>
                    <a:cxn ang="0">
                      <a:pos x="169" y="1"/>
                    </a:cxn>
                    <a:cxn ang="0">
                      <a:pos x="178" y="0"/>
                    </a:cxn>
                    <a:cxn ang="0">
                      <a:pos x="186" y="0"/>
                    </a:cxn>
                    <a:cxn ang="0">
                      <a:pos x="195" y="0"/>
                    </a:cxn>
                  </a:cxnLst>
                  <a:rect l="0" t="0" r="r" b="b"/>
                  <a:pathLst>
                    <a:path w="331" h="254">
                      <a:moveTo>
                        <a:pt x="195" y="0"/>
                      </a:moveTo>
                      <a:lnTo>
                        <a:pt x="203" y="1"/>
                      </a:lnTo>
                      <a:lnTo>
                        <a:pt x="212" y="3"/>
                      </a:lnTo>
                      <a:lnTo>
                        <a:pt x="220" y="6"/>
                      </a:lnTo>
                      <a:lnTo>
                        <a:pt x="228" y="9"/>
                      </a:lnTo>
                      <a:lnTo>
                        <a:pt x="236" y="12"/>
                      </a:lnTo>
                      <a:lnTo>
                        <a:pt x="244" y="17"/>
                      </a:lnTo>
                      <a:lnTo>
                        <a:pt x="252" y="21"/>
                      </a:lnTo>
                      <a:lnTo>
                        <a:pt x="259" y="26"/>
                      </a:lnTo>
                      <a:lnTo>
                        <a:pt x="266" y="32"/>
                      </a:lnTo>
                      <a:lnTo>
                        <a:pt x="273" y="38"/>
                      </a:lnTo>
                      <a:lnTo>
                        <a:pt x="280" y="44"/>
                      </a:lnTo>
                      <a:lnTo>
                        <a:pt x="287" y="51"/>
                      </a:lnTo>
                      <a:lnTo>
                        <a:pt x="293" y="57"/>
                      </a:lnTo>
                      <a:lnTo>
                        <a:pt x="298" y="65"/>
                      </a:lnTo>
                      <a:lnTo>
                        <a:pt x="304" y="72"/>
                      </a:lnTo>
                      <a:lnTo>
                        <a:pt x="309" y="79"/>
                      </a:lnTo>
                      <a:lnTo>
                        <a:pt x="314" y="87"/>
                      </a:lnTo>
                      <a:lnTo>
                        <a:pt x="318" y="94"/>
                      </a:lnTo>
                      <a:lnTo>
                        <a:pt x="321" y="102"/>
                      </a:lnTo>
                      <a:lnTo>
                        <a:pt x="325" y="110"/>
                      </a:lnTo>
                      <a:lnTo>
                        <a:pt x="327" y="118"/>
                      </a:lnTo>
                      <a:lnTo>
                        <a:pt x="329" y="126"/>
                      </a:lnTo>
                      <a:lnTo>
                        <a:pt x="331" y="133"/>
                      </a:lnTo>
                      <a:lnTo>
                        <a:pt x="331" y="141"/>
                      </a:lnTo>
                      <a:lnTo>
                        <a:pt x="331" y="149"/>
                      </a:lnTo>
                      <a:lnTo>
                        <a:pt x="331" y="157"/>
                      </a:lnTo>
                      <a:lnTo>
                        <a:pt x="329" y="164"/>
                      </a:lnTo>
                      <a:lnTo>
                        <a:pt x="326" y="171"/>
                      </a:lnTo>
                      <a:lnTo>
                        <a:pt x="322" y="178"/>
                      </a:lnTo>
                      <a:lnTo>
                        <a:pt x="318" y="184"/>
                      </a:lnTo>
                      <a:lnTo>
                        <a:pt x="312" y="189"/>
                      </a:lnTo>
                      <a:cubicBezTo>
                        <a:pt x="307" y="194"/>
                        <a:pt x="301" y="198"/>
                        <a:pt x="295" y="202"/>
                      </a:cubicBezTo>
                      <a:cubicBezTo>
                        <a:pt x="289" y="205"/>
                        <a:pt x="282" y="209"/>
                        <a:pt x="276" y="212"/>
                      </a:cubicBezTo>
                      <a:cubicBezTo>
                        <a:pt x="261" y="218"/>
                        <a:pt x="247" y="223"/>
                        <a:pt x="232" y="227"/>
                      </a:cubicBezTo>
                      <a:cubicBezTo>
                        <a:pt x="211" y="233"/>
                        <a:pt x="190" y="237"/>
                        <a:pt x="168" y="240"/>
                      </a:cubicBezTo>
                      <a:cubicBezTo>
                        <a:pt x="145" y="243"/>
                        <a:pt x="121" y="246"/>
                        <a:pt x="98" y="248"/>
                      </a:cubicBezTo>
                      <a:cubicBezTo>
                        <a:pt x="76" y="250"/>
                        <a:pt x="55" y="254"/>
                        <a:pt x="33" y="251"/>
                      </a:cubicBezTo>
                      <a:cubicBezTo>
                        <a:pt x="28" y="251"/>
                        <a:pt x="24" y="249"/>
                        <a:pt x="19" y="247"/>
                      </a:cubicBezTo>
                      <a:lnTo>
                        <a:pt x="16" y="246"/>
                      </a:lnTo>
                      <a:cubicBezTo>
                        <a:pt x="12" y="243"/>
                        <a:pt x="9" y="240"/>
                        <a:pt x="6" y="235"/>
                      </a:cubicBezTo>
                      <a:cubicBezTo>
                        <a:pt x="3" y="230"/>
                        <a:pt x="2" y="225"/>
                        <a:pt x="1" y="219"/>
                      </a:cubicBezTo>
                      <a:cubicBezTo>
                        <a:pt x="0" y="207"/>
                        <a:pt x="0" y="196"/>
                        <a:pt x="0" y="185"/>
                      </a:cubicBezTo>
                      <a:cubicBezTo>
                        <a:pt x="0" y="178"/>
                        <a:pt x="1" y="173"/>
                        <a:pt x="2" y="167"/>
                      </a:cubicBezTo>
                      <a:lnTo>
                        <a:pt x="3" y="161"/>
                      </a:lnTo>
                      <a:cubicBezTo>
                        <a:pt x="6" y="151"/>
                        <a:pt x="10" y="142"/>
                        <a:pt x="14" y="133"/>
                      </a:cubicBezTo>
                      <a:cubicBezTo>
                        <a:pt x="18" y="126"/>
                        <a:pt x="22" y="119"/>
                        <a:pt x="27" y="112"/>
                      </a:cubicBezTo>
                      <a:cubicBezTo>
                        <a:pt x="35" y="99"/>
                        <a:pt x="45" y="87"/>
                        <a:pt x="54" y="76"/>
                      </a:cubicBezTo>
                      <a:cubicBezTo>
                        <a:pt x="63" y="66"/>
                        <a:pt x="72" y="57"/>
                        <a:pt x="82" y="48"/>
                      </a:cubicBezTo>
                      <a:lnTo>
                        <a:pt x="89" y="42"/>
                      </a:lnTo>
                      <a:cubicBezTo>
                        <a:pt x="99" y="34"/>
                        <a:pt x="109" y="27"/>
                        <a:pt x="120" y="20"/>
                      </a:cubicBezTo>
                      <a:cubicBezTo>
                        <a:pt x="128" y="16"/>
                        <a:pt x="136" y="12"/>
                        <a:pt x="144" y="8"/>
                      </a:cubicBezTo>
                      <a:lnTo>
                        <a:pt x="153" y="5"/>
                      </a:lnTo>
                      <a:lnTo>
                        <a:pt x="161" y="3"/>
                      </a:lnTo>
                      <a:lnTo>
                        <a:pt x="169" y="1"/>
                      </a:lnTo>
                      <a:lnTo>
                        <a:pt x="178" y="0"/>
                      </a:lnTo>
                      <a:lnTo>
                        <a:pt x="186" y="0"/>
                      </a:lnTo>
                      <a:lnTo>
                        <a:pt x="195" y="0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53" name="Freeform 905"/>
                <p:cNvSpPr>
                  <a:spLocks/>
                </p:cNvSpPr>
                <p:nvPr/>
              </p:nvSpPr>
              <p:spPr bwMode="auto">
                <a:xfrm>
                  <a:off x="866" y="3273"/>
                  <a:ext cx="8785" cy="5827"/>
                </a:xfrm>
                <a:custGeom>
                  <a:avLst/>
                  <a:gdLst/>
                  <a:ahLst/>
                  <a:cxnLst>
                    <a:cxn ang="0">
                      <a:pos x="183" y="0"/>
                    </a:cxn>
                    <a:cxn ang="0">
                      <a:pos x="303" y="169"/>
                    </a:cxn>
                    <a:cxn ang="0">
                      <a:pos x="72" y="228"/>
                    </a:cxn>
                    <a:cxn ang="0">
                      <a:pos x="8" y="169"/>
                    </a:cxn>
                    <a:cxn ang="0">
                      <a:pos x="183" y="0"/>
                    </a:cxn>
                  </a:cxnLst>
                  <a:rect l="0" t="0" r="r" b="b"/>
                  <a:pathLst>
                    <a:path w="355" h="235">
                      <a:moveTo>
                        <a:pt x="183" y="0"/>
                      </a:moveTo>
                      <a:cubicBezTo>
                        <a:pt x="265" y="0"/>
                        <a:pt x="355" y="125"/>
                        <a:pt x="303" y="169"/>
                      </a:cubicBezTo>
                      <a:cubicBezTo>
                        <a:pt x="252" y="213"/>
                        <a:pt x="145" y="220"/>
                        <a:pt x="72" y="228"/>
                      </a:cubicBezTo>
                      <a:cubicBezTo>
                        <a:pt x="0" y="235"/>
                        <a:pt x="8" y="218"/>
                        <a:pt x="8" y="169"/>
                      </a:cubicBezTo>
                      <a:cubicBezTo>
                        <a:pt x="7" y="120"/>
                        <a:pt x="102" y="0"/>
                        <a:pt x="183" y="0"/>
                      </a:cubicBezTo>
                    </a:path>
                  </a:pathLst>
                </a:custGeom>
                <a:solidFill>
                  <a:srgbClr val="548D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54" name="Freeform 906"/>
                <p:cNvSpPr>
                  <a:spLocks/>
                </p:cNvSpPr>
                <p:nvPr/>
              </p:nvSpPr>
              <p:spPr bwMode="auto">
                <a:xfrm>
                  <a:off x="5791" y="4563"/>
                  <a:ext cx="2078" cy="3992"/>
                </a:xfrm>
                <a:custGeom>
                  <a:avLst/>
                  <a:gdLst/>
                  <a:ahLst/>
                  <a:cxnLst>
                    <a:cxn ang="0">
                      <a:pos x="0" y="154"/>
                    </a:cxn>
                    <a:cxn ang="0">
                      <a:pos x="21" y="16"/>
                    </a:cxn>
                    <a:cxn ang="0">
                      <a:pos x="60" y="0"/>
                    </a:cxn>
                    <a:cxn ang="0">
                      <a:pos x="84" y="22"/>
                    </a:cxn>
                    <a:cxn ang="0">
                      <a:pos x="67" y="161"/>
                    </a:cxn>
                    <a:cxn ang="0">
                      <a:pos x="0" y="154"/>
                    </a:cxn>
                  </a:cxnLst>
                  <a:rect l="0" t="0" r="r" b="b"/>
                  <a:pathLst>
                    <a:path w="84" h="161">
                      <a:moveTo>
                        <a:pt x="0" y="154"/>
                      </a:moveTo>
                      <a:lnTo>
                        <a:pt x="21" y="16"/>
                      </a:lnTo>
                      <a:lnTo>
                        <a:pt x="60" y="0"/>
                      </a:lnTo>
                      <a:lnTo>
                        <a:pt x="84" y="22"/>
                      </a:lnTo>
                      <a:lnTo>
                        <a:pt x="67" y="161"/>
                      </a:lnTo>
                      <a:lnTo>
                        <a:pt x="0" y="154"/>
                      </a:lnTo>
                    </a:path>
                  </a:pathLst>
                </a:custGeom>
                <a:solidFill>
                  <a:srgbClr val="DFEF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55" name="Freeform 907"/>
                <p:cNvSpPr>
                  <a:spLocks/>
                </p:cNvSpPr>
                <p:nvPr/>
              </p:nvSpPr>
              <p:spPr bwMode="auto">
                <a:xfrm>
                  <a:off x="6978" y="5059"/>
                  <a:ext cx="372" cy="148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5" y="6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6">
                      <a:moveTo>
                        <a:pt x="15" y="0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5" y="6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56" name="Freeform 908"/>
                <p:cNvSpPr>
                  <a:spLocks/>
                </p:cNvSpPr>
                <p:nvPr/>
              </p:nvSpPr>
              <p:spPr bwMode="auto">
                <a:xfrm>
                  <a:off x="6929" y="5331"/>
                  <a:ext cx="396" cy="174"/>
                </a:xfrm>
                <a:custGeom>
                  <a:avLst/>
                  <a:gdLst/>
                  <a:ahLst/>
                  <a:cxnLst>
                    <a:cxn ang="0">
                      <a:pos x="16" y="1"/>
                    </a:cxn>
                    <a:cxn ang="0">
                      <a:pos x="1" y="0"/>
                    </a:cxn>
                    <a:cxn ang="0">
                      <a:pos x="0" y="5"/>
                    </a:cxn>
                    <a:cxn ang="0">
                      <a:pos x="15" y="7"/>
                    </a:cxn>
                    <a:cxn ang="0">
                      <a:pos x="16" y="1"/>
                    </a:cxn>
                  </a:cxnLst>
                  <a:rect l="0" t="0" r="r" b="b"/>
                  <a:pathLst>
                    <a:path w="16" h="7">
                      <a:moveTo>
                        <a:pt x="16" y="1"/>
                      </a:moveTo>
                      <a:cubicBezTo>
                        <a:pt x="11" y="1"/>
                        <a:pt x="6" y="1"/>
                        <a:pt x="1" y="0"/>
                      </a:cubicBezTo>
                      <a:lnTo>
                        <a:pt x="0" y="5"/>
                      </a:lnTo>
                      <a:cubicBezTo>
                        <a:pt x="5" y="6"/>
                        <a:pt x="10" y="6"/>
                        <a:pt x="15" y="7"/>
                      </a:cubicBezTo>
                      <a:lnTo>
                        <a:pt x="16" y="1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57" name="Freeform 909"/>
                <p:cNvSpPr>
                  <a:spLocks/>
                </p:cNvSpPr>
                <p:nvPr/>
              </p:nvSpPr>
              <p:spPr bwMode="auto">
                <a:xfrm>
                  <a:off x="6879" y="5629"/>
                  <a:ext cx="396" cy="174"/>
                </a:xfrm>
                <a:custGeom>
                  <a:avLst/>
                  <a:gdLst/>
                  <a:ahLst/>
                  <a:cxnLst>
                    <a:cxn ang="0">
                      <a:pos x="16" y="1"/>
                    </a:cxn>
                    <a:cxn ang="0">
                      <a:pos x="1" y="0"/>
                    </a:cxn>
                    <a:cxn ang="0">
                      <a:pos x="0" y="4"/>
                    </a:cxn>
                    <a:cxn ang="0">
                      <a:pos x="15" y="7"/>
                    </a:cxn>
                    <a:cxn ang="0">
                      <a:pos x="16" y="1"/>
                    </a:cxn>
                  </a:cxnLst>
                  <a:rect l="0" t="0" r="r" b="b"/>
                  <a:pathLst>
                    <a:path w="16" h="7">
                      <a:moveTo>
                        <a:pt x="16" y="1"/>
                      </a:moveTo>
                      <a:cubicBezTo>
                        <a:pt x="11" y="1"/>
                        <a:pt x="6" y="1"/>
                        <a:pt x="1" y="0"/>
                      </a:cubicBezTo>
                      <a:lnTo>
                        <a:pt x="0" y="4"/>
                      </a:lnTo>
                      <a:cubicBezTo>
                        <a:pt x="5" y="5"/>
                        <a:pt x="10" y="6"/>
                        <a:pt x="15" y="7"/>
                      </a:cubicBezTo>
                      <a:lnTo>
                        <a:pt x="16" y="1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58" name="Freeform 910"/>
                <p:cNvSpPr>
                  <a:spLocks/>
                </p:cNvSpPr>
                <p:nvPr/>
              </p:nvSpPr>
              <p:spPr bwMode="auto">
                <a:xfrm>
                  <a:off x="6830" y="5926"/>
                  <a:ext cx="396" cy="174"/>
                </a:xfrm>
                <a:custGeom>
                  <a:avLst/>
                  <a:gdLst/>
                  <a:ahLst/>
                  <a:cxnLst>
                    <a:cxn ang="0">
                      <a:pos x="13" y="1"/>
                    </a:cxn>
                    <a:cxn ang="0">
                      <a:pos x="1" y="0"/>
                    </a:cxn>
                    <a:cxn ang="0">
                      <a:pos x="0" y="4"/>
                    </a:cxn>
                    <a:cxn ang="0">
                      <a:pos x="15" y="7"/>
                    </a:cxn>
                    <a:cxn ang="0">
                      <a:pos x="16" y="1"/>
                    </a:cxn>
                    <a:cxn ang="0">
                      <a:pos x="13" y="1"/>
                    </a:cxn>
                  </a:cxnLst>
                  <a:rect l="0" t="0" r="r" b="b"/>
                  <a:pathLst>
                    <a:path w="16" h="7">
                      <a:moveTo>
                        <a:pt x="13" y="1"/>
                      </a:moveTo>
                      <a:cubicBezTo>
                        <a:pt x="9" y="1"/>
                        <a:pt x="5" y="0"/>
                        <a:pt x="1" y="0"/>
                      </a:cubicBezTo>
                      <a:lnTo>
                        <a:pt x="0" y="4"/>
                      </a:lnTo>
                      <a:cubicBezTo>
                        <a:pt x="5" y="5"/>
                        <a:pt x="10" y="6"/>
                        <a:pt x="15" y="7"/>
                      </a:cubicBezTo>
                      <a:lnTo>
                        <a:pt x="16" y="1"/>
                      </a:lnTo>
                      <a:lnTo>
                        <a:pt x="13" y="1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59" name="Freeform 911"/>
                <p:cNvSpPr>
                  <a:spLocks/>
                </p:cNvSpPr>
                <p:nvPr/>
              </p:nvSpPr>
              <p:spPr bwMode="auto">
                <a:xfrm>
                  <a:off x="6780" y="6224"/>
                  <a:ext cx="396" cy="174"/>
                </a:xfrm>
                <a:custGeom>
                  <a:avLst/>
                  <a:gdLst/>
                  <a:ahLst/>
                  <a:cxnLst>
                    <a:cxn ang="0">
                      <a:pos x="16" y="1"/>
                    </a:cxn>
                    <a:cxn ang="0">
                      <a:pos x="1" y="0"/>
                    </a:cxn>
                    <a:cxn ang="0">
                      <a:pos x="0" y="4"/>
                    </a:cxn>
                    <a:cxn ang="0">
                      <a:pos x="15" y="7"/>
                    </a:cxn>
                    <a:cxn ang="0">
                      <a:pos x="16" y="1"/>
                    </a:cxn>
                  </a:cxnLst>
                  <a:rect l="0" t="0" r="r" b="b"/>
                  <a:pathLst>
                    <a:path w="16" h="7">
                      <a:moveTo>
                        <a:pt x="16" y="1"/>
                      </a:moveTo>
                      <a:cubicBezTo>
                        <a:pt x="11" y="1"/>
                        <a:pt x="6" y="0"/>
                        <a:pt x="1" y="0"/>
                      </a:cubicBezTo>
                      <a:lnTo>
                        <a:pt x="0" y="4"/>
                      </a:lnTo>
                      <a:cubicBezTo>
                        <a:pt x="5" y="5"/>
                        <a:pt x="10" y="6"/>
                        <a:pt x="15" y="7"/>
                      </a:cubicBezTo>
                      <a:lnTo>
                        <a:pt x="16" y="1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60" name="Freeform 912"/>
                <p:cNvSpPr>
                  <a:spLocks/>
                </p:cNvSpPr>
                <p:nvPr/>
              </p:nvSpPr>
              <p:spPr bwMode="auto">
                <a:xfrm>
                  <a:off x="6756" y="6522"/>
                  <a:ext cx="371" cy="173"/>
                </a:xfrm>
                <a:custGeom>
                  <a:avLst/>
                  <a:gdLst/>
                  <a:ahLst/>
                  <a:cxnLst>
                    <a:cxn ang="0">
                      <a:pos x="15" y="1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4" y="7"/>
                    </a:cxn>
                    <a:cxn ang="0">
                      <a:pos x="15" y="1"/>
                    </a:cxn>
                  </a:cxnLst>
                  <a:rect l="0" t="0" r="r" b="b"/>
                  <a:pathLst>
                    <a:path w="15" h="7">
                      <a:moveTo>
                        <a:pt x="15" y="1"/>
                      </a:moveTo>
                      <a:cubicBezTo>
                        <a:pt x="10" y="1"/>
                        <a:pt x="5" y="0"/>
                        <a:pt x="0" y="0"/>
                      </a:cubicBezTo>
                      <a:lnTo>
                        <a:pt x="0" y="4"/>
                      </a:lnTo>
                      <a:cubicBezTo>
                        <a:pt x="5" y="5"/>
                        <a:pt x="10" y="6"/>
                        <a:pt x="14" y="7"/>
                      </a:cubicBezTo>
                      <a:lnTo>
                        <a:pt x="15" y="1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61" name="Freeform 913"/>
                <p:cNvSpPr>
                  <a:spLocks/>
                </p:cNvSpPr>
                <p:nvPr/>
              </p:nvSpPr>
              <p:spPr bwMode="auto">
                <a:xfrm>
                  <a:off x="6706" y="6819"/>
                  <a:ext cx="396" cy="174"/>
                </a:xfrm>
                <a:custGeom>
                  <a:avLst/>
                  <a:gdLst/>
                  <a:ahLst/>
                  <a:cxnLst>
                    <a:cxn ang="0">
                      <a:pos x="16" y="1"/>
                    </a:cxn>
                    <a:cxn ang="0">
                      <a:pos x="1" y="0"/>
                    </a:cxn>
                    <a:cxn ang="0">
                      <a:pos x="0" y="4"/>
                    </a:cxn>
                    <a:cxn ang="0">
                      <a:pos x="15" y="7"/>
                    </a:cxn>
                    <a:cxn ang="0">
                      <a:pos x="16" y="1"/>
                    </a:cxn>
                  </a:cxnLst>
                  <a:rect l="0" t="0" r="r" b="b"/>
                  <a:pathLst>
                    <a:path w="16" h="7">
                      <a:moveTo>
                        <a:pt x="16" y="1"/>
                      </a:moveTo>
                      <a:cubicBezTo>
                        <a:pt x="11" y="0"/>
                        <a:pt x="5" y="0"/>
                        <a:pt x="1" y="0"/>
                      </a:cubicBezTo>
                      <a:lnTo>
                        <a:pt x="0" y="4"/>
                      </a:lnTo>
                      <a:cubicBezTo>
                        <a:pt x="5" y="5"/>
                        <a:pt x="10" y="6"/>
                        <a:pt x="15" y="7"/>
                      </a:cubicBezTo>
                      <a:lnTo>
                        <a:pt x="16" y="1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62" name="Freeform 914"/>
                <p:cNvSpPr>
                  <a:spLocks/>
                </p:cNvSpPr>
                <p:nvPr/>
              </p:nvSpPr>
              <p:spPr bwMode="auto">
                <a:xfrm>
                  <a:off x="6657" y="7117"/>
                  <a:ext cx="396" cy="173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1" y="0"/>
                    </a:cxn>
                    <a:cxn ang="0">
                      <a:pos x="0" y="4"/>
                    </a:cxn>
                    <a:cxn ang="0">
                      <a:pos x="15" y="7"/>
                    </a:cxn>
                    <a:cxn ang="0">
                      <a:pos x="16" y="1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6" h="7">
                      <a:moveTo>
                        <a:pt x="11" y="0"/>
                      </a:moveTo>
                      <a:cubicBezTo>
                        <a:pt x="7" y="0"/>
                        <a:pt x="4" y="0"/>
                        <a:pt x="1" y="0"/>
                      </a:cubicBezTo>
                      <a:lnTo>
                        <a:pt x="0" y="4"/>
                      </a:lnTo>
                      <a:cubicBezTo>
                        <a:pt x="5" y="5"/>
                        <a:pt x="10" y="6"/>
                        <a:pt x="15" y="7"/>
                      </a:cubicBezTo>
                      <a:lnTo>
                        <a:pt x="16" y="1"/>
                      </a:lnTo>
                      <a:cubicBezTo>
                        <a:pt x="14" y="1"/>
                        <a:pt x="12" y="1"/>
                        <a:pt x="11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63" name="Freeform 915"/>
                <p:cNvSpPr>
                  <a:spLocks/>
                </p:cNvSpPr>
                <p:nvPr/>
              </p:nvSpPr>
              <p:spPr bwMode="auto">
                <a:xfrm>
                  <a:off x="6607" y="7414"/>
                  <a:ext cx="396" cy="174"/>
                </a:xfrm>
                <a:custGeom>
                  <a:avLst/>
                  <a:gdLst/>
                  <a:ahLst/>
                  <a:cxnLst>
                    <a:cxn ang="0">
                      <a:pos x="13" y="1"/>
                    </a:cxn>
                    <a:cxn ang="0">
                      <a:pos x="1" y="0"/>
                    </a:cxn>
                    <a:cxn ang="0">
                      <a:pos x="0" y="4"/>
                    </a:cxn>
                    <a:cxn ang="0">
                      <a:pos x="15" y="7"/>
                    </a:cxn>
                    <a:cxn ang="0">
                      <a:pos x="16" y="1"/>
                    </a:cxn>
                    <a:cxn ang="0">
                      <a:pos x="14" y="1"/>
                    </a:cxn>
                    <a:cxn ang="0">
                      <a:pos x="13" y="1"/>
                    </a:cxn>
                  </a:cxnLst>
                  <a:rect l="0" t="0" r="r" b="b"/>
                  <a:pathLst>
                    <a:path w="16" h="7">
                      <a:moveTo>
                        <a:pt x="13" y="1"/>
                      </a:moveTo>
                      <a:cubicBezTo>
                        <a:pt x="9" y="0"/>
                        <a:pt x="5" y="0"/>
                        <a:pt x="1" y="0"/>
                      </a:cubicBezTo>
                      <a:lnTo>
                        <a:pt x="0" y="4"/>
                      </a:lnTo>
                      <a:cubicBezTo>
                        <a:pt x="5" y="5"/>
                        <a:pt x="10" y="6"/>
                        <a:pt x="15" y="7"/>
                      </a:cubicBez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3" y="1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64" name="Freeform 916"/>
                <p:cNvSpPr>
                  <a:spLocks/>
                </p:cNvSpPr>
                <p:nvPr/>
              </p:nvSpPr>
              <p:spPr bwMode="auto">
                <a:xfrm>
                  <a:off x="6558" y="7712"/>
                  <a:ext cx="396" cy="173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" y="0"/>
                    </a:cxn>
                    <a:cxn ang="0">
                      <a:pos x="0" y="3"/>
                    </a:cxn>
                    <a:cxn ang="0">
                      <a:pos x="15" y="7"/>
                    </a:cxn>
                    <a:cxn ang="0">
                      <a:pos x="16" y="1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16" h="7">
                      <a:moveTo>
                        <a:pt x="9" y="0"/>
                      </a:moveTo>
                      <a:cubicBezTo>
                        <a:pt x="6" y="0"/>
                        <a:pt x="3" y="0"/>
                        <a:pt x="1" y="0"/>
                      </a:cubicBezTo>
                      <a:lnTo>
                        <a:pt x="0" y="3"/>
                      </a:lnTo>
                      <a:cubicBezTo>
                        <a:pt x="5" y="5"/>
                        <a:pt x="10" y="6"/>
                        <a:pt x="15" y="7"/>
                      </a:cubicBezTo>
                      <a:lnTo>
                        <a:pt x="16" y="1"/>
                      </a:lnTo>
                      <a:cubicBezTo>
                        <a:pt x="14" y="0"/>
                        <a:pt x="11" y="0"/>
                        <a:pt x="9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65" name="Freeform 917"/>
                <p:cNvSpPr>
                  <a:spLocks/>
                </p:cNvSpPr>
                <p:nvPr/>
              </p:nvSpPr>
              <p:spPr bwMode="auto">
                <a:xfrm>
                  <a:off x="6533" y="8009"/>
                  <a:ext cx="371" cy="174"/>
                </a:xfrm>
                <a:custGeom>
                  <a:avLst/>
                  <a:gdLst/>
                  <a:ahLst/>
                  <a:cxnLst>
                    <a:cxn ang="0">
                      <a:pos x="15" y="1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4" y="7"/>
                    </a:cxn>
                    <a:cxn ang="0">
                      <a:pos x="15" y="1"/>
                    </a:cxn>
                  </a:cxnLst>
                  <a:rect l="0" t="0" r="r" b="b"/>
                  <a:pathLst>
                    <a:path w="15" h="7">
                      <a:moveTo>
                        <a:pt x="15" y="1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4" y="7"/>
                      </a:lnTo>
                      <a:lnTo>
                        <a:pt x="15" y="1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66" name="Freeform 918"/>
                <p:cNvSpPr>
                  <a:spLocks/>
                </p:cNvSpPr>
                <p:nvPr/>
              </p:nvSpPr>
              <p:spPr bwMode="auto">
                <a:xfrm>
                  <a:off x="6954" y="8034"/>
                  <a:ext cx="420" cy="248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6" y="10"/>
                    </a:cxn>
                    <a:cxn ang="0">
                      <a:pos x="17" y="1"/>
                    </a:cxn>
                    <a:cxn ang="0">
                      <a:pos x="1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7" h="10">
                      <a:moveTo>
                        <a:pt x="0" y="6"/>
                      </a:moveTo>
                      <a:lnTo>
                        <a:pt x="16" y="10"/>
                      </a:lnTo>
                      <a:lnTo>
                        <a:pt x="17" y="1"/>
                      </a:lnTo>
                      <a:lnTo>
                        <a:pt x="1" y="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67" name="Freeform 919"/>
                <p:cNvSpPr>
                  <a:spLocks/>
                </p:cNvSpPr>
                <p:nvPr/>
              </p:nvSpPr>
              <p:spPr bwMode="auto">
                <a:xfrm>
                  <a:off x="6978" y="7737"/>
                  <a:ext cx="421" cy="248"/>
                </a:xfrm>
                <a:custGeom>
                  <a:avLst/>
                  <a:gdLst/>
                  <a:ahLst/>
                  <a:cxnLst>
                    <a:cxn ang="0">
                      <a:pos x="4" y="7"/>
                    </a:cxn>
                    <a:cxn ang="0">
                      <a:pos x="16" y="10"/>
                    </a:cxn>
                    <a:cxn ang="0">
                      <a:pos x="17" y="1"/>
                    </a:cxn>
                    <a:cxn ang="0">
                      <a:pos x="2" y="0"/>
                    </a:cxn>
                    <a:cxn ang="0">
                      <a:pos x="0" y="6"/>
                    </a:cxn>
                    <a:cxn ang="0">
                      <a:pos x="4" y="7"/>
                    </a:cxn>
                  </a:cxnLst>
                  <a:rect l="0" t="0" r="r" b="b"/>
                  <a:pathLst>
                    <a:path w="17" h="10">
                      <a:moveTo>
                        <a:pt x="4" y="7"/>
                      </a:moveTo>
                      <a:cubicBezTo>
                        <a:pt x="8" y="8"/>
                        <a:pt x="12" y="9"/>
                        <a:pt x="16" y="10"/>
                      </a:cubicBezTo>
                      <a:cubicBezTo>
                        <a:pt x="16" y="7"/>
                        <a:pt x="17" y="4"/>
                        <a:pt x="17" y="1"/>
                      </a:cubicBezTo>
                      <a:cubicBezTo>
                        <a:pt x="12" y="1"/>
                        <a:pt x="7" y="0"/>
                        <a:pt x="2" y="0"/>
                      </a:cubicBezTo>
                      <a:lnTo>
                        <a:pt x="0" y="6"/>
                      </a:lnTo>
                      <a:cubicBezTo>
                        <a:pt x="2" y="7"/>
                        <a:pt x="3" y="7"/>
                        <a:pt x="4" y="7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68" name="Freeform 920"/>
                <p:cNvSpPr>
                  <a:spLocks/>
                </p:cNvSpPr>
                <p:nvPr/>
              </p:nvSpPr>
              <p:spPr bwMode="auto">
                <a:xfrm>
                  <a:off x="7028" y="7439"/>
                  <a:ext cx="421" cy="248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16" y="10"/>
                    </a:cxn>
                    <a:cxn ang="0">
                      <a:pos x="17" y="1"/>
                    </a:cxn>
                    <a:cxn ang="0">
                      <a:pos x="1" y="0"/>
                    </a:cxn>
                    <a:cxn ang="0">
                      <a:pos x="0" y="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" h="10">
                      <a:moveTo>
                        <a:pt x="5" y="8"/>
                      </a:moveTo>
                      <a:cubicBezTo>
                        <a:pt x="9" y="8"/>
                        <a:pt x="12" y="9"/>
                        <a:pt x="16" y="10"/>
                      </a:cubicBezTo>
                      <a:cubicBezTo>
                        <a:pt x="16" y="7"/>
                        <a:pt x="16" y="4"/>
                        <a:pt x="17" y="1"/>
                      </a:cubicBezTo>
                      <a:cubicBezTo>
                        <a:pt x="12" y="0"/>
                        <a:pt x="6" y="0"/>
                        <a:pt x="1" y="0"/>
                      </a:cubicBezTo>
                      <a:lnTo>
                        <a:pt x="0" y="6"/>
                      </a:lnTo>
                      <a:cubicBezTo>
                        <a:pt x="2" y="7"/>
                        <a:pt x="4" y="7"/>
                        <a:pt x="5" y="8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69" name="Freeform 921"/>
                <p:cNvSpPr>
                  <a:spLocks/>
                </p:cNvSpPr>
                <p:nvPr/>
              </p:nvSpPr>
              <p:spPr bwMode="auto">
                <a:xfrm>
                  <a:off x="7077" y="7141"/>
                  <a:ext cx="396" cy="248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5" y="10"/>
                    </a:cxn>
                    <a:cxn ang="0">
                      <a:pos x="16" y="1"/>
                    </a:cxn>
                    <a:cxn ang="0">
                      <a:pos x="1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6" h="10">
                      <a:moveTo>
                        <a:pt x="0" y="6"/>
                      </a:moveTo>
                      <a:cubicBezTo>
                        <a:pt x="5" y="8"/>
                        <a:pt x="10" y="9"/>
                        <a:pt x="15" y="10"/>
                      </a:cubicBezTo>
                      <a:cubicBezTo>
                        <a:pt x="15" y="7"/>
                        <a:pt x="16" y="4"/>
                        <a:pt x="16" y="1"/>
                      </a:cubicBezTo>
                      <a:cubicBezTo>
                        <a:pt x="11" y="0"/>
                        <a:pt x="6" y="0"/>
                        <a:pt x="1" y="0"/>
                      </a:cubicBezTo>
                      <a:lnTo>
                        <a:pt x="0" y="6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70" name="Freeform 922"/>
                <p:cNvSpPr>
                  <a:spLocks/>
                </p:cNvSpPr>
                <p:nvPr/>
              </p:nvSpPr>
              <p:spPr bwMode="auto">
                <a:xfrm>
                  <a:off x="7127" y="6844"/>
                  <a:ext cx="396" cy="248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14" y="10"/>
                    </a:cxn>
                    <a:cxn ang="0">
                      <a:pos x="16" y="1"/>
                    </a:cxn>
                    <a:cxn ang="0">
                      <a:pos x="1" y="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16" h="10">
                      <a:moveTo>
                        <a:pt x="0" y="7"/>
                      </a:moveTo>
                      <a:cubicBezTo>
                        <a:pt x="5" y="7"/>
                        <a:pt x="10" y="9"/>
                        <a:pt x="14" y="10"/>
                      </a:cubicBezTo>
                      <a:cubicBezTo>
                        <a:pt x="15" y="7"/>
                        <a:pt x="15" y="4"/>
                        <a:pt x="16" y="1"/>
                      </a:cubicBezTo>
                      <a:cubicBezTo>
                        <a:pt x="11" y="0"/>
                        <a:pt x="6" y="0"/>
                        <a:pt x="1" y="0"/>
                      </a:cubicBezTo>
                      <a:lnTo>
                        <a:pt x="0" y="7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71" name="Freeform 923"/>
                <p:cNvSpPr>
                  <a:spLocks/>
                </p:cNvSpPr>
                <p:nvPr/>
              </p:nvSpPr>
              <p:spPr bwMode="auto">
                <a:xfrm>
                  <a:off x="7176" y="6546"/>
                  <a:ext cx="372" cy="248"/>
                </a:xfrm>
                <a:custGeom>
                  <a:avLst/>
                  <a:gdLst/>
                  <a:ahLst/>
                  <a:cxnLst>
                    <a:cxn ang="0">
                      <a:pos x="4" y="8"/>
                    </a:cxn>
                    <a:cxn ang="0">
                      <a:pos x="14" y="10"/>
                    </a:cxn>
                    <a:cxn ang="0">
                      <a:pos x="15" y="0"/>
                    </a:cxn>
                    <a:cxn ang="0">
                      <a:pos x="1" y="0"/>
                    </a:cxn>
                    <a:cxn ang="0">
                      <a:pos x="0" y="7"/>
                    </a:cxn>
                    <a:cxn ang="0">
                      <a:pos x="4" y="7"/>
                    </a:cxn>
                    <a:cxn ang="0">
                      <a:pos x="4" y="8"/>
                    </a:cxn>
                  </a:cxnLst>
                  <a:rect l="0" t="0" r="r" b="b"/>
                  <a:pathLst>
                    <a:path w="15" h="10">
                      <a:moveTo>
                        <a:pt x="4" y="8"/>
                      </a:moveTo>
                      <a:cubicBezTo>
                        <a:pt x="8" y="8"/>
                        <a:pt x="11" y="9"/>
                        <a:pt x="14" y="10"/>
                      </a:cubicBezTo>
                      <a:cubicBezTo>
                        <a:pt x="14" y="7"/>
                        <a:pt x="15" y="3"/>
                        <a:pt x="15" y="0"/>
                      </a:cubicBezTo>
                      <a:cubicBezTo>
                        <a:pt x="10" y="0"/>
                        <a:pt x="6" y="0"/>
                        <a:pt x="1" y="0"/>
                      </a:cubicBezTo>
                      <a:lnTo>
                        <a:pt x="0" y="7"/>
                      </a:lnTo>
                      <a:lnTo>
                        <a:pt x="4" y="7"/>
                      </a:lnTo>
                      <a:lnTo>
                        <a:pt x="4" y="8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72" name="Freeform 924"/>
                <p:cNvSpPr>
                  <a:spLocks/>
                </p:cNvSpPr>
                <p:nvPr/>
              </p:nvSpPr>
              <p:spPr bwMode="auto">
                <a:xfrm>
                  <a:off x="7226" y="6249"/>
                  <a:ext cx="371" cy="248"/>
                </a:xfrm>
                <a:custGeom>
                  <a:avLst/>
                  <a:gdLst/>
                  <a:ahLst/>
                  <a:cxnLst>
                    <a:cxn ang="0">
                      <a:pos x="11" y="9"/>
                    </a:cxn>
                    <a:cxn ang="0">
                      <a:pos x="12" y="9"/>
                    </a:cxn>
                    <a:cxn ang="0">
                      <a:pos x="13" y="10"/>
                    </a:cxn>
                    <a:cxn ang="0">
                      <a:pos x="15" y="0"/>
                    </a:cxn>
                    <a:cxn ang="0">
                      <a:pos x="1" y="0"/>
                    </a:cxn>
                    <a:cxn ang="0">
                      <a:pos x="0" y="7"/>
                    </a:cxn>
                    <a:cxn ang="0">
                      <a:pos x="11" y="9"/>
                    </a:cxn>
                  </a:cxnLst>
                  <a:rect l="0" t="0" r="r" b="b"/>
                  <a:pathLst>
                    <a:path w="15" h="10">
                      <a:moveTo>
                        <a:pt x="11" y="9"/>
                      </a:moveTo>
                      <a:lnTo>
                        <a:pt x="12" y="9"/>
                      </a:lnTo>
                      <a:lnTo>
                        <a:pt x="13" y="10"/>
                      </a:lnTo>
                      <a:cubicBezTo>
                        <a:pt x="14" y="6"/>
                        <a:pt x="14" y="3"/>
                        <a:pt x="15" y="0"/>
                      </a:cubicBezTo>
                      <a:cubicBezTo>
                        <a:pt x="10" y="0"/>
                        <a:pt x="5" y="0"/>
                        <a:pt x="1" y="0"/>
                      </a:cubicBezTo>
                      <a:lnTo>
                        <a:pt x="0" y="7"/>
                      </a:lnTo>
                      <a:cubicBezTo>
                        <a:pt x="3" y="8"/>
                        <a:pt x="7" y="8"/>
                        <a:pt x="11" y="9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73" name="Freeform 925"/>
                <p:cNvSpPr>
                  <a:spLocks/>
                </p:cNvSpPr>
                <p:nvPr/>
              </p:nvSpPr>
              <p:spPr bwMode="auto">
                <a:xfrm>
                  <a:off x="7275" y="5951"/>
                  <a:ext cx="347" cy="223"/>
                </a:xfrm>
                <a:custGeom>
                  <a:avLst/>
                  <a:gdLst/>
                  <a:ahLst/>
                  <a:cxnLst>
                    <a:cxn ang="0">
                      <a:pos x="1" y="7"/>
                    </a:cxn>
                    <a:cxn ang="0">
                      <a:pos x="13" y="9"/>
                    </a:cxn>
                    <a:cxn ang="0">
                      <a:pos x="14" y="0"/>
                    </a:cxn>
                    <a:cxn ang="0">
                      <a:pos x="1" y="0"/>
                    </a:cxn>
                    <a:cxn ang="0">
                      <a:pos x="0" y="7"/>
                    </a:cxn>
                    <a:cxn ang="0">
                      <a:pos x="1" y="7"/>
                    </a:cxn>
                  </a:cxnLst>
                  <a:rect l="0" t="0" r="r" b="b"/>
                  <a:pathLst>
                    <a:path w="14" h="9">
                      <a:moveTo>
                        <a:pt x="1" y="7"/>
                      </a:moveTo>
                      <a:cubicBezTo>
                        <a:pt x="5" y="8"/>
                        <a:pt x="9" y="9"/>
                        <a:pt x="13" y="9"/>
                      </a:cubicBezTo>
                      <a:cubicBezTo>
                        <a:pt x="13" y="6"/>
                        <a:pt x="14" y="3"/>
                        <a:pt x="14" y="0"/>
                      </a:cubicBezTo>
                      <a:cubicBezTo>
                        <a:pt x="10" y="0"/>
                        <a:pt x="5" y="0"/>
                        <a:pt x="1" y="0"/>
                      </a:cubicBezTo>
                      <a:lnTo>
                        <a:pt x="0" y="7"/>
                      </a:lnTo>
                      <a:lnTo>
                        <a:pt x="1" y="7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74" name="Freeform 926"/>
                <p:cNvSpPr>
                  <a:spLocks/>
                </p:cNvSpPr>
                <p:nvPr/>
              </p:nvSpPr>
              <p:spPr bwMode="auto">
                <a:xfrm>
                  <a:off x="7300" y="5654"/>
                  <a:ext cx="371" cy="223"/>
                </a:xfrm>
                <a:custGeom>
                  <a:avLst/>
                  <a:gdLst/>
                  <a:ahLst/>
                  <a:cxnLst>
                    <a:cxn ang="0">
                      <a:pos x="2" y="7"/>
                    </a:cxn>
                    <a:cxn ang="0">
                      <a:pos x="13" y="9"/>
                    </a:cxn>
                    <a:cxn ang="0">
                      <a:pos x="15" y="0"/>
                    </a:cxn>
                    <a:cxn ang="0">
                      <a:pos x="1" y="0"/>
                    </a:cxn>
                    <a:cxn ang="0">
                      <a:pos x="0" y="7"/>
                    </a:cxn>
                    <a:cxn ang="0">
                      <a:pos x="2" y="7"/>
                    </a:cxn>
                  </a:cxnLst>
                  <a:rect l="0" t="0" r="r" b="b"/>
                  <a:pathLst>
                    <a:path w="15" h="9">
                      <a:moveTo>
                        <a:pt x="2" y="7"/>
                      </a:moveTo>
                      <a:cubicBezTo>
                        <a:pt x="5" y="8"/>
                        <a:pt x="10" y="9"/>
                        <a:pt x="13" y="9"/>
                      </a:cubicBezTo>
                      <a:cubicBezTo>
                        <a:pt x="14" y="6"/>
                        <a:pt x="14" y="3"/>
                        <a:pt x="15" y="0"/>
                      </a:cubicBezTo>
                      <a:cubicBezTo>
                        <a:pt x="10" y="0"/>
                        <a:pt x="6" y="0"/>
                        <a:pt x="1" y="0"/>
                      </a:cubicBezTo>
                      <a:lnTo>
                        <a:pt x="0" y="7"/>
                      </a:lnTo>
                      <a:lnTo>
                        <a:pt x="2" y="7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75" name="Freeform 927"/>
                <p:cNvSpPr>
                  <a:spLocks/>
                </p:cNvSpPr>
                <p:nvPr/>
              </p:nvSpPr>
              <p:spPr bwMode="auto">
                <a:xfrm>
                  <a:off x="7350" y="5356"/>
                  <a:ext cx="346" cy="223"/>
                </a:xfrm>
                <a:custGeom>
                  <a:avLst/>
                  <a:gdLst/>
                  <a:ahLst/>
                  <a:cxnLst>
                    <a:cxn ang="0">
                      <a:pos x="3" y="7"/>
                    </a:cxn>
                    <a:cxn ang="0">
                      <a:pos x="13" y="9"/>
                    </a:cxn>
                    <a:cxn ang="0">
                      <a:pos x="14" y="0"/>
                    </a:cxn>
                    <a:cxn ang="0">
                      <a:pos x="1" y="0"/>
                    </a:cxn>
                    <a:cxn ang="0">
                      <a:pos x="0" y="7"/>
                    </a:cxn>
                    <a:cxn ang="0">
                      <a:pos x="3" y="7"/>
                    </a:cxn>
                  </a:cxnLst>
                  <a:rect l="0" t="0" r="r" b="b"/>
                  <a:pathLst>
                    <a:path w="14" h="9">
                      <a:moveTo>
                        <a:pt x="3" y="7"/>
                      </a:moveTo>
                      <a:cubicBezTo>
                        <a:pt x="6" y="8"/>
                        <a:pt x="10" y="8"/>
                        <a:pt x="13" y="9"/>
                      </a:cubicBezTo>
                      <a:cubicBezTo>
                        <a:pt x="13" y="6"/>
                        <a:pt x="14" y="3"/>
                        <a:pt x="14" y="0"/>
                      </a:cubicBezTo>
                      <a:cubicBezTo>
                        <a:pt x="10" y="0"/>
                        <a:pt x="5" y="0"/>
                        <a:pt x="1" y="0"/>
                      </a:cubicBezTo>
                      <a:lnTo>
                        <a:pt x="0" y="7"/>
                      </a:lnTo>
                      <a:cubicBezTo>
                        <a:pt x="1" y="7"/>
                        <a:pt x="2" y="7"/>
                        <a:pt x="3" y="7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76" name="Freeform 928"/>
                <p:cNvSpPr>
                  <a:spLocks/>
                </p:cNvSpPr>
                <p:nvPr/>
              </p:nvSpPr>
              <p:spPr bwMode="auto">
                <a:xfrm>
                  <a:off x="7399" y="5059"/>
                  <a:ext cx="322" cy="223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12" y="9"/>
                    </a:cxn>
                    <a:cxn ang="0">
                      <a:pos x="13" y="0"/>
                    </a:cxn>
                    <a:cxn ang="0">
                      <a:pos x="1" y="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13" h="9">
                      <a:moveTo>
                        <a:pt x="0" y="7"/>
                      </a:moveTo>
                      <a:lnTo>
                        <a:pt x="12" y="9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77" name="Freeform 929"/>
                <p:cNvSpPr>
                  <a:spLocks/>
                </p:cNvSpPr>
                <p:nvPr/>
              </p:nvSpPr>
              <p:spPr bwMode="auto">
                <a:xfrm>
                  <a:off x="7424" y="5083"/>
                  <a:ext cx="297" cy="174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5"/>
                    </a:cxn>
                    <a:cxn ang="0">
                      <a:pos x="11" y="7"/>
                    </a:cxn>
                    <a:cxn ang="0">
                      <a:pos x="1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2" h="7">
                      <a:moveTo>
                        <a:pt x="1" y="0"/>
                      </a:moveTo>
                      <a:lnTo>
                        <a:pt x="0" y="5"/>
                      </a:lnTo>
                      <a:lnTo>
                        <a:pt x="11" y="7"/>
                      </a:lnTo>
                      <a:lnTo>
                        <a:pt x="12" y="0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FFFF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78" name="Freeform 930"/>
                <p:cNvSpPr>
                  <a:spLocks/>
                </p:cNvSpPr>
                <p:nvPr/>
              </p:nvSpPr>
              <p:spPr bwMode="auto">
                <a:xfrm>
                  <a:off x="7374" y="5381"/>
                  <a:ext cx="297" cy="174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5"/>
                    </a:cxn>
                    <a:cxn ang="0">
                      <a:pos x="11" y="7"/>
                    </a:cxn>
                    <a:cxn ang="0">
                      <a:pos x="1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2" h="7">
                      <a:moveTo>
                        <a:pt x="1" y="0"/>
                      </a:moveTo>
                      <a:lnTo>
                        <a:pt x="0" y="5"/>
                      </a:lnTo>
                      <a:cubicBezTo>
                        <a:pt x="4" y="6"/>
                        <a:pt x="8" y="7"/>
                        <a:pt x="11" y="7"/>
                      </a:cubicBezTo>
                      <a:cubicBezTo>
                        <a:pt x="12" y="5"/>
                        <a:pt x="12" y="2"/>
                        <a:pt x="12" y="0"/>
                      </a:cubicBezTo>
                      <a:cubicBezTo>
                        <a:pt x="8" y="0"/>
                        <a:pt x="5" y="0"/>
                        <a:pt x="1" y="0"/>
                      </a:cubicBezTo>
                    </a:path>
                  </a:pathLst>
                </a:custGeom>
                <a:solidFill>
                  <a:srgbClr val="FFFF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79" name="Freeform 931"/>
                <p:cNvSpPr>
                  <a:spLocks/>
                </p:cNvSpPr>
                <p:nvPr/>
              </p:nvSpPr>
              <p:spPr bwMode="auto">
                <a:xfrm>
                  <a:off x="7325" y="5679"/>
                  <a:ext cx="322" cy="173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5"/>
                    </a:cxn>
                    <a:cxn ang="0">
                      <a:pos x="12" y="7"/>
                    </a:cxn>
                    <a:cxn ang="0">
                      <a:pos x="13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3" h="7">
                      <a:moveTo>
                        <a:pt x="1" y="0"/>
                      </a:moveTo>
                      <a:lnTo>
                        <a:pt x="0" y="5"/>
                      </a:lnTo>
                      <a:cubicBezTo>
                        <a:pt x="4" y="6"/>
                        <a:pt x="8" y="7"/>
                        <a:pt x="12" y="7"/>
                      </a:cubicBezTo>
                      <a:cubicBezTo>
                        <a:pt x="12" y="5"/>
                        <a:pt x="12" y="2"/>
                        <a:pt x="13" y="0"/>
                      </a:cubicBezTo>
                      <a:cubicBezTo>
                        <a:pt x="9" y="0"/>
                        <a:pt x="5" y="0"/>
                        <a:pt x="1" y="0"/>
                      </a:cubicBezTo>
                    </a:path>
                  </a:pathLst>
                </a:custGeom>
                <a:solidFill>
                  <a:srgbClr val="FFFF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80" name="Freeform 932"/>
                <p:cNvSpPr>
                  <a:spLocks/>
                </p:cNvSpPr>
                <p:nvPr/>
              </p:nvSpPr>
              <p:spPr bwMode="auto">
                <a:xfrm>
                  <a:off x="7275" y="5976"/>
                  <a:ext cx="322" cy="174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5"/>
                    </a:cxn>
                    <a:cxn ang="0">
                      <a:pos x="12" y="7"/>
                    </a:cxn>
                    <a:cxn ang="0">
                      <a:pos x="13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3" h="7">
                      <a:moveTo>
                        <a:pt x="1" y="0"/>
                      </a:moveTo>
                      <a:lnTo>
                        <a:pt x="0" y="5"/>
                      </a:lnTo>
                      <a:cubicBezTo>
                        <a:pt x="4" y="6"/>
                        <a:pt x="8" y="7"/>
                        <a:pt x="12" y="7"/>
                      </a:cubicBezTo>
                      <a:cubicBezTo>
                        <a:pt x="13" y="5"/>
                        <a:pt x="13" y="2"/>
                        <a:pt x="13" y="0"/>
                      </a:cubicBezTo>
                      <a:cubicBezTo>
                        <a:pt x="9" y="0"/>
                        <a:pt x="5" y="0"/>
                        <a:pt x="1" y="0"/>
                      </a:cubicBezTo>
                    </a:path>
                  </a:pathLst>
                </a:custGeom>
                <a:solidFill>
                  <a:srgbClr val="FFFF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81" name="Freeform 933"/>
                <p:cNvSpPr>
                  <a:spLocks/>
                </p:cNvSpPr>
                <p:nvPr/>
              </p:nvSpPr>
              <p:spPr bwMode="auto">
                <a:xfrm>
                  <a:off x="7226" y="6274"/>
                  <a:ext cx="346" cy="19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5"/>
                    </a:cxn>
                    <a:cxn ang="0">
                      <a:pos x="13" y="8"/>
                    </a:cxn>
                    <a:cxn ang="0">
                      <a:pos x="14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4" h="8">
                      <a:moveTo>
                        <a:pt x="1" y="0"/>
                      </a:moveTo>
                      <a:lnTo>
                        <a:pt x="0" y="5"/>
                      </a:lnTo>
                      <a:cubicBezTo>
                        <a:pt x="5" y="6"/>
                        <a:pt x="9" y="7"/>
                        <a:pt x="13" y="8"/>
                      </a:cubicBezTo>
                      <a:cubicBezTo>
                        <a:pt x="13" y="5"/>
                        <a:pt x="14" y="3"/>
                        <a:pt x="14" y="0"/>
                      </a:cubicBezTo>
                      <a:cubicBezTo>
                        <a:pt x="10" y="0"/>
                        <a:pt x="5" y="0"/>
                        <a:pt x="1" y="0"/>
                      </a:cubicBezTo>
                    </a:path>
                  </a:pathLst>
                </a:custGeom>
                <a:solidFill>
                  <a:srgbClr val="FFFF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82" name="Freeform 934"/>
                <p:cNvSpPr>
                  <a:spLocks/>
                </p:cNvSpPr>
                <p:nvPr/>
              </p:nvSpPr>
              <p:spPr bwMode="auto">
                <a:xfrm>
                  <a:off x="7201" y="6571"/>
                  <a:ext cx="322" cy="19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12" y="8"/>
                    </a:cxn>
                    <a:cxn ang="0">
                      <a:pos x="1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" h="8">
                      <a:moveTo>
                        <a:pt x="0" y="0"/>
                      </a:moveTo>
                      <a:lnTo>
                        <a:pt x="0" y="5"/>
                      </a:lnTo>
                      <a:cubicBezTo>
                        <a:pt x="4" y="6"/>
                        <a:pt x="8" y="7"/>
                        <a:pt x="12" y="8"/>
                      </a:cubicBezTo>
                      <a:cubicBezTo>
                        <a:pt x="13" y="5"/>
                        <a:pt x="13" y="3"/>
                        <a:pt x="13" y="0"/>
                      </a:cubicBezTo>
                      <a:cubicBezTo>
                        <a:pt x="9" y="0"/>
                        <a:pt x="5" y="0"/>
                        <a:pt x="0" y="0"/>
                      </a:cubicBezTo>
                    </a:path>
                  </a:pathLst>
                </a:custGeom>
                <a:solidFill>
                  <a:srgbClr val="FFFF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83" name="Freeform 935"/>
                <p:cNvSpPr>
                  <a:spLocks/>
                </p:cNvSpPr>
                <p:nvPr/>
              </p:nvSpPr>
              <p:spPr bwMode="auto">
                <a:xfrm>
                  <a:off x="7152" y="6869"/>
                  <a:ext cx="346" cy="19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5"/>
                    </a:cxn>
                    <a:cxn ang="0">
                      <a:pos x="13" y="8"/>
                    </a:cxn>
                    <a:cxn ang="0">
                      <a:pos x="14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4" h="8">
                      <a:moveTo>
                        <a:pt x="1" y="0"/>
                      </a:moveTo>
                      <a:lnTo>
                        <a:pt x="0" y="5"/>
                      </a:lnTo>
                      <a:cubicBezTo>
                        <a:pt x="4" y="6"/>
                        <a:pt x="9" y="7"/>
                        <a:pt x="13" y="8"/>
                      </a:cubicBezTo>
                      <a:cubicBezTo>
                        <a:pt x="13" y="5"/>
                        <a:pt x="14" y="3"/>
                        <a:pt x="14" y="0"/>
                      </a:cubicBezTo>
                      <a:cubicBezTo>
                        <a:pt x="9" y="0"/>
                        <a:pt x="5" y="0"/>
                        <a:pt x="1" y="0"/>
                      </a:cubicBezTo>
                    </a:path>
                  </a:pathLst>
                </a:custGeom>
                <a:solidFill>
                  <a:srgbClr val="FFFF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84" name="Freeform 936"/>
                <p:cNvSpPr>
                  <a:spLocks/>
                </p:cNvSpPr>
                <p:nvPr/>
              </p:nvSpPr>
              <p:spPr bwMode="auto">
                <a:xfrm>
                  <a:off x="7102" y="7166"/>
                  <a:ext cx="347" cy="199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5"/>
                    </a:cxn>
                    <a:cxn ang="0">
                      <a:pos x="13" y="8"/>
                    </a:cxn>
                    <a:cxn ang="0">
                      <a:pos x="14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4" h="8">
                      <a:moveTo>
                        <a:pt x="1" y="0"/>
                      </a:moveTo>
                      <a:lnTo>
                        <a:pt x="0" y="5"/>
                      </a:lnTo>
                      <a:cubicBezTo>
                        <a:pt x="4" y="6"/>
                        <a:pt x="9" y="7"/>
                        <a:pt x="13" y="8"/>
                      </a:cubicBezTo>
                      <a:cubicBezTo>
                        <a:pt x="14" y="5"/>
                        <a:pt x="14" y="3"/>
                        <a:pt x="14" y="0"/>
                      </a:cubicBezTo>
                      <a:cubicBezTo>
                        <a:pt x="10" y="0"/>
                        <a:pt x="5" y="0"/>
                        <a:pt x="1" y="0"/>
                      </a:cubicBezTo>
                    </a:path>
                  </a:pathLst>
                </a:custGeom>
                <a:solidFill>
                  <a:srgbClr val="FFFF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85" name="Freeform 937"/>
                <p:cNvSpPr>
                  <a:spLocks/>
                </p:cNvSpPr>
                <p:nvPr/>
              </p:nvSpPr>
              <p:spPr bwMode="auto">
                <a:xfrm>
                  <a:off x="7053" y="7464"/>
                  <a:ext cx="371" cy="19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5"/>
                    </a:cxn>
                    <a:cxn ang="0">
                      <a:pos x="14" y="8"/>
                    </a:cxn>
                    <a:cxn ang="0">
                      <a:pos x="15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5" h="8">
                      <a:moveTo>
                        <a:pt x="1" y="0"/>
                      </a:moveTo>
                      <a:lnTo>
                        <a:pt x="0" y="5"/>
                      </a:lnTo>
                      <a:cubicBezTo>
                        <a:pt x="5" y="6"/>
                        <a:pt x="9" y="7"/>
                        <a:pt x="14" y="8"/>
                      </a:cubicBezTo>
                      <a:cubicBezTo>
                        <a:pt x="14" y="6"/>
                        <a:pt x="15" y="3"/>
                        <a:pt x="15" y="1"/>
                      </a:cubicBezTo>
                      <a:cubicBezTo>
                        <a:pt x="10" y="0"/>
                        <a:pt x="6" y="0"/>
                        <a:pt x="1" y="0"/>
                      </a:cubicBezTo>
                    </a:path>
                  </a:pathLst>
                </a:custGeom>
                <a:solidFill>
                  <a:srgbClr val="FFFF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86" name="Freeform 938"/>
                <p:cNvSpPr>
                  <a:spLocks/>
                </p:cNvSpPr>
                <p:nvPr/>
              </p:nvSpPr>
              <p:spPr bwMode="auto">
                <a:xfrm>
                  <a:off x="7003" y="7761"/>
                  <a:ext cx="396" cy="199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5"/>
                    </a:cxn>
                    <a:cxn ang="0">
                      <a:pos x="15" y="8"/>
                    </a:cxn>
                    <a:cxn ang="0">
                      <a:pos x="16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8">
                      <a:moveTo>
                        <a:pt x="1" y="0"/>
                      </a:moveTo>
                      <a:lnTo>
                        <a:pt x="0" y="5"/>
                      </a:lnTo>
                      <a:cubicBezTo>
                        <a:pt x="5" y="6"/>
                        <a:pt x="10" y="7"/>
                        <a:pt x="15" y="8"/>
                      </a:cubicBezTo>
                      <a:cubicBezTo>
                        <a:pt x="15" y="6"/>
                        <a:pt x="15" y="3"/>
                        <a:pt x="16" y="1"/>
                      </a:cubicBezTo>
                      <a:cubicBezTo>
                        <a:pt x="11" y="0"/>
                        <a:pt x="6" y="0"/>
                        <a:pt x="1" y="0"/>
                      </a:cubicBezTo>
                    </a:path>
                  </a:pathLst>
                </a:custGeom>
                <a:solidFill>
                  <a:srgbClr val="FFFF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87" name="Freeform 939"/>
                <p:cNvSpPr>
                  <a:spLocks/>
                </p:cNvSpPr>
                <p:nvPr/>
              </p:nvSpPr>
              <p:spPr bwMode="auto">
                <a:xfrm>
                  <a:off x="6978" y="8059"/>
                  <a:ext cx="372" cy="19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14" y="8"/>
                    </a:cxn>
                    <a:cxn ang="0">
                      <a:pos x="15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" h="8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14" y="8"/>
                      </a:lnTo>
                      <a:lnTo>
                        <a:pt x="15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88" name="Freeform 940"/>
                <p:cNvSpPr>
                  <a:spLocks/>
                </p:cNvSpPr>
                <p:nvPr/>
              </p:nvSpPr>
              <p:spPr bwMode="auto">
                <a:xfrm>
                  <a:off x="6533" y="8009"/>
                  <a:ext cx="371" cy="149"/>
                </a:xfrm>
                <a:custGeom>
                  <a:avLst/>
                  <a:gdLst/>
                  <a:ahLst/>
                  <a:cxnLst>
                    <a:cxn ang="0">
                      <a:pos x="14" y="6"/>
                    </a:cxn>
                    <a:cxn ang="0">
                      <a:pos x="15" y="1"/>
                    </a:cxn>
                    <a:cxn ang="0">
                      <a:pos x="1" y="0"/>
                    </a:cxn>
                    <a:cxn ang="0">
                      <a:pos x="0" y="3"/>
                    </a:cxn>
                    <a:cxn ang="0">
                      <a:pos x="14" y="6"/>
                    </a:cxn>
                  </a:cxnLst>
                  <a:rect l="0" t="0" r="r" b="b"/>
                  <a:pathLst>
                    <a:path w="15" h="6">
                      <a:moveTo>
                        <a:pt x="14" y="6"/>
                      </a:moveTo>
                      <a:lnTo>
                        <a:pt x="15" y="1"/>
                      </a:ln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14" y="6"/>
                      </a:lnTo>
                    </a:path>
                  </a:pathLst>
                </a:custGeom>
                <a:solidFill>
                  <a:srgbClr val="FFFF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89" name="Freeform 941"/>
                <p:cNvSpPr>
                  <a:spLocks/>
                </p:cNvSpPr>
                <p:nvPr/>
              </p:nvSpPr>
              <p:spPr bwMode="auto">
                <a:xfrm>
                  <a:off x="6038" y="7985"/>
                  <a:ext cx="396" cy="198"/>
                </a:xfrm>
                <a:custGeom>
                  <a:avLst/>
                  <a:gdLst/>
                  <a:ahLst/>
                  <a:cxnLst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5" y="8"/>
                    </a:cxn>
                    <a:cxn ang="0">
                      <a:pos x="16" y="1"/>
                    </a:cxn>
                  </a:cxnLst>
                  <a:rect l="0" t="0" r="r" b="b"/>
                  <a:pathLst>
                    <a:path w="16" h="8">
                      <a:moveTo>
                        <a:pt x="16" y="1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5" y="8"/>
                      </a:lnTo>
                      <a:lnTo>
                        <a:pt x="16" y="1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90" name="Freeform 942"/>
                <p:cNvSpPr>
                  <a:spLocks/>
                </p:cNvSpPr>
                <p:nvPr/>
              </p:nvSpPr>
              <p:spPr bwMode="auto">
                <a:xfrm>
                  <a:off x="6088" y="7687"/>
                  <a:ext cx="395" cy="198"/>
                </a:xfrm>
                <a:custGeom>
                  <a:avLst/>
                  <a:gdLst/>
                  <a:ahLst/>
                  <a:cxnLst>
                    <a:cxn ang="0">
                      <a:pos x="13" y="1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5" y="8"/>
                    </a:cxn>
                    <a:cxn ang="0">
                      <a:pos x="16" y="1"/>
                    </a:cxn>
                    <a:cxn ang="0">
                      <a:pos x="14" y="1"/>
                    </a:cxn>
                    <a:cxn ang="0">
                      <a:pos x="13" y="1"/>
                    </a:cxn>
                  </a:cxnLst>
                  <a:rect l="0" t="0" r="r" b="b"/>
                  <a:pathLst>
                    <a:path w="16" h="8">
                      <a:moveTo>
                        <a:pt x="13" y="1"/>
                      </a:moveTo>
                      <a:cubicBezTo>
                        <a:pt x="9" y="1"/>
                        <a:pt x="4" y="0"/>
                        <a:pt x="0" y="0"/>
                      </a:cubicBezTo>
                      <a:lnTo>
                        <a:pt x="0" y="4"/>
                      </a:lnTo>
                      <a:cubicBezTo>
                        <a:pt x="5" y="5"/>
                        <a:pt x="10" y="7"/>
                        <a:pt x="15" y="8"/>
                      </a:cubicBez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3" y="1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91" name="Freeform 943"/>
                <p:cNvSpPr>
                  <a:spLocks/>
                </p:cNvSpPr>
                <p:nvPr/>
              </p:nvSpPr>
              <p:spPr bwMode="auto">
                <a:xfrm>
                  <a:off x="6112" y="7389"/>
                  <a:ext cx="421" cy="199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1" y="0"/>
                    </a:cxn>
                    <a:cxn ang="0">
                      <a:pos x="0" y="4"/>
                    </a:cxn>
                    <a:cxn ang="0">
                      <a:pos x="16" y="8"/>
                    </a:cxn>
                    <a:cxn ang="0">
                      <a:pos x="17" y="1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7" h="8">
                      <a:moveTo>
                        <a:pt x="10" y="0"/>
                      </a:moveTo>
                      <a:cubicBezTo>
                        <a:pt x="7" y="0"/>
                        <a:pt x="4" y="0"/>
                        <a:pt x="1" y="0"/>
                      </a:cubicBezTo>
                      <a:lnTo>
                        <a:pt x="0" y="4"/>
                      </a:lnTo>
                      <a:cubicBezTo>
                        <a:pt x="5" y="5"/>
                        <a:pt x="11" y="7"/>
                        <a:pt x="16" y="8"/>
                      </a:cubicBezTo>
                      <a:lnTo>
                        <a:pt x="17" y="1"/>
                      </a:lnTo>
                      <a:cubicBezTo>
                        <a:pt x="15" y="1"/>
                        <a:pt x="12" y="1"/>
                        <a:pt x="10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92" name="Freeform 944"/>
                <p:cNvSpPr>
                  <a:spLocks/>
                </p:cNvSpPr>
                <p:nvPr/>
              </p:nvSpPr>
              <p:spPr bwMode="auto">
                <a:xfrm>
                  <a:off x="6162" y="7092"/>
                  <a:ext cx="420" cy="198"/>
                </a:xfrm>
                <a:custGeom>
                  <a:avLst/>
                  <a:gdLst/>
                  <a:ahLst/>
                  <a:cxnLst>
                    <a:cxn ang="0">
                      <a:pos x="12" y="1"/>
                    </a:cxn>
                    <a:cxn ang="0">
                      <a:pos x="1" y="0"/>
                    </a:cxn>
                    <a:cxn ang="0">
                      <a:pos x="0" y="4"/>
                    </a:cxn>
                    <a:cxn ang="0">
                      <a:pos x="15" y="8"/>
                    </a:cxn>
                    <a:cxn ang="0">
                      <a:pos x="17" y="1"/>
                    </a:cxn>
                    <a:cxn ang="0">
                      <a:pos x="12" y="1"/>
                    </a:cxn>
                  </a:cxnLst>
                  <a:rect l="0" t="0" r="r" b="b"/>
                  <a:pathLst>
                    <a:path w="17" h="8">
                      <a:moveTo>
                        <a:pt x="12" y="1"/>
                      </a:moveTo>
                      <a:cubicBezTo>
                        <a:pt x="8" y="0"/>
                        <a:pt x="5" y="0"/>
                        <a:pt x="1" y="0"/>
                      </a:cubicBezTo>
                      <a:lnTo>
                        <a:pt x="0" y="4"/>
                      </a:lnTo>
                      <a:cubicBezTo>
                        <a:pt x="5" y="5"/>
                        <a:pt x="10" y="7"/>
                        <a:pt x="15" y="8"/>
                      </a:cubicBezTo>
                      <a:lnTo>
                        <a:pt x="17" y="1"/>
                      </a:lnTo>
                      <a:cubicBezTo>
                        <a:pt x="15" y="1"/>
                        <a:pt x="13" y="1"/>
                        <a:pt x="12" y="1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93" name="Freeform 945"/>
                <p:cNvSpPr>
                  <a:spLocks/>
                </p:cNvSpPr>
                <p:nvPr/>
              </p:nvSpPr>
              <p:spPr bwMode="auto">
                <a:xfrm>
                  <a:off x="6211" y="6794"/>
                  <a:ext cx="396" cy="199"/>
                </a:xfrm>
                <a:custGeom>
                  <a:avLst/>
                  <a:gdLst/>
                  <a:ahLst/>
                  <a:cxnLst>
                    <a:cxn ang="0">
                      <a:pos x="16" y="1"/>
                    </a:cxn>
                    <a:cxn ang="0">
                      <a:pos x="1" y="0"/>
                    </a:cxn>
                    <a:cxn ang="0">
                      <a:pos x="0" y="5"/>
                    </a:cxn>
                    <a:cxn ang="0">
                      <a:pos x="15" y="8"/>
                    </a:cxn>
                    <a:cxn ang="0">
                      <a:pos x="16" y="1"/>
                    </a:cxn>
                  </a:cxnLst>
                  <a:rect l="0" t="0" r="r" b="b"/>
                  <a:pathLst>
                    <a:path w="16" h="8">
                      <a:moveTo>
                        <a:pt x="16" y="1"/>
                      </a:moveTo>
                      <a:cubicBezTo>
                        <a:pt x="11" y="1"/>
                        <a:pt x="6" y="0"/>
                        <a:pt x="1" y="0"/>
                      </a:cubicBezTo>
                      <a:lnTo>
                        <a:pt x="0" y="5"/>
                      </a:lnTo>
                      <a:cubicBezTo>
                        <a:pt x="5" y="6"/>
                        <a:pt x="10" y="7"/>
                        <a:pt x="15" y="8"/>
                      </a:cubicBezTo>
                      <a:lnTo>
                        <a:pt x="16" y="1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94" name="Freeform 946"/>
                <p:cNvSpPr>
                  <a:spLocks/>
                </p:cNvSpPr>
                <p:nvPr/>
              </p:nvSpPr>
              <p:spPr bwMode="auto">
                <a:xfrm>
                  <a:off x="6261" y="6497"/>
                  <a:ext cx="396" cy="198"/>
                </a:xfrm>
                <a:custGeom>
                  <a:avLst/>
                  <a:gdLst/>
                  <a:ahLst/>
                  <a:cxnLst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15" y="8"/>
                    </a:cxn>
                    <a:cxn ang="0">
                      <a:pos x="16" y="1"/>
                    </a:cxn>
                  </a:cxnLst>
                  <a:rect l="0" t="0" r="r" b="b"/>
                  <a:pathLst>
                    <a:path w="16" h="8">
                      <a:moveTo>
                        <a:pt x="16" y="1"/>
                      </a:moveTo>
                      <a:cubicBezTo>
                        <a:pt x="11" y="1"/>
                        <a:pt x="6" y="1"/>
                        <a:pt x="0" y="0"/>
                      </a:cubicBezTo>
                      <a:lnTo>
                        <a:pt x="0" y="5"/>
                      </a:lnTo>
                      <a:cubicBezTo>
                        <a:pt x="5" y="6"/>
                        <a:pt x="10" y="7"/>
                        <a:pt x="15" y="8"/>
                      </a:cubicBezTo>
                      <a:lnTo>
                        <a:pt x="16" y="1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95" name="Freeform 947"/>
                <p:cNvSpPr>
                  <a:spLocks/>
                </p:cNvSpPr>
                <p:nvPr/>
              </p:nvSpPr>
              <p:spPr bwMode="auto">
                <a:xfrm>
                  <a:off x="6310" y="6199"/>
                  <a:ext cx="396" cy="199"/>
                </a:xfrm>
                <a:custGeom>
                  <a:avLst/>
                  <a:gdLst/>
                  <a:ahLst/>
                  <a:cxnLst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15" y="8"/>
                    </a:cxn>
                    <a:cxn ang="0">
                      <a:pos x="16" y="1"/>
                    </a:cxn>
                  </a:cxnLst>
                  <a:rect l="0" t="0" r="r" b="b"/>
                  <a:pathLst>
                    <a:path w="16" h="8">
                      <a:moveTo>
                        <a:pt x="16" y="1"/>
                      </a:moveTo>
                      <a:cubicBezTo>
                        <a:pt x="11" y="1"/>
                        <a:pt x="6" y="1"/>
                        <a:pt x="0" y="0"/>
                      </a:cubicBezTo>
                      <a:lnTo>
                        <a:pt x="0" y="5"/>
                      </a:lnTo>
                      <a:cubicBezTo>
                        <a:pt x="5" y="6"/>
                        <a:pt x="10" y="7"/>
                        <a:pt x="15" y="8"/>
                      </a:cubicBezTo>
                      <a:lnTo>
                        <a:pt x="16" y="1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96" name="Freeform 948"/>
                <p:cNvSpPr>
                  <a:spLocks/>
                </p:cNvSpPr>
                <p:nvPr/>
              </p:nvSpPr>
              <p:spPr bwMode="auto">
                <a:xfrm>
                  <a:off x="6360" y="5902"/>
                  <a:ext cx="396" cy="198"/>
                </a:xfrm>
                <a:custGeom>
                  <a:avLst/>
                  <a:gdLst/>
                  <a:ahLst/>
                  <a:cxnLst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15" y="8"/>
                    </a:cxn>
                    <a:cxn ang="0">
                      <a:pos x="16" y="1"/>
                    </a:cxn>
                  </a:cxnLst>
                  <a:rect l="0" t="0" r="r" b="b"/>
                  <a:pathLst>
                    <a:path w="16" h="8">
                      <a:moveTo>
                        <a:pt x="16" y="1"/>
                      </a:moveTo>
                      <a:cubicBezTo>
                        <a:pt x="11" y="1"/>
                        <a:pt x="5" y="1"/>
                        <a:pt x="0" y="0"/>
                      </a:cubicBezTo>
                      <a:lnTo>
                        <a:pt x="0" y="5"/>
                      </a:lnTo>
                      <a:cubicBezTo>
                        <a:pt x="5" y="6"/>
                        <a:pt x="10" y="7"/>
                        <a:pt x="15" y="8"/>
                      </a:cubicBezTo>
                      <a:lnTo>
                        <a:pt x="16" y="1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97" name="Freeform 949"/>
                <p:cNvSpPr>
                  <a:spLocks/>
                </p:cNvSpPr>
                <p:nvPr/>
              </p:nvSpPr>
              <p:spPr bwMode="auto">
                <a:xfrm>
                  <a:off x="6384" y="5629"/>
                  <a:ext cx="421" cy="174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1" y="0"/>
                    </a:cxn>
                    <a:cxn ang="0">
                      <a:pos x="0" y="4"/>
                    </a:cxn>
                    <a:cxn ang="0">
                      <a:pos x="16" y="7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17" h="7">
                      <a:moveTo>
                        <a:pt x="17" y="0"/>
                      </a:moveTo>
                      <a:cubicBezTo>
                        <a:pt x="11" y="0"/>
                        <a:pt x="6" y="0"/>
                        <a:pt x="1" y="0"/>
                      </a:cubicBezTo>
                      <a:lnTo>
                        <a:pt x="0" y="4"/>
                      </a:lnTo>
                      <a:cubicBezTo>
                        <a:pt x="5" y="5"/>
                        <a:pt x="10" y="6"/>
                        <a:pt x="16" y="7"/>
                      </a:cubicBezTo>
                      <a:lnTo>
                        <a:pt x="17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98" name="Freeform 950"/>
                <p:cNvSpPr>
                  <a:spLocks/>
                </p:cNvSpPr>
                <p:nvPr/>
              </p:nvSpPr>
              <p:spPr bwMode="auto">
                <a:xfrm>
                  <a:off x="6434" y="5331"/>
                  <a:ext cx="396" cy="174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1" y="0"/>
                    </a:cxn>
                    <a:cxn ang="0">
                      <a:pos x="0" y="4"/>
                    </a:cxn>
                    <a:cxn ang="0">
                      <a:pos x="15" y="7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6" h="7">
                      <a:moveTo>
                        <a:pt x="16" y="0"/>
                      </a:moveTo>
                      <a:cubicBezTo>
                        <a:pt x="11" y="0"/>
                        <a:pt x="6" y="0"/>
                        <a:pt x="1" y="0"/>
                      </a:cubicBezTo>
                      <a:lnTo>
                        <a:pt x="0" y="4"/>
                      </a:lnTo>
                      <a:cubicBezTo>
                        <a:pt x="5" y="5"/>
                        <a:pt x="10" y="6"/>
                        <a:pt x="15" y="7"/>
                      </a:cubicBezTo>
                      <a:lnTo>
                        <a:pt x="16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99" name="Freeform 951"/>
                <p:cNvSpPr>
                  <a:spLocks/>
                </p:cNvSpPr>
                <p:nvPr/>
              </p:nvSpPr>
              <p:spPr bwMode="auto">
                <a:xfrm>
                  <a:off x="6483" y="5034"/>
                  <a:ext cx="396" cy="173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1" y="0"/>
                    </a:cxn>
                    <a:cxn ang="0">
                      <a:pos x="0" y="5"/>
                    </a:cxn>
                    <a:cxn ang="0">
                      <a:pos x="15" y="7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6" h="7">
                      <a:moveTo>
                        <a:pt x="16" y="0"/>
                      </a:moveTo>
                      <a:lnTo>
                        <a:pt x="1" y="0"/>
                      </a:lnTo>
                      <a:lnTo>
                        <a:pt x="0" y="5"/>
                      </a:lnTo>
                      <a:lnTo>
                        <a:pt x="15" y="7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00" name="Freeform 952"/>
                <p:cNvSpPr>
                  <a:spLocks/>
                </p:cNvSpPr>
                <p:nvPr/>
              </p:nvSpPr>
              <p:spPr bwMode="auto">
                <a:xfrm>
                  <a:off x="6063" y="8009"/>
                  <a:ext cx="346" cy="124"/>
                </a:xfrm>
                <a:custGeom>
                  <a:avLst/>
                  <a:gdLst/>
                  <a:ahLst/>
                  <a:cxnLst>
                    <a:cxn ang="0">
                      <a:pos x="13" y="5"/>
                    </a:cxn>
                    <a:cxn ang="0">
                      <a:pos x="14" y="1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13" y="5"/>
                    </a:cxn>
                  </a:cxnLst>
                  <a:rect l="0" t="0" r="r" b="b"/>
                  <a:pathLst>
                    <a:path w="14" h="5">
                      <a:moveTo>
                        <a:pt x="13" y="5"/>
                      </a:moveTo>
                      <a:lnTo>
                        <a:pt x="14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3" y="5"/>
                      </a:lnTo>
                    </a:path>
                  </a:pathLst>
                </a:custGeom>
                <a:solidFill>
                  <a:srgbClr val="FFFF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01" name="Freeform 953"/>
                <p:cNvSpPr>
                  <a:spLocks/>
                </p:cNvSpPr>
                <p:nvPr/>
              </p:nvSpPr>
              <p:spPr bwMode="auto">
                <a:xfrm>
                  <a:off x="6112" y="7712"/>
                  <a:ext cx="347" cy="124"/>
                </a:xfrm>
                <a:custGeom>
                  <a:avLst/>
                  <a:gdLst/>
                  <a:ahLst/>
                  <a:cxnLst>
                    <a:cxn ang="0">
                      <a:pos x="13" y="5"/>
                    </a:cxn>
                    <a:cxn ang="0">
                      <a:pos x="14" y="1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13" y="5"/>
                    </a:cxn>
                  </a:cxnLst>
                  <a:rect l="0" t="0" r="r" b="b"/>
                  <a:pathLst>
                    <a:path w="14" h="5">
                      <a:moveTo>
                        <a:pt x="13" y="5"/>
                      </a:moveTo>
                      <a:lnTo>
                        <a:pt x="14" y="1"/>
                      </a:lnTo>
                      <a:cubicBezTo>
                        <a:pt x="9" y="1"/>
                        <a:pt x="5" y="0"/>
                        <a:pt x="0" y="0"/>
                      </a:cubicBezTo>
                      <a:lnTo>
                        <a:pt x="0" y="2"/>
                      </a:lnTo>
                      <a:cubicBezTo>
                        <a:pt x="4" y="3"/>
                        <a:pt x="9" y="4"/>
                        <a:pt x="13" y="5"/>
                      </a:cubicBezTo>
                    </a:path>
                  </a:pathLst>
                </a:custGeom>
                <a:solidFill>
                  <a:srgbClr val="FFFF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02" name="Freeform 954"/>
                <p:cNvSpPr>
                  <a:spLocks/>
                </p:cNvSpPr>
                <p:nvPr/>
              </p:nvSpPr>
              <p:spPr bwMode="auto">
                <a:xfrm>
                  <a:off x="6137" y="7414"/>
                  <a:ext cx="371" cy="124"/>
                </a:xfrm>
                <a:custGeom>
                  <a:avLst/>
                  <a:gdLst/>
                  <a:ahLst/>
                  <a:cxnLst>
                    <a:cxn ang="0">
                      <a:pos x="14" y="5"/>
                    </a:cxn>
                    <a:cxn ang="0">
                      <a:pos x="15" y="1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14" y="5"/>
                    </a:cxn>
                  </a:cxnLst>
                  <a:rect l="0" t="0" r="r" b="b"/>
                  <a:pathLst>
                    <a:path w="15" h="5">
                      <a:moveTo>
                        <a:pt x="14" y="5"/>
                      </a:moveTo>
                      <a:lnTo>
                        <a:pt x="15" y="1"/>
                      </a:lnTo>
                      <a:cubicBezTo>
                        <a:pt x="10" y="1"/>
                        <a:pt x="5" y="0"/>
                        <a:pt x="1" y="0"/>
                      </a:cubicBezTo>
                      <a:lnTo>
                        <a:pt x="0" y="2"/>
                      </a:lnTo>
                      <a:cubicBezTo>
                        <a:pt x="5" y="3"/>
                        <a:pt x="9" y="4"/>
                        <a:pt x="14" y="5"/>
                      </a:cubicBezTo>
                    </a:path>
                  </a:pathLst>
                </a:custGeom>
                <a:solidFill>
                  <a:srgbClr val="FFFF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03" name="Freeform 955"/>
                <p:cNvSpPr>
                  <a:spLocks/>
                </p:cNvSpPr>
                <p:nvPr/>
              </p:nvSpPr>
              <p:spPr bwMode="auto">
                <a:xfrm>
                  <a:off x="6186" y="7117"/>
                  <a:ext cx="347" cy="148"/>
                </a:xfrm>
                <a:custGeom>
                  <a:avLst/>
                  <a:gdLst/>
                  <a:ahLst/>
                  <a:cxnLst>
                    <a:cxn ang="0">
                      <a:pos x="14" y="6"/>
                    </a:cxn>
                    <a:cxn ang="0">
                      <a:pos x="14" y="1"/>
                    </a:cxn>
                    <a:cxn ang="0">
                      <a:pos x="1" y="0"/>
                    </a:cxn>
                    <a:cxn ang="0">
                      <a:pos x="0" y="3"/>
                    </a:cxn>
                    <a:cxn ang="0">
                      <a:pos x="14" y="6"/>
                    </a:cxn>
                  </a:cxnLst>
                  <a:rect l="0" t="0" r="r" b="b"/>
                  <a:pathLst>
                    <a:path w="14" h="6">
                      <a:moveTo>
                        <a:pt x="14" y="6"/>
                      </a:moveTo>
                      <a:lnTo>
                        <a:pt x="14" y="1"/>
                      </a:lnTo>
                      <a:cubicBezTo>
                        <a:pt x="10" y="1"/>
                        <a:pt x="5" y="1"/>
                        <a:pt x="1" y="0"/>
                      </a:cubicBezTo>
                      <a:lnTo>
                        <a:pt x="0" y="3"/>
                      </a:lnTo>
                      <a:cubicBezTo>
                        <a:pt x="5" y="4"/>
                        <a:pt x="9" y="5"/>
                        <a:pt x="14" y="6"/>
                      </a:cubicBezTo>
                    </a:path>
                  </a:pathLst>
                </a:custGeom>
                <a:solidFill>
                  <a:srgbClr val="FFFF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04" name="Freeform 956"/>
                <p:cNvSpPr>
                  <a:spLocks/>
                </p:cNvSpPr>
                <p:nvPr/>
              </p:nvSpPr>
              <p:spPr bwMode="auto">
                <a:xfrm>
                  <a:off x="6236" y="6819"/>
                  <a:ext cx="346" cy="149"/>
                </a:xfrm>
                <a:custGeom>
                  <a:avLst/>
                  <a:gdLst/>
                  <a:ahLst/>
                  <a:cxnLst>
                    <a:cxn ang="0">
                      <a:pos x="13" y="6"/>
                    </a:cxn>
                    <a:cxn ang="0">
                      <a:pos x="14" y="1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3" y="6"/>
                    </a:cxn>
                  </a:cxnLst>
                  <a:rect l="0" t="0" r="r" b="b"/>
                  <a:pathLst>
                    <a:path w="14" h="6">
                      <a:moveTo>
                        <a:pt x="13" y="6"/>
                      </a:moveTo>
                      <a:lnTo>
                        <a:pt x="14" y="1"/>
                      </a:lnTo>
                      <a:cubicBezTo>
                        <a:pt x="10" y="1"/>
                        <a:pt x="5" y="1"/>
                        <a:pt x="0" y="0"/>
                      </a:cubicBezTo>
                      <a:lnTo>
                        <a:pt x="0" y="3"/>
                      </a:lnTo>
                      <a:cubicBezTo>
                        <a:pt x="5" y="4"/>
                        <a:pt x="9" y="5"/>
                        <a:pt x="13" y="6"/>
                      </a:cubicBezTo>
                    </a:path>
                  </a:pathLst>
                </a:custGeom>
                <a:solidFill>
                  <a:srgbClr val="FFFF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05" name="Freeform 957"/>
                <p:cNvSpPr>
                  <a:spLocks/>
                </p:cNvSpPr>
                <p:nvPr/>
              </p:nvSpPr>
              <p:spPr bwMode="auto">
                <a:xfrm>
                  <a:off x="6285" y="6522"/>
                  <a:ext cx="347" cy="148"/>
                </a:xfrm>
                <a:custGeom>
                  <a:avLst/>
                  <a:gdLst/>
                  <a:ahLst/>
                  <a:cxnLst>
                    <a:cxn ang="0">
                      <a:pos x="13" y="6"/>
                    </a:cxn>
                    <a:cxn ang="0">
                      <a:pos x="14" y="1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3" y="6"/>
                    </a:cxn>
                  </a:cxnLst>
                  <a:rect l="0" t="0" r="r" b="b"/>
                  <a:pathLst>
                    <a:path w="14" h="6">
                      <a:moveTo>
                        <a:pt x="13" y="6"/>
                      </a:moveTo>
                      <a:lnTo>
                        <a:pt x="14" y="1"/>
                      </a:lnTo>
                      <a:cubicBezTo>
                        <a:pt x="9" y="1"/>
                        <a:pt x="5" y="1"/>
                        <a:pt x="0" y="0"/>
                      </a:cubicBezTo>
                      <a:lnTo>
                        <a:pt x="0" y="3"/>
                      </a:lnTo>
                      <a:cubicBezTo>
                        <a:pt x="4" y="4"/>
                        <a:pt x="9" y="5"/>
                        <a:pt x="13" y="6"/>
                      </a:cubicBezTo>
                    </a:path>
                  </a:pathLst>
                </a:custGeom>
                <a:solidFill>
                  <a:srgbClr val="FFFF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06" name="Freeform 958"/>
                <p:cNvSpPr>
                  <a:spLocks/>
                </p:cNvSpPr>
                <p:nvPr/>
              </p:nvSpPr>
              <p:spPr bwMode="auto">
                <a:xfrm>
                  <a:off x="6335" y="6224"/>
                  <a:ext cx="346" cy="149"/>
                </a:xfrm>
                <a:custGeom>
                  <a:avLst/>
                  <a:gdLst/>
                  <a:ahLst/>
                  <a:cxnLst>
                    <a:cxn ang="0">
                      <a:pos x="13" y="6"/>
                    </a:cxn>
                    <a:cxn ang="0">
                      <a:pos x="14" y="1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3" y="6"/>
                    </a:cxn>
                  </a:cxnLst>
                  <a:rect l="0" t="0" r="r" b="b"/>
                  <a:pathLst>
                    <a:path w="14" h="6">
                      <a:moveTo>
                        <a:pt x="13" y="6"/>
                      </a:moveTo>
                      <a:lnTo>
                        <a:pt x="14" y="1"/>
                      </a:lnTo>
                      <a:cubicBezTo>
                        <a:pt x="9" y="1"/>
                        <a:pt x="5" y="1"/>
                        <a:pt x="0" y="0"/>
                      </a:cubicBezTo>
                      <a:lnTo>
                        <a:pt x="0" y="3"/>
                      </a:lnTo>
                      <a:cubicBezTo>
                        <a:pt x="4" y="4"/>
                        <a:pt x="9" y="5"/>
                        <a:pt x="13" y="6"/>
                      </a:cubicBezTo>
                    </a:path>
                  </a:pathLst>
                </a:custGeom>
                <a:solidFill>
                  <a:srgbClr val="FFFF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07" name="Freeform 959"/>
                <p:cNvSpPr>
                  <a:spLocks/>
                </p:cNvSpPr>
                <p:nvPr/>
              </p:nvSpPr>
              <p:spPr bwMode="auto">
                <a:xfrm>
                  <a:off x="6384" y="5951"/>
                  <a:ext cx="347" cy="124"/>
                </a:xfrm>
                <a:custGeom>
                  <a:avLst/>
                  <a:gdLst/>
                  <a:ahLst/>
                  <a:cxnLst>
                    <a:cxn ang="0">
                      <a:pos x="13" y="5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13" y="5"/>
                    </a:cxn>
                  </a:cxnLst>
                  <a:rect l="0" t="0" r="r" b="b"/>
                  <a:pathLst>
                    <a:path w="14" h="5">
                      <a:moveTo>
                        <a:pt x="13" y="5"/>
                      </a:moveTo>
                      <a:lnTo>
                        <a:pt x="14" y="0"/>
                      </a:lnTo>
                      <a:cubicBezTo>
                        <a:pt x="9" y="0"/>
                        <a:pt x="5" y="0"/>
                        <a:pt x="0" y="0"/>
                      </a:cubicBezTo>
                      <a:lnTo>
                        <a:pt x="0" y="2"/>
                      </a:lnTo>
                      <a:cubicBezTo>
                        <a:pt x="4" y="3"/>
                        <a:pt x="9" y="4"/>
                        <a:pt x="13" y="5"/>
                      </a:cubicBezTo>
                    </a:path>
                  </a:pathLst>
                </a:custGeom>
                <a:solidFill>
                  <a:srgbClr val="FFFF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08" name="Freeform 960"/>
                <p:cNvSpPr>
                  <a:spLocks/>
                </p:cNvSpPr>
                <p:nvPr/>
              </p:nvSpPr>
              <p:spPr bwMode="auto">
                <a:xfrm>
                  <a:off x="6409" y="5654"/>
                  <a:ext cx="371" cy="124"/>
                </a:xfrm>
                <a:custGeom>
                  <a:avLst/>
                  <a:gdLst/>
                  <a:ahLst/>
                  <a:cxnLst>
                    <a:cxn ang="0">
                      <a:pos x="14" y="5"/>
                    </a:cxn>
                    <a:cxn ang="0">
                      <a:pos x="15" y="0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14" y="5"/>
                    </a:cxn>
                  </a:cxnLst>
                  <a:rect l="0" t="0" r="r" b="b"/>
                  <a:pathLst>
                    <a:path w="15" h="5">
                      <a:moveTo>
                        <a:pt x="14" y="5"/>
                      </a:moveTo>
                      <a:lnTo>
                        <a:pt x="15" y="0"/>
                      </a:lnTo>
                      <a:cubicBezTo>
                        <a:pt x="10" y="0"/>
                        <a:pt x="5" y="0"/>
                        <a:pt x="1" y="0"/>
                      </a:cubicBezTo>
                      <a:lnTo>
                        <a:pt x="0" y="2"/>
                      </a:lnTo>
                      <a:cubicBezTo>
                        <a:pt x="5" y="3"/>
                        <a:pt x="9" y="4"/>
                        <a:pt x="14" y="5"/>
                      </a:cubicBezTo>
                    </a:path>
                  </a:pathLst>
                </a:custGeom>
                <a:solidFill>
                  <a:srgbClr val="FFFF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09" name="Freeform 961"/>
                <p:cNvSpPr>
                  <a:spLocks/>
                </p:cNvSpPr>
                <p:nvPr/>
              </p:nvSpPr>
              <p:spPr bwMode="auto">
                <a:xfrm>
                  <a:off x="6459" y="5356"/>
                  <a:ext cx="346" cy="124"/>
                </a:xfrm>
                <a:custGeom>
                  <a:avLst/>
                  <a:gdLst/>
                  <a:ahLst/>
                  <a:cxnLst>
                    <a:cxn ang="0">
                      <a:pos x="14" y="5"/>
                    </a:cxn>
                    <a:cxn ang="0">
                      <a:pos x="14" y="0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14" y="5"/>
                    </a:cxn>
                  </a:cxnLst>
                  <a:rect l="0" t="0" r="r" b="b"/>
                  <a:pathLst>
                    <a:path w="14" h="5">
                      <a:moveTo>
                        <a:pt x="14" y="5"/>
                      </a:moveTo>
                      <a:lnTo>
                        <a:pt x="14" y="0"/>
                      </a:lnTo>
                      <a:cubicBezTo>
                        <a:pt x="10" y="0"/>
                        <a:pt x="5" y="0"/>
                        <a:pt x="1" y="0"/>
                      </a:cubicBezTo>
                      <a:lnTo>
                        <a:pt x="0" y="2"/>
                      </a:lnTo>
                      <a:cubicBezTo>
                        <a:pt x="5" y="3"/>
                        <a:pt x="9" y="4"/>
                        <a:pt x="14" y="5"/>
                      </a:cubicBezTo>
                    </a:path>
                  </a:pathLst>
                </a:custGeom>
                <a:solidFill>
                  <a:srgbClr val="FFFF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10" name="Freeform 962"/>
                <p:cNvSpPr>
                  <a:spLocks/>
                </p:cNvSpPr>
                <p:nvPr/>
              </p:nvSpPr>
              <p:spPr bwMode="auto">
                <a:xfrm>
                  <a:off x="6508" y="5059"/>
                  <a:ext cx="347" cy="124"/>
                </a:xfrm>
                <a:custGeom>
                  <a:avLst/>
                  <a:gdLst/>
                  <a:ahLst/>
                  <a:cxnLst>
                    <a:cxn ang="0">
                      <a:pos x="13" y="5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3" y="5"/>
                    </a:cxn>
                  </a:cxnLst>
                  <a:rect l="0" t="0" r="r" b="b"/>
                  <a:pathLst>
                    <a:path w="14" h="5">
                      <a:moveTo>
                        <a:pt x="13" y="5"/>
                      </a:move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3" y="5"/>
                      </a:lnTo>
                    </a:path>
                  </a:pathLst>
                </a:custGeom>
                <a:solidFill>
                  <a:srgbClr val="FFFF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11" name="Freeform 963"/>
                <p:cNvSpPr>
                  <a:spLocks/>
                </p:cNvSpPr>
                <p:nvPr/>
              </p:nvSpPr>
              <p:spPr bwMode="auto">
                <a:xfrm>
                  <a:off x="6582" y="7712"/>
                  <a:ext cx="347" cy="149"/>
                </a:xfrm>
                <a:custGeom>
                  <a:avLst/>
                  <a:gdLst/>
                  <a:ahLst/>
                  <a:cxnLst>
                    <a:cxn ang="0">
                      <a:pos x="14" y="6"/>
                    </a:cxn>
                    <a:cxn ang="0">
                      <a:pos x="14" y="1"/>
                    </a:cxn>
                    <a:cxn ang="0">
                      <a:pos x="1" y="0"/>
                    </a:cxn>
                    <a:cxn ang="0">
                      <a:pos x="0" y="3"/>
                    </a:cxn>
                    <a:cxn ang="0">
                      <a:pos x="14" y="6"/>
                    </a:cxn>
                  </a:cxnLst>
                  <a:rect l="0" t="0" r="r" b="b"/>
                  <a:pathLst>
                    <a:path w="14" h="6">
                      <a:moveTo>
                        <a:pt x="14" y="6"/>
                      </a:moveTo>
                      <a:lnTo>
                        <a:pt x="14" y="1"/>
                      </a:lnTo>
                      <a:cubicBezTo>
                        <a:pt x="10" y="1"/>
                        <a:pt x="5" y="1"/>
                        <a:pt x="1" y="0"/>
                      </a:cubicBezTo>
                      <a:lnTo>
                        <a:pt x="0" y="3"/>
                      </a:lnTo>
                      <a:cubicBezTo>
                        <a:pt x="5" y="4"/>
                        <a:pt x="9" y="5"/>
                        <a:pt x="14" y="6"/>
                      </a:cubicBezTo>
                    </a:path>
                  </a:pathLst>
                </a:custGeom>
                <a:solidFill>
                  <a:srgbClr val="FFFF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12" name="Freeform 964"/>
                <p:cNvSpPr>
                  <a:spLocks/>
                </p:cNvSpPr>
                <p:nvPr/>
              </p:nvSpPr>
              <p:spPr bwMode="auto">
                <a:xfrm>
                  <a:off x="6632" y="7439"/>
                  <a:ext cx="346" cy="124"/>
                </a:xfrm>
                <a:custGeom>
                  <a:avLst/>
                  <a:gdLst/>
                  <a:ahLst/>
                  <a:cxnLst>
                    <a:cxn ang="0">
                      <a:pos x="13" y="5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13" y="5"/>
                    </a:cxn>
                  </a:cxnLst>
                  <a:rect l="0" t="0" r="r" b="b"/>
                  <a:pathLst>
                    <a:path w="14" h="5">
                      <a:moveTo>
                        <a:pt x="13" y="5"/>
                      </a:moveTo>
                      <a:lnTo>
                        <a:pt x="14" y="0"/>
                      </a:lnTo>
                      <a:cubicBezTo>
                        <a:pt x="9" y="0"/>
                        <a:pt x="5" y="0"/>
                        <a:pt x="0" y="0"/>
                      </a:cubicBezTo>
                      <a:lnTo>
                        <a:pt x="0" y="2"/>
                      </a:lnTo>
                      <a:cubicBezTo>
                        <a:pt x="4" y="3"/>
                        <a:pt x="9" y="4"/>
                        <a:pt x="13" y="5"/>
                      </a:cubicBezTo>
                    </a:path>
                  </a:pathLst>
                </a:custGeom>
                <a:solidFill>
                  <a:srgbClr val="FFFF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13" name="Freeform 965"/>
                <p:cNvSpPr>
                  <a:spLocks/>
                </p:cNvSpPr>
                <p:nvPr/>
              </p:nvSpPr>
              <p:spPr bwMode="auto">
                <a:xfrm>
                  <a:off x="6681" y="7141"/>
                  <a:ext cx="347" cy="124"/>
                </a:xfrm>
                <a:custGeom>
                  <a:avLst/>
                  <a:gdLst/>
                  <a:ahLst/>
                  <a:cxnLst>
                    <a:cxn ang="0">
                      <a:pos x="13" y="5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13" y="5"/>
                    </a:cxn>
                  </a:cxnLst>
                  <a:rect l="0" t="0" r="r" b="b"/>
                  <a:pathLst>
                    <a:path w="14" h="5">
                      <a:moveTo>
                        <a:pt x="13" y="5"/>
                      </a:moveTo>
                      <a:lnTo>
                        <a:pt x="14" y="0"/>
                      </a:lnTo>
                      <a:cubicBezTo>
                        <a:pt x="9" y="0"/>
                        <a:pt x="5" y="0"/>
                        <a:pt x="0" y="0"/>
                      </a:cubicBezTo>
                      <a:lnTo>
                        <a:pt x="0" y="2"/>
                      </a:lnTo>
                      <a:cubicBezTo>
                        <a:pt x="4" y="3"/>
                        <a:pt x="9" y="4"/>
                        <a:pt x="13" y="5"/>
                      </a:cubicBezTo>
                    </a:path>
                  </a:pathLst>
                </a:custGeom>
                <a:solidFill>
                  <a:srgbClr val="FFFF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14" name="Freeform 966"/>
                <p:cNvSpPr>
                  <a:spLocks/>
                </p:cNvSpPr>
                <p:nvPr/>
              </p:nvSpPr>
              <p:spPr bwMode="auto">
                <a:xfrm>
                  <a:off x="6731" y="6844"/>
                  <a:ext cx="346" cy="124"/>
                </a:xfrm>
                <a:custGeom>
                  <a:avLst/>
                  <a:gdLst/>
                  <a:ahLst/>
                  <a:cxnLst>
                    <a:cxn ang="0">
                      <a:pos x="13" y="5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13" y="5"/>
                    </a:cxn>
                  </a:cxnLst>
                  <a:rect l="0" t="0" r="r" b="b"/>
                  <a:pathLst>
                    <a:path w="14" h="5">
                      <a:moveTo>
                        <a:pt x="13" y="5"/>
                      </a:moveTo>
                      <a:lnTo>
                        <a:pt x="14" y="0"/>
                      </a:lnTo>
                      <a:cubicBezTo>
                        <a:pt x="9" y="0"/>
                        <a:pt x="5" y="0"/>
                        <a:pt x="0" y="0"/>
                      </a:cubicBezTo>
                      <a:lnTo>
                        <a:pt x="0" y="2"/>
                      </a:lnTo>
                      <a:cubicBezTo>
                        <a:pt x="4" y="3"/>
                        <a:pt x="9" y="4"/>
                        <a:pt x="13" y="5"/>
                      </a:cubicBezTo>
                    </a:path>
                  </a:pathLst>
                </a:custGeom>
                <a:solidFill>
                  <a:srgbClr val="FFFF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15" name="Freeform 967"/>
                <p:cNvSpPr>
                  <a:spLocks/>
                </p:cNvSpPr>
                <p:nvPr/>
              </p:nvSpPr>
              <p:spPr bwMode="auto">
                <a:xfrm>
                  <a:off x="6780" y="6546"/>
                  <a:ext cx="347" cy="124"/>
                </a:xfrm>
                <a:custGeom>
                  <a:avLst/>
                  <a:gdLst/>
                  <a:ahLst/>
                  <a:cxnLst>
                    <a:cxn ang="0">
                      <a:pos x="13" y="5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13" y="5"/>
                    </a:cxn>
                  </a:cxnLst>
                  <a:rect l="0" t="0" r="r" b="b"/>
                  <a:pathLst>
                    <a:path w="14" h="5">
                      <a:moveTo>
                        <a:pt x="13" y="5"/>
                      </a:moveTo>
                      <a:lnTo>
                        <a:pt x="14" y="0"/>
                      </a:lnTo>
                      <a:cubicBezTo>
                        <a:pt x="9" y="0"/>
                        <a:pt x="4" y="0"/>
                        <a:pt x="0" y="0"/>
                      </a:cubicBezTo>
                      <a:lnTo>
                        <a:pt x="0" y="2"/>
                      </a:lnTo>
                      <a:cubicBezTo>
                        <a:pt x="4" y="3"/>
                        <a:pt x="8" y="4"/>
                        <a:pt x="13" y="5"/>
                      </a:cubicBezTo>
                    </a:path>
                  </a:pathLst>
                </a:custGeom>
                <a:solidFill>
                  <a:srgbClr val="FFFF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16" name="Freeform 968"/>
                <p:cNvSpPr>
                  <a:spLocks/>
                </p:cNvSpPr>
                <p:nvPr/>
              </p:nvSpPr>
              <p:spPr bwMode="auto">
                <a:xfrm>
                  <a:off x="6805" y="6249"/>
                  <a:ext cx="347" cy="124"/>
                </a:xfrm>
                <a:custGeom>
                  <a:avLst/>
                  <a:gdLst/>
                  <a:ahLst/>
                  <a:cxnLst>
                    <a:cxn ang="0">
                      <a:pos x="14" y="5"/>
                    </a:cxn>
                    <a:cxn ang="0">
                      <a:pos x="14" y="1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14" y="5"/>
                    </a:cxn>
                  </a:cxnLst>
                  <a:rect l="0" t="0" r="r" b="b"/>
                  <a:pathLst>
                    <a:path w="14" h="5">
                      <a:moveTo>
                        <a:pt x="14" y="5"/>
                      </a:moveTo>
                      <a:lnTo>
                        <a:pt x="14" y="1"/>
                      </a:lnTo>
                      <a:cubicBezTo>
                        <a:pt x="10" y="0"/>
                        <a:pt x="5" y="0"/>
                        <a:pt x="1" y="0"/>
                      </a:cubicBezTo>
                      <a:lnTo>
                        <a:pt x="0" y="2"/>
                      </a:lnTo>
                      <a:cubicBezTo>
                        <a:pt x="5" y="3"/>
                        <a:pt x="9" y="4"/>
                        <a:pt x="14" y="5"/>
                      </a:cubicBezTo>
                    </a:path>
                  </a:pathLst>
                </a:custGeom>
                <a:solidFill>
                  <a:srgbClr val="FFFF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17" name="Freeform 969"/>
                <p:cNvSpPr>
                  <a:spLocks/>
                </p:cNvSpPr>
                <p:nvPr/>
              </p:nvSpPr>
              <p:spPr bwMode="auto">
                <a:xfrm>
                  <a:off x="6855" y="5951"/>
                  <a:ext cx="346" cy="124"/>
                </a:xfrm>
                <a:custGeom>
                  <a:avLst/>
                  <a:gdLst/>
                  <a:ahLst/>
                  <a:cxnLst>
                    <a:cxn ang="0">
                      <a:pos x="13" y="5"/>
                    </a:cxn>
                    <a:cxn ang="0">
                      <a:pos x="14" y="1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3" y="5"/>
                    </a:cxn>
                  </a:cxnLst>
                  <a:rect l="0" t="0" r="r" b="b"/>
                  <a:pathLst>
                    <a:path w="14" h="5">
                      <a:moveTo>
                        <a:pt x="13" y="5"/>
                      </a:moveTo>
                      <a:lnTo>
                        <a:pt x="14" y="1"/>
                      </a:lnTo>
                      <a:cubicBezTo>
                        <a:pt x="10" y="0"/>
                        <a:pt x="5" y="0"/>
                        <a:pt x="0" y="0"/>
                      </a:cubicBezTo>
                      <a:lnTo>
                        <a:pt x="0" y="3"/>
                      </a:lnTo>
                      <a:cubicBezTo>
                        <a:pt x="5" y="4"/>
                        <a:pt x="9" y="4"/>
                        <a:pt x="13" y="5"/>
                      </a:cubicBezTo>
                    </a:path>
                  </a:pathLst>
                </a:custGeom>
                <a:solidFill>
                  <a:srgbClr val="FFFF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18" name="Freeform 970"/>
                <p:cNvSpPr>
                  <a:spLocks/>
                </p:cNvSpPr>
                <p:nvPr/>
              </p:nvSpPr>
              <p:spPr bwMode="auto">
                <a:xfrm>
                  <a:off x="6904" y="5654"/>
                  <a:ext cx="347" cy="124"/>
                </a:xfrm>
                <a:custGeom>
                  <a:avLst/>
                  <a:gdLst/>
                  <a:ahLst/>
                  <a:cxnLst>
                    <a:cxn ang="0">
                      <a:pos x="13" y="5"/>
                    </a:cxn>
                    <a:cxn ang="0">
                      <a:pos x="14" y="1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3" y="5"/>
                    </a:cxn>
                  </a:cxnLst>
                  <a:rect l="0" t="0" r="r" b="b"/>
                  <a:pathLst>
                    <a:path w="14" h="5">
                      <a:moveTo>
                        <a:pt x="13" y="5"/>
                      </a:moveTo>
                      <a:lnTo>
                        <a:pt x="14" y="1"/>
                      </a:lnTo>
                      <a:cubicBezTo>
                        <a:pt x="9" y="0"/>
                        <a:pt x="5" y="0"/>
                        <a:pt x="0" y="0"/>
                      </a:cubicBezTo>
                      <a:lnTo>
                        <a:pt x="0" y="3"/>
                      </a:lnTo>
                      <a:cubicBezTo>
                        <a:pt x="4" y="4"/>
                        <a:pt x="9" y="4"/>
                        <a:pt x="13" y="5"/>
                      </a:cubicBezTo>
                    </a:path>
                  </a:pathLst>
                </a:custGeom>
                <a:solidFill>
                  <a:srgbClr val="FFFF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19" name="Freeform 971"/>
                <p:cNvSpPr>
                  <a:spLocks/>
                </p:cNvSpPr>
                <p:nvPr/>
              </p:nvSpPr>
              <p:spPr bwMode="auto">
                <a:xfrm>
                  <a:off x="6954" y="5356"/>
                  <a:ext cx="346" cy="124"/>
                </a:xfrm>
                <a:custGeom>
                  <a:avLst/>
                  <a:gdLst/>
                  <a:ahLst/>
                  <a:cxnLst>
                    <a:cxn ang="0">
                      <a:pos x="13" y="5"/>
                    </a:cxn>
                    <a:cxn ang="0">
                      <a:pos x="14" y="1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3" y="5"/>
                    </a:cxn>
                  </a:cxnLst>
                  <a:rect l="0" t="0" r="r" b="b"/>
                  <a:pathLst>
                    <a:path w="14" h="5">
                      <a:moveTo>
                        <a:pt x="13" y="5"/>
                      </a:moveTo>
                      <a:lnTo>
                        <a:pt x="14" y="1"/>
                      </a:lnTo>
                      <a:cubicBezTo>
                        <a:pt x="9" y="0"/>
                        <a:pt x="5" y="0"/>
                        <a:pt x="0" y="0"/>
                      </a:cubicBezTo>
                      <a:lnTo>
                        <a:pt x="0" y="3"/>
                      </a:lnTo>
                      <a:cubicBezTo>
                        <a:pt x="4" y="4"/>
                        <a:pt x="9" y="5"/>
                        <a:pt x="13" y="5"/>
                      </a:cubicBezTo>
                    </a:path>
                  </a:pathLst>
                </a:custGeom>
                <a:solidFill>
                  <a:srgbClr val="FFFF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20" name="Freeform 972"/>
                <p:cNvSpPr>
                  <a:spLocks/>
                </p:cNvSpPr>
                <p:nvPr/>
              </p:nvSpPr>
              <p:spPr bwMode="auto">
                <a:xfrm>
                  <a:off x="7003" y="5059"/>
                  <a:ext cx="347" cy="124"/>
                </a:xfrm>
                <a:custGeom>
                  <a:avLst/>
                  <a:gdLst/>
                  <a:ahLst/>
                  <a:cxnLst>
                    <a:cxn ang="0">
                      <a:pos x="13" y="5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3" y="5"/>
                    </a:cxn>
                  </a:cxnLst>
                  <a:rect l="0" t="0" r="r" b="b"/>
                  <a:pathLst>
                    <a:path w="14" h="5">
                      <a:moveTo>
                        <a:pt x="13" y="5"/>
                      </a:move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3" y="5"/>
                      </a:lnTo>
                    </a:path>
                  </a:pathLst>
                </a:custGeom>
                <a:solidFill>
                  <a:srgbClr val="FFFF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21" name="Freeform 973"/>
                <p:cNvSpPr>
                  <a:spLocks/>
                </p:cNvSpPr>
                <p:nvPr/>
              </p:nvSpPr>
              <p:spPr bwMode="auto">
                <a:xfrm>
                  <a:off x="2598" y="4860"/>
                  <a:ext cx="1213" cy="3645"/>
                </a:xfrm>
                <a:custGeom>
                  <a:avLst/>
                  <a:gdLst/>
                  <a:ahLst/>
                  <a:cxnLst>
                    <a:cxn ang="0">
                      <a:pos x="7" y="98"/>
                    </a:cxn>
                    <a:cxn ang="0">
                      <a:pos x="15" y="98"/>
                    </a:cxn>
                    <a:cxn ang="0">
                      <a:pos x="19" y="147"/>
                    </a:cxn>
                    <a:cxn ang="0">
                      <a:pos x="41" y="142"/>
                    </a:cxn>
                    <a:cxn ang="0">
                      <a:pos x="44" y="32"/>
                    </a:cxn>
                    <a:cxn ang="0">
                      <a:pos x="49" y="30"/>
                    </a:cxn>
                    <a:cxn ang="0">
                      <a:pos x="49" y="31"/>
                    </a:cxn>
                    <a:cxn ang="0">
                      <a:pos x="49" y="0"/>
                    </a:cxn>
                    <a:cxn ang="0">
                      <a:pos x="0" y="7"/>
                    </a:cxn>
                    <a:cxn ang="0">
                      <a:pos x="7" y="98"/>
                    </a:cxn>
                  </a:cxnLst>
                  <a:rect l="0" t="0" r="r" b="b"/>
                  <a:pathLst>
                    <a:path w="49" h="147">
                      <a:moveTo>
                        <a:pt x="7" y="98"/>
                      </a:moveTo>
                      <a:lnTo>
                        <a:pt x="15" y="98"/>
                      </a:lnTo>
                      <a:lnTo>
                        <a:pt x="19" y="147"/>
                      </a:lnTo>
                      <a:lnTo>
                        <a:pt x="41" y="142"/>
                      </a:lnTo>
                      <a:lnTo>
                        <a:pt x="44" y="32"/>
                      </a:lnTo>
                      <a:lnTo>
                        <a:pt x="49" y="30"/>
                      </a:lnTo>
                      <a:lnTo>
                        <a:pt x="49" y="31"/>
                      </a:lnTo>
                      <a:lnTo>
                        <a:pt x="49" y="0"/>
                      </a:lnTo>
                      <a:lnTo>
                        <a:pt x="0" y="7"/>
                      </a:lnTo>
                      <a:lnTo>
                        <a:pt x="7" y="98"/>
                      </a:lnTo>
                    </a:path>
                  </a:pathLst>
                </a:custGeom>
                <a:solidFill>
                  <a:srgbClr val="FFDF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22" name="Freeform 974"/>
                <p:cNvSpPr>
                  <a:spLocks/>
                </p:cNvSpPr>
                <p:nvPr/>
              </p:nvSpPr>
              <p:spPr bwMode="auto">
                <a:xfrm>
                  <a:off x="3192" y="8183"/>
                  <a:ext cx="421" cy="198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8"/>
                    </a:cxn>
                    <a:cxn ang="0">
                      <a:pos x="6" y="7"/>
                    </a:cxn>
                    <a:cxn ang="0">
                      <a:pos x="17" y="5"/>
                    </a:cxn>
                    <a:cxn ang="0">
                      <a:pos x="17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7" h="8">
                      <a:moveTo>
                        <a:pt x="0" y="2"/>
                      </a:moveTo>
                      <a:lnTo>
                        <a:pt x="0" y="8"/>
                      </a:lnTo>
                      <a:lnTo>
                        <a:pt x="6" y="7"/>
                      </a:lnTo>
                      <a:lnTo>
                        <a:pt x="17" y="5"/>
                      </a:lnTo>
                      <a:lnTo>
                        <a:pt x="17" y="0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23" name="Freeform 975"/>
                <p:cNvSpPr>
                  <a:spLocks/>
                </p:cNvSpPr>
                <p:nvPr/>
              </p:nvSpPr>
              <p:spPr bwMode="auto">
                <a:xfrm>
                  <a:off x="3192" y="7960"/>
                  <a:ext cx="421" cy="173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7" y="5"/>
                    </a:cxn>
                    <a:cxn ang="0">
                      <a:pos x="17" y="0"/>
                    </a:cxn>
                    <a:cxn ang="0">
                      <a:pos x="2" y="2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7" h="7">
                      <a:moveTo>
                        <a:pt x="0" y="2"/>
                      </a:moveTo>
                      <a:lnTo>
                        <a:pt x="0" y="7"/>
                      </a:lnTo>
                      <a:cubicBezTo>
                        <a:pt x="2" y="7"/>
                        <a:pt x="4" y="7"/>
                        <a:pt x="6" y="7"/>
                      </a:cubicBezTo>
                      <a:cubicBezTo>
                        <a:pt x="9" y="7"/>
                        <a:pt x="13" y="6"/>
                        <a:pt x="17" y="5"/>
                      </a:cubicBezTo>
                      <a:lnTo>
                        <a:pt x="17" y="0"/>
                      </a:lnTo>
                      <a:cubicBezTo>
                        <a:pt x="12" y="0"/>
                        <a:pt x="7" y="1"/>
                        <a:pt x="2" y="2"/>
                      </a:cubicBezTo>
                      <a:cubicBezTo>
                        <a:pt x="2" y="2"/>
                        <a:pt x="1" y="2"/>
                        <a:pt x="0" y="2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24" name="Freeform 976"/>
                <p:cNvSpPr>
                  <a:spLocks/>
                </p:cNvSpPr>
                <p:nvPr/>
              </p:nvSpPr>
              <p:spPr bwMode="auto">
                <a:xfrm>
                  <a:off x="3192" y="7712"/>
                  <a:ext cx="421" cy="19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8"/>
                    </a:cxn>
                    <a:cxn ang="0">
                      <a:pos x="5" y="8"/>
                    </a:cxn>
                    <a:cxn ang="0">
                      <a:pos x="17" y="6"/>
                    </a:cxn>
                    <a:cxn ang="0">
                      <a:pos x="17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17" h="8">
                      <a:moveTo>
                        <a:pt x="0" y="3"/>
                      </a:moveTo>
                      <a:lnTo>
                        <a:pt x="0" y="8"/>
                      </a:lnTo>
                      <a:cubicBezTo>
                        <a:pt x="2" y="8"/>
                        <a:pt x="3" y="8"/>
                        <a:pt x="5" y="8"/>
                      </a:cubicBezTo>
                      <a:cubicBezTo>
                        <a:pt x="9" y="7"/>
                        <a:pt x="13" y="7"/>
                        <a:pt x="17" y="6"/>
                      </a:cubicBezTo>
                      <a:lnTo>
                        <a:pt x="17" y="0"/>
                      </a:lnTo>
                      <a:cubicBezTo>
                        <a:pt x="12" y="1"/>
                        <a:pt x="6" y="2"/>
                        <a:pt x="0" y="3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25" name="Freeform 977"/>
                <p:cNvSpPr>
                  <a:spLocks/>
                </p:cNvSpPr>
                <p:nvPr/>
              </p:nvSpPr>
              <p:spPr bwMode="auto">
                <a:xfrm>
                  <a:off x="3192" y="7489"/>
                  <a:ext cx="446" cy="19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8"/>
                    </a:cxn>
                    <a:cxn ang="0">
                      <a:pos x="8" y="7"/>
                    </a:cxn>
                    <a:cxn ang="0">
                      <a:pos x="18" y="5"/>
                    </a:cxn>
                    <a:cxn ang="0">
                      <a:pos x="18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18" h="8">
                      <a:moveTo>
                        <a:pt x="0" y="3"/>
                      </a:moveTo>
                      <a:lnTo>
                        <a:pt x="0" y="8"/>
                      </a:lnTo>
                      <a:cubicBezTo>
                        <a:pt x="3" y="8"/>
                        <a:pt x="5" y="8"/>
                        <a:pt x="8" y="7"/>
                      </a:cubicBezTo>
                      <a:lnTo>
                        <a:pt x="18" y="5"/>
                      </a:lnTo>
                      <a:lnTo>
                        <a:pt x="18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26" name="Freeform 978"/>
                <p:cNvSpPr>
                  <a:spLocks/>
                </p:cNvSpPr>
                <p:nvPr/>
              </p:nvSpPr>
              <p:spPr bwMode="auto">
                <a:xfrm>
                  <a:off x="3192" y="7265"/>
                  <a:ext cx="446" cy="199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8"/>
                    </a:cxn>
                    <a:cxn ang="0">
                      <a:pos x="4" y="8"/>
                    </a:cxn>
                    <a:cxn ang="0">
                      <a:pos x="18" y="5"/>
                    </a:cxn>
                    <a:cxn ang="0">
                      <a:pos x="18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8" h="8">
                      <a:moveTo>
                        <a:pt x="0" y="2"/>
                      </a:moveTo>
                      <a:lnTo>
                        <a:pt x="0" y="8"/>
                      </a:lnTo>
                      <a:cubicBezTo>
                        <a:pt x="1" y="8"/>
                        <a:pt x="3" y="8"/>
                        <a:pt x="4" y="8"/>
                      </a:cubicBezTo>
                      <a:cubicBezTo>
                        <a:pt x="9" y="7"/>
                        <a:pt x="13" y="6"/>
                        <a:pt x="18" y="5"/>
                      </a:cubicBezTo>
                      <a:lnTo>
                        <a:pt x="18" y="0"/>
                      </a:lnTo>
                      <a:cubicBezTo>
                        <a:pt x="12" y="1"/>
                        <a:pt x="6" y="1"/>
                        <a:pt x="0" y="2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27" name="Freeform 979"/>
                <p:cNvSpPr>
                  <a:spLocks/>
                </p:cNvSpPr>
                <p:nvPr/>
              </p:nvSpPr>
              <p:spPr bwMode="auto">
                <a:xfrm>
                  <a:off x="3192" y="7017"/>
                  <a:ext cx="446" cy="224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9"/>
                    </a:cxn>
                    <a:cxn ang="0">
                      <a:pos x="4" y="9"/>
                    </a:cxn>
                    <a:cxn ang="0">
                      <a:pos x="18" y="6"/>
                    </a:cxn>
                    <a:cxn ang="0">
                      <a:pos x="18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18" h="9">
                      <a:moveTo>
                        <a:pt x="0" y="3"/>
                      </a:moveTo>
                      <a:lnTo>
                        <a:pt x="0" y="9"/>
                      </a:lnTo>
                      <a:cubicBezTo>
                        <a:pt x="1" y="9"/>
                        <a:pt x="3" y="9"/>
                        <a:pt x="4" y="9"/>
                      </a:cubicBezTo>
                      <a:cubicBezTo>
                        <a:pt x="9" y="8"/>
                        <a:pt x="13" y="7"/>
                        <a:pt x="18" y="6"/>
                      </a:cubicBezTo>
                      <a:lnTo>
                        <a:pt x="18" y="0"/>
                      </a:lnTo>
                      <a:cubicBezTo>
                        <a:pt x="12" y="1"/>
                        <a:pt x="6" y="2"/>
                        <a:pt x="0" y="3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28" name="Freeform 980"/>
                <p:cNvSpPr>
                  <a:spLocks/>
                </p:cNvSpPr>
                <p:nvPr/>
              </p:nvSpPr>
              <p:spPr bwMode="auto">
                <a:xfrm>
                  <a:off x="3192" y="6794"/>
                  <a:ext cx="470" cy="22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9"/>
                    </a:cxn>
                    <a:cxn ang="0">
                      <a:pos x="3" y="8"/>
                    </a:cxn>
                    <a:cxn ang="0">
                      <a:pos x="18" y="5"/>
                    </a:cxn>
                    <a:cxn ang="0">
                      <a:pos x="19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19" h="9">
                      <a:moveTo>
                        <a:pt x="0" y="3"/>
                      </a:moveTo>
                      <a:lnTo>
                        <a:pt x="0" y="9"/>
                      </a:lnTo>
                      <a:cubicBezTo>
                        <a:pt x="1" y="9"/>
                        <a:pt x="2" y="8"/>
                        <a:pt x="3" y="8"/>
                      </a:cubicBezTo>
                      <a:cubicBezTo>
                        <a:pt x="9" y="8"/>
                        <a:pt x="13" y="6"/>
                        <a:pt x="18" y="5"/>
                      </a:cubicBezTo>
                      <a:lnTo>
                        <a:pt x="19" y="0"/>
                      </a:lnTo>
                      <a:cubicBezTo>
                        <a:pt x="12" y="1"/>
                        <a:pt x="6" y="2"/>
                        <a:pt x="0" y="3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29" name="Freeform 981"/>
                <p:cNvSpPr>
                  <a:spLocks/>
                </p:cNvSpPr>
                <p:nvPr/>
              </p:nvSpPr>
              <p:spPr bwMode="auto">
                <a:xfrm>
                  <a:off x="3192" y="6571"/>
                  <a:ext cx="470" cy="199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8"/>
                    </a:cxn>
                    <a:cxn ang="0">
                      <a:pos x="3" y="8"/>
                    </a:cxn>
                    <a:cxn ang="0">
                      <a:pos x="19" y="5"/>
                    </a:cxn>
                    <a:cxn ang="0">
                      <a:pos x="19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9" h="8">
                      <a:moveTo>
                        <a:pt x="0" y="2"/>
                      </a:moveTo>
                      <a:lnTo>
                        <a:pt x="0" y="8"/>
                      </a:lnTo>
                      <a:cubicBezTo>
                        <a:pt x="1" y="8"/>
                        <a:pt x="2" y="8"/>
                        <a:pt x="3" y="8"/>
                      </a:cubicBezTo>
                      <a:cubicBezTo>
                        <a:pt x="8" y="7"/>
                        <a:pt x="14" y="6"/>
                        <a:pt x="19" y="5"/>
                      </a:cubicBezTo>
                      <a:lnTo>
                        <a:pt x="19" y="0"/>
                      </a:lnTo>
                      <a:cubicBezTo>
                        <a:pt x="13" y="1"/>
                        <a:pt x="6" y="2"/>
                        <a:pt x="0" y="2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30" name="Freeform 982"/>
                <p:cNvSpPr>
                  <a:spLocks/>
                </p:cNvSpPr>
                <p:nvPr/>
              </p:nvSpPr>
              <p:spPr bwMode="auto">
                <a:xfrm>
                  <a:off x="3192" y="6348"/>
                  <a:ext cx="470" cy="198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8"/>
                    </a:cxn>
                    <a:cxn ang="0">
                      <a:pos x="3" y="8"/>
                    </a:cxn>
                    <a:cxn ang="0">
                      <a:pos x="19" y="5"/>
                    </a:cxn>
                    <a:cxn ang="0">
                      <a:pos x="19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9" h="8">
                      <a:moveTo>
                        <a:pt x="0" y="2"/>
                      </a:moveTo>
                      <a:lnTo>
                        <a:pt x="0" y="8"/>
                      </a:lnTo>
                      <a:cubicBezTo>
                        <a:pt x="1" y="8"/>
                        <a:pt x="2" y="8"/>
                        <a:pt x="3" y="8"/>
                      </a:cubicBezTo>
                      <a:cubicBezTo>
                        <a:pt x="8" y="7"/>
                        <a:pt x="14" y="6"/>
                        <a:pt x="19" y="5"/>
                      </a:cubicBezTo>
                      <a:lnTo>
                        <a:pt x="19" y="0"/>
                      </a:lnTo>
                      <a:cubicBezTo>
                        <a:pt x="13" y="0"/>
                        <a:pt x="6" y="1"/>
                        <a:pt x="0" y="2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31" name="Freeform 983"/>
                <p:cNvSpPr>
                  <a:spLocks/>
                </p:cNvSpPr>
                <p:nvPr/>
              </p:nvSpPr>
              <p:spPr bwMode="auto">
                <a:xfrm>
                  <a:off x="3192" y="6100"/>
                  <a:ext cx="470" cy="22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9"/>
                    </a:cxn>
                    <a:cxn ang="0">
                      <a:pos x="2" y="9"/>
                    </a:cxn>
                    <a:cxn ang="0">
                      <a:pos x="19" y="6"/>
                    </a:cxn>
                    <a:cxn ang="0">
                      <a:pos x="19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19" h="9">
                      <a:moveTo>
                        <a:pt x="0" y="3"/>
                      </a:moveTo>
                      <a:lnTo>
                        <a:pt x="0" y="9"/>
                      </a:lnTo>
                      <a:cubicBezTo>
                        <a:pt x="1" y="9"/>
                        <a:pt x="1" y="9"/>
                        <a:pt x="2" y="9"/>
                      </a:cubicBezTo>
                      <a:cubicBezTo>
                        <a:pt x="8" y="8"/>
                        <a:pt x="14" y="7"/>
                        <a:pt x="19" y="6"/>
                      </a:cubicBezTo>
                      <a:lnTo>
                        <a:pt x="19" y="0"/>
                      </a:lnTo>
                      <a:cubicBezTo>
                        <a:pt x="13" y="1"/>
                        <a:pt x="6" y="2"/>
                        <a:pt x="0" y="3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32" name="Freeform 984"/>
                <p:cNvSpPr>
                  <a:spLocks/>
                </p:cNvSpPr>
                <p:nvPr/>
              </p:nvSpPr>
              <p:spPr bwMode="auto">
                <a:xfrm>
                  <a:off x="3192" y="5877"/>
                  <a:ext cx="495" cy="22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9"/>
                    </a:cxn>
                    <a:cxn ang="0">
                      <a:pos x="2" y="9"/>
                    </a:cxn>
                    <a:cxn ang="0">
                      <a:pos x="19" y="5"/>
                    </a:cxn>
                    <a:cxn ang="0">
                      <a:pos x="20" y="5"/>
                    </a:cxn>
                    <a:cxn ang="0">
                      <a:pos x="2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20" h="9">
                      <a:moveTo>
                        <a:pt x="0" y="3"/>
                      </a:moveTo>
                      <a:lnTo>
                        <a:pt x="0" y="9"/>
                      </a:lnTo>
                      <a:cubicBezTo>
                        <a:pt x="1" y="9"/>
                        <a:pt x="1" y="9"/>
                        <a:pt x="2" y="9"/>
                      </a:cubicBezTo>
                      <a:cubicBezTo>
                        <a:pt x="7" y="8"/>
                        <a:pt x="13" y="6"/>
                        <a:pt x="19" y="5"/>
                      </a:cubicBezTo>
                      <a:cubicBezTo>
                        <a:pt x="19" y="5"/>
                        <a:pt x="19" y="5"/>
                        <a:pt x="20" y="5"/>
                      </a:cubicBezTo>
                      <a:lnTo>
                        <a:pt x="20" y="0"/>
                      </a:lnTo>
                      <a:cubicBezTo>
                        <a:pt x="13" y="1"/>
                        <a:pt x="7" y="2"/>
                        <a:pt x="0" y="3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33" name="Freeform 985"/>
                <p:cNvSpPr>
                  <a:spLocks/>
                </p:cNvSpPr>
                <p:nvPr/>
              </p:nvSpPr>
              <p:spPr bwMode="auto">
                <a:xfrm>
                  <a:off x="3192" y="5654"/>
                  <a:ext cx="495" cy="223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9"/>
                    </a:cxn>
                    <a:cxn ang="0">
                      <a:pos x="1" y="9"/>
                    </a:cxn>
                    <a:cxn ang="0">
                      <a:pos x="19" y="5"/>
                    </a:cxn>
                    <a:cxn ang="0">
                      <a:pos x="20" y="4"/>
                    </a:cxn>
                    <a:cxn ang="0">
                      <a:pos x="20" y="0"/>
                    </a:cxn>
                    <a:cxn ang="0">
                      <a:pos x="0" y="2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20" h="9">
                      <a:moveTo>
                        <a:pt x="0" y="2"/>
                      </a:moveTo>
                      <a:lnTo>
                        <a:pt x="0" y="9"/>
                      </a:lnTo>
                      <a:cubicBezTo>
                        <a:pt x="0" y="9"/>
                        <a:pt x="1" y="9"/>
                        <a:pt x="1" y="9"/>
                      </a:cubicBezTo>
                      <a:cubicBezTo>
                        <a:pt x="7" y="7"/>
                        <a:pt x="13" y="6"/>
                        <a:pt x="19" y="5"/>
                      </a:cubicBezTo>
                      <a:cubicBezTo>
                        <a:pt x="19" y="5"/>
                        <a:pt x="19" y="4"/>
                        <a:pt x="20" y="4"/>
                      </a:cubicBezTo>
                      <a:lnTo>
                        <a:pt x="20" y="0"/>
                      </a:lnTo>
                      <a:cubicBezTo>
                        <a:pt x="14" y="1"/>
                        <a:pt x="7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34" name="Freeform 986"/>
                <p:cNvSpPr>
                  <a:spLocks/>
                </p:cNvSpPr>
                <p:nvPr/>
              </p:nvSpPr>
              <p:spPr bwMode="auto">
                <a:xfrm>
                  <a:off x="3192" y="5406"/>
                  <a:ext cx="594" cy="24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10"/>
                    </a:cxn>
                    <a:cxn ang="0">
                      <a:pos x="1" y="9"/>
                    </a:cxn>
                    <a:cxn ang="0">
                      <a:pos x="18" y="6"/>
                    </a:cxn>
                    <a:cxn ang="0">
                      <a:pos x="24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24" h="10">
                      <a:moveTo>
                        <a:pt x="0" y="3"/>
                      </a:moveTo>
                      <a:lnTo>
                        <a:pt x="0" y="10"/>
                      </a:lnTo>
                      <a:cubicBezTo>
                        <a:pt x="0" y="10"/>
                        <a:pt x="1" y="10"/>
                        <a:pt x="1" y="9"/>
                      </a:cubicBezTo>
                      <a:cubicBezTo>
                        <a:pt x="7" y="8"/>
                        <a:pt x="13" y="7"/>
                        <a:pt x="18" y="6"/>
                      </a:cubicBezTo>
                      <a:cubicBezTo>
                        <a:pt x="20" y="4"/>
                        <a:pt x="22" y="2"/>
                        <a:pt x="24" y="0"/>
                      </a:cubicBezTo>
                      <a:cubicBezTo>
                        <a:pt x="16" y="1"/>
                        <a:pt x="8" y="2"/>
                        <a:pt x="0" y="3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35" name="Freeform 987"/>
                <p:cNvSpPr>
                  <a:spLocks/>
                </p:cNvSpPr>
                <p:nvPr/>
              </p:nvSpPr>
              <p:spPr bwMode="auto">
                <a:xfrm>
                  <a:off x="3192" y="5183"/>
                  <a:ext cx="594" cy="22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18" y="6"/>
                    </a:cxn>
                    <a:cxn ang="0">
                      <a:pos x="24" y="0"/>
                    </a:cxn>
                    <a:cxn ang="0">
                      <a:pos x="8" y="2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24" h="9">
                      <a:moveTo>
                        <a:pt x="0" y="3"/>
                      </a:moveTo>
                      <a:lnTo>
                        <a:pt x="0" y="9"/>
                      </a:ln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6" y="8"/>
                        <a:pt x="12" y="7"/>
                        <a:pt x="18" y="6"/>
                      </a:cubicBezTo>
                      <a:cubicBezTo>
                        <a:pt x="20" y="4"/>
                        <a:pt x="22" y="2"/>
                        <a:pt x="24" y="0"/>
                      </a:cubicBezTo>
                      <a:cubicBezTo>
                        <a:pt x="19" y="0"/>
                        <a:pt x="13" y="1"/>
                        <a:pt x="8" y="2"/>
                      </a:cubicBezTo>
                      <a:cubicBezTo>
                        <a:pt x="5" y="2"/>
                        <a:pt x="3" y="3"/>
                        <a:pt x="0" y="3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36" name="Freeform 988"/>
                <p:cNvSpPr>
                  <a:spLocks/>
                </p:cNvSpPr>
                <p:nvPr/>
              </p:nvSpPr>
              <p:spPr bwMode="auto">
                <a:xfrm>
                  <a:off x="3192" y="4935"/>
                  <a:ext cx="594" cy="248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10"/>
                    </a:cxn>
                    <a:cxn ang="0">
                      <a:pos x="18" y="7"/>
                    </a:cxn>
                    <a:cxn ang="0">
                      <a:pos x="24" y="0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24" h="10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18" y="7"/>
                      </a:lnTo>
                      <a:lnTo>
                        <a:pt x="24" y="0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37" name="Freeform 989"/>
                <p:cNvSpPr>
                  <a:spLocks/>
                </p:cNvSpPr>
                <p:nvPr/>
              </p:nvSpPr>
              <p:spPr bwMode="auto">
                <a:xfrm>
                  <a:off x="2648" y="5034"/>
                  <a:ext cx="544" cy="173"/>
                </a:xfrm>
                <a:custGeom>
                  <a:avLst/>
                  <a:gdLst/>
                  <a:ahLst/>
                  <a:cxnLst>
                    <a:cxn ang="0">
                      <a:pos x="22" y="6"/>
                    </a:cxn>
                    <a:cxn ang="0">
                      <a:pos x="22" y="0"/>
                    </a:cxn>
                    <a:cxn ang="0">
                      <a:pos x="0" y="3"/>
                    </a:cxn>
                    <a:cxn ang="0">
                      <a:pos x="3" y="7"/>
                    </a:cxn>
                    <a:cxn ang="0">
                      <a:pos x="22" y="6"/>
                    </a:cxn>
                  </a:cxnLst>
                  <a:rect l="0" t="0" r="r" b="b"/>
                  <a:pathLst>
                    <a:path w="22" h="7">
                      <a:moveTo>
                        <a:pt x="22" y="6"/>
                      </a:moveTo>
                      <a:lnTo>
                        <a:pt x="22" y="0"/>
                      </a:lnTo>
                      <a:lnTo>
                        <a:pt x="0" y="3"/>
                      </a:lnTo>
                      <a:lnTo>
                        <a:pt x="3" y="7"/>
                      </a:lnTo>
                      <a:lnTo>
                        <a:pt x="22" y="6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38" name="Freeform 990"/>
                <p:cNvSpPr>
                  <a:spLocks/>
                </p:cNvSpPr>
                <p:nvPr/>
              </p:nvSpPr>
              <p:spPr bwMode="auto">
                <a:xfrm>
                  <a:off x="2648" y="5257"/>
                  <a:ext cx="544" cy="174"/>
                </a:xfrm>
                <a:custGeom>
                  <a:avLst/>
                  <a:gdLst/>
                  <a:ahLst/>
                  <a:cxnLst>
                    <a:cxn ang="0">
                      <a:pos x="22" y="6"/>
                    </a:cxn>
                    <a:cxn ang="0">
                      <a:pos x="22" y="0"/>
                    </a:cxn>
                    <a:cxn ang="0">
                      <a:pos x="3" y="2"/>
                    </a:cxn>
                    <a:cxn ang="0">
                      <a:pos x="0" y="3"/>
                    </a:cxn>
                    <a:cxn ang="0">
                      <a:pos x="3" y="7"/>
                    </a:cxn>
                    <a:cxn ang="0">
                      <a:pos x="22" y="6"/>
                    </a:cxn>
                  </a:cxnLst>
                  <a:rect l="0" t="0" r="r" b="b"/>
                  <a:pathLst>
                    <a:path w="22" h="7">
                      <a:moveTo>
                        <a:pt x="22" y="6"/>
                      </a:moveTo>
                      <a:lnTo>
                        <a:pt x="22" y="0"/>
                      </a:lnTo>
                      <a:cubicBezTo>
                        <a:pt x="16" y="1"/>
                        <a:pt x="9" y="2"/>
                        <a:pt x="3" y="2"/>
                      </a:cubicBezTo>
                      <a:lnTo>
                        <a:pt x="0" y="3"/>
                      </a:lnTo>
                      <a:cubicBezTo>
                        <a:pt x="1" y="4"/>
                        <a:pt x="2" y="6"/>
                        <a:pt x="3" y="7"/>
                      </a:cubicBezTo>
                      <a:cubicBezTo>
                        <a:pt x="9" y="7"/>
                        <a:pt x="16" y="7"/>
                        <a:pt x="22" y="6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39" name="Freeform 991"/>
                <p:cNvSpPr>
                  <a:spLocks/>
                </p:cNvSpPr>
                <p:nvPr/>
              </p:nvSpPr>
              <p:spPr bwMode="auto">
                <a:xfrm>
                  <a:off x="2673" y="5480"/>
                  <a:ext cx="519" cy="174"/>
                </a:xfrm>
                <a:custGeom>
                  <a:avLst/>
                  <a:gdLst/>
                  <a:ahLst/>
                  <a:cxnLst>
                    <a:cxn ang="0">
                      <a:pos x="21" y="7"/>
                    </a:cxn>
                    <a:cxn ang="0">
                      <a:pos x="21" y="0"/>
                    </a:cxn>
                    <a:cxn ang="0">
                      <a:pos x="3" y="3"/>
                    </a:cxn>
                    <a:cxn ang="0">
                      <a:pos x="0" y="3"/>
                    </a:cxn>
                    <a:cxn ang="0">
                      <a:pos x="3" y="7"/>
                    </a:cxn>
                    <a:cxn ang="0">
                      <a:pos x="21" y="7"/>
                    </a:cxn>
                  </a:cxnLst>
                  <a:rect l="0" t="0" r="r" b="b"/>
                  <a:pathLst>
                    <a:path w="21" h="7">
                      <a:moveTo>
                        <a:pt x="21" y="7"/>
                      </a:moveTo>
                      <a:lnTo>
                        <a:pt x="21" y="0"/>
                      </a:lnTo>
                      <a:cubicBezTo>
                        <a:pt x="15" y="1"/>
                        <a:pt x="9" y="2"/>
                        <a:pt x="3" y="3"/>
                      </a:cubicBezTo>
                      <a:lnTo>
                        <a:pt x="0" y="3"/>
                      </a:lnTo>
                      <a:cubicBezTo>
                        <a:pt x="1" y="4"/>
                        <a:pt x="2" y="6"/>
                        <a:pt x="3" y="7"/>
                      </a:cubicBezTo>
                      <a:cubicBezTo>
                        <a:pt x="9" y="7"/>
                        <a:pt x="15" y="7"/>
                        <a:pt x="21" y="7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40" name="Freeform 992"/>
                <p:cNvSpPr>
                  <a:spLocks/>
                </p:cNvSpPr>
                <p:nvPr/>
              </p:nvSpPr>
              <p:spPr bwMode="auto">
                <a:xfrm>
                  <a:off x="2697" y="5703"/>
                  <a:ext cx="495" cy="174"/>
                </a:xfrm>
                <a:custGeom>
                  <a:avLst/>
                  <a:gdLst/>
                  <a:ahLst/>
                  <a:cxnLst>
                    <a:cxn ang="0">
                      <a:pos x="20" y="7"/>
                    </a:cxn>
                    <a:cxn ang="0">
                      <a:pos x="20" y="0"/>
                    </a:cxn>
                    <a:cxn ang="0">
                      <a:pos x="2" y="3"/>
                    </a:cxn>
                    <a:cxn ang="0">
                      <a:pos x="0" y="3"/>
                    </a:cxn>
                    <a:cxn ang="0">
                      <a:pos x="2" y="7"/>
                    </a:cxn>
                    <a:cxn ang="0">
                      <a:pos x="8" y="7"/>
                    </a:cxn>
                    <a:cxn ang="0">
                      <a:pos x="20" y="7"/>
                    </a:cxn>
                  </a:cxnLst>
                  <a:rect l="0" t="0" r="r" b="b"/>
                  <a:pathLst>
                    <a:path w="20" h="7">
                      <a:moveTo>
                        <a:pt x="20" y="7"/>
                      </a:moveTo>
                      <a:lnTo>
                        <a:pt x="20" y="0"/>
                      </a:lnTo>
                      <a:cubicBezTo>
                        <a:pt x="14" y="1"/>
                        <a:pt x="8" y="2"/>
                        <a:pt x="2" y="3"/>
                      </a:cubicBezTo>
                      <a:lnTo>
                        <a:pt x="0" y="3"/>
                      </a:lnTo>
                      <a:cubicBezTo>
                        <a:pt x="1" y="4"/>
                        <a:pt x="2" y="6"/>
                        <a:pt x="2" y="7"/>
                      </a:cubicBezTo>
                      <a:cubicBezTo>
                        <a:pt x="4" y="7"/>
                        <a:pt x="6" y="7"/>
                        <a:pt x="8" y="7"/>
                      </a:cubicBezTo>
                      <a:cubicBezTo>
                        <a:pt x="12" y="7"/>
                        <a:pt x="16" y="7"/>
                        <a:pt x="20" y="7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41" name="Freeform 993"/>
                <p:cNvSpPr>
                  <a:spLocks/>
                </p:cNvSpPr>
                <p:nvPr/>
              </p:nvSpPr>
              <p:spPr bwMode="auto">
                <a:xfrm>
                  <a:off x="2697" y="5951"/>
                  <a:ext cx="495" cy="149"/>
                </a:xfrm>
                <a:custGeom>
                  <a:avLst/>
                  <a:gdLst/>
                  <a:ahLst/>
                  <a:cxnLst>
                    <a:cxn ang="0">
                      <a:pos x="20" y="6"/>
                    </a:cxn>
                    <a:cxn ang="0">
                      <a:pos x="20" y="0"/>
                    </a:cxn>
                    <a:cxn ang="0">
                      <a:pos x="4" y="2"/>
                    </a:cxn>
                    <a:cxn ang="0">
                      <a:pos x="3" y="2"/>
                    </a:cxn>
                    <a:cxn ang="0">
                      <a:pos x="0" y="2"/>
                    </a:cxn>
                    <a:cxn ang="0">
                      <a:pos x="3" y="6"/>
                    </a:cxn>
                    <a:cxn ang="0">
                      <a:pos x="20" y="6"/>
                    </a:cxn>
                  </a:cxnLst>
                  <a:rect l="0" t="0" r="r" b="b"/>
                  <a:pathLst>
                    <a:path w="20" h="6">
                      <a:moveTo>
                        <a:pt x="20" y="6"/>
                      </a:moveTo>
                      <a:lnTo>
                        <a:pt x="20" y="0"/>
                      </a:lnTo>
                      <a:cubicBezTo>
                        <a:pt x="15" y="0"/>
                        <a:pt x="9" y="1"/>
                        <a:pt x="4" y="2"/>
                      </a:cubicBezTo>
                      <a:lnTo>
                        <a:pt x="3" y="2"/>
                      </a:lnTo>
                      <a:lnTo>
                        <a:pt x="0" y="2"/>
                      </a:lnTo>
                      <a:cubicBezTo>
                        <a:pt x="1" y="4"/>
                        <a:pt x="2" y="5"/>
                        <a:pt x="3" y="6"/>
                      </a:cubicBezTo>
                      <a:cubicBezTo>
                        <a:pt x="9" y="6"/>
                        <a:pt x="14" y="6"/>
                        <a:pt x="20" y="6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42" name="Freeform 994"/>
                <p:cNvSpPr>
                  <a:spLocks/>
                </p:cNvSpPr>
                <p:nvPr/>
              </p:nvSpPr>
              <p:spPr bwMode="auto">
                <a:xfrm>
                  <a:off x="2722" y="6174"/>
                  <a:ext cx="470" cy="174"/>
                </a:xfrm>
                <a:custGeom>
                  <a:avLst/>
                  <a:gdLst/>
                  <a:ahLst/>
                  <a:cxnLst>
                    <a:cxn ang="0">
                      <a:pos x="19" y="6"/>
                    </a:cxn>
                    <a:cxn ang="0">
                      <a:pos x="19" y="0"/>
                    </a:cxn>
                    <a:cxn ang="0">
                      <a:pos x="11" y="1"/>
                    </a:cxn>
                    <a:cxn ang="0">
                      <a:pos x="0" y="2"/>
                    </a:cxn>
                    <a:cxn ang="0">
                      <a:pos x="3" y="7"/>
                    </a:cxn>
                    <a:cxn ang="0">
                      <a:pos x="19" y="6"/>
                    </a:cxn>
                  </a:cxnLst>
                  <a:rect l="0" t="0" r="r" b="b"/>
                  <a:pathLst>
                    <a:path w="19" h="7">
                      <a:moveTo>
                        <a:pt x="19" y="6"/>
                      </a:moveTo>
                      <a:lnTo>
                        <a:pt x="19" y="0"/>
                      </a:lnTo>
                      <a:cubicBezTo>
                        <a:pt x="16" y="0"/>
                        <a:pt x="14" y="1"/>
                        <a:pt x="11" y="1"/>
                      </a:cubicBezTo>
                      <a:cubicBezTo>
                        <a:pt x="7" y="2"/>
                        <a:pt x="4" y="2"/>
                        <a:pt x="0" y="2"/>
                      </a:cubicBezTo>
                      <a:cubicBezTo>
                        <a:pt x="1" y="4"/>
                        <a:pt x="2" y="5"/>
                        <a:pt x="3" y="7"/>
                      </a:cubicBezTo>
                      <a:cubicBezTo>
                        <a:pt x="8" y="6"/>
                        <a:pt x="14" y="6"/>
                        <a:pt x="19" y="6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43" name="Freeform 995"/>
                <p:cNvSpPr>
                  <a:spLocks/>
                </p:cNvSpPr>
                <p:nvPr/>
              </p:nvSpPr>
              <p:spPr bwMode="auto">
                <a:xfrm>
                  <a:off x="2722" y="6398"/>
                  <a:ext cx="470" cy="173"/>
                </a:xfrm>
                <a:custGeom>
                  <a:avLst/>
                  <a:gdLst/>
                  <a:ahLst/>
                  <a:cxnLst>
                    <a:cxn ang="0">
                      <a:pos x="19" y="6"/>
                    </a:cxn>
                    <a:cxn ang="0">
                      <a:pos x="19" y="0"/>
                    </a:cxn>
                    <a:cxn ang="0">
                      <a:pos x="9" y="2"/>
                    </a:cxn>
                    <a:cxn ang="0">
                      <a:pos x="0" y="3"/>
                    </a:cxn>
                    <a:cxn ang="0">
                      <a:pos x="3" y="7"/>
                    </a:cxn>
                    <a:cxn ang="0">
                      <a:pos x="19" y="6"/>
                    </a:cxn>
                  </a:cxnLst>
                  <a:rect l="0" t="0" r="r" b="b"/>
                  <a:pathLst>
                    <a:path w="19" h="7">
                      <a:moveTo>
                        <a:pt x="19" y="6"/>
                      </a:moveTo>
                      <a:lnTo>
                        <a:pt x="19" y="0"/>
                      </a:lnTo>
                      <a:cubicBezTo>
                        <a:pt x="16" y="1"/>
                        <a:pt x="12" y="1"/>
                        <a:pt x="9" y="2"/>
                      </a:cubicBezTo>
                      <a:cubicBezTo>
                        <a:pt x="6" y="2"/>
                        <a:pt x="3" y="2"/>
                        <a:pt x="0" y="3"/>
                      </a:cubicBezTo>
                      <a:cubicBezTo>
                        <a:pt x="1" y="4"/>
                        <a:pt x="2" y="5"/>
                        <a:pt x="3" y="7"/>
                      </a:cubicBezTo>
                      <a:cubicBezTo>
                        <a:pt x="8" y="7"/>
                        <a:pt x="14" y="6"/>
                        <a:pt x="19" y="6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44" name="Freeform 996"/>
                <p:cNvSpPr>
                  <a:spLocks/>
                </p:cNvSpPr>
                <p:nvPr/>
              </p:nvSpPr>
              <p:spPr bwMode="auto">
                <a:xfrm>
                  <a:off x="2747" y="6621"/>
                  <a:ext cx="445" cy="173"/>
                </a:xfrm>
                <a:custGeom>
                  <a:avLst/>
                  <a:gdLst/>
                  <a:ahLst/>
                  <a:cxnLst>
                    <a:cxn ang="0">
                      <a:pos x="18" y="6"/>
                    </a:cxn>
                    <a:cxn ang="0">
                      <a:pos x="18" y="0"/>
                    </a:cxn>
                    <a:cxn ang="0">
                      <a:pos x="11" y="1"/>
                    </a:cxn>
                    <a:cxn ang="0">
                      <a:pos x="0" y="3"/>
                    </a:cxn>
                    <a:cxn ang="0">
                      <a:pos x="3" y="7"/>
                    </a:cxn>
                    <a:cxn ang="0">
                      <a:pos x="18" y="6"/>
                    </a:cxn>
                  </a:cxnLst>
                  <a:rect l="0" t="0" r="r" b="b"/>
                  <a:pathLst>
                    <a:path w="18" h="7">
                      <a:moveTo>
                        <a:pt x="18" y="6"/>
                      </a:moveTo>
                      <a:lnTo>
                        <a:pt x="18" y="0"/>
                      </a:lnTo>
                      <a:cubicBezTo>
                        <a:pt x="16" y="1"/>
                        <a:pt x="13" y="1"/>
                        <a:pt x="11" y="1"/>
                      </a:cubicBezTo>
                      <a:cubicBezTo>
                        <a:pt x="8" y="2"/>
                        <a:pt x="4" y="2"/>
                        <a:pt x="0" y="3"/>
                      </a:cubicBezTo>
                      <a:cubicBezTo>
                        <a:pt x="1" y="4"/>
                        <a:pt x="2" y="6"/>
                        <a:pt x="3" y="7"/>
                      </a:cubicBezTo>
                      <a:cubicBezTo>
                        <a:pt x="8" y="7"/>
                        <a:pt x="13" y="6"/>
                        <a:pt x="18" y="6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45" name="Freeform 997"/>
                <p:cNvSpPr>
                  <a:spLocks/>
                </p:cNvSpPr>
                <p:nvPr/>
              </p:nvSpPr>
              <p:spPr bwMode="auto">
                <a:xfrm>
                  <a:off x="2772" y="6869"/>
                  <a:ext cx="420" cy="148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17" y="0"/>
                    </a:cxn>
                    <a:cxn ang="0">
                      <a:pos x="6" y="1"/>
                    </a:cxn>
                    <a:cxn ang="0">
                      <a:pos x="0" y="2"/>
                    </a:cxn>
                    <a:cxn ang="0">
                      <a:pos x="2" y="6"/>
                    </a:cxn>
                    <a:cxn ang="0">
                      <a:pos x="17" y="6"/>
                    </a:cxn>
                  </a:cxnLst>
                  <a:rect l="0" t="0" r="r" b="b"/>
                  <a:pathLst>
                    <a:path w="17" h="6">
                      <a:moveTo>
                        <a:pt x="17" y="6"/>
                      </a:moveTo>
                      <a:lnTo>
                        <a:pt x="17" y="0"/>
                      </a:lnTo>
                      <a:cubicBezTo>
                        <a:pt x="13" y="0"/>
                        <a:pt x="9" y="1"/>
                        <a:pt x="6" y="1"/>
                      </a:cubicBezTo>
                      <a:cubicBezTo>
                        <a:pt x="4" y="1"/>
                        <a:pt x="2" y="2"/>
                        <a:pt x="0" y="2"/>
                      </a:cubicBezTo>
                      <a:cubicBezTo>
                        <a:pt x="1" y="3"/>
                        <a:pt x="2" y="5"/>
                        <a:pt x="2" y="6"/>
                      </a:cubicBezTo>
                      <a:cubicBezTo>
                        <a:pt x="7" y="6"/>
                        <a:pt x="12" y="6"/>
                        <a:pt x="17" y="6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46" name="Freeform 998"/>
                <p:cNvSpPr>
                  <a:spLocks/>
                </p:cNvSpPr>
                <p:nvPr/>
              </p:nvSpPr>
              <p:spPr bwMode="auto">
                <a:xfrm>
                  <a:off x="2772" y="7092"/>
                  <a:ext cx="420" cy="149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17" y="0"/>
                    </a:cxn>
                    <a:cxn ang="0">
                      <a:pos x="6" y="1"/>
                    </a:cxn>
                    <a:cxn ang="0">
                      <a:pos x="5" y="2"/>
                    </a:cxn>
                    <a:cxn ang="0">
                      <a:pos x="0" y="2"/>
                    </a:cxn>
                    <a:cxn ang="0">
                      <a:pos x="3" y="6"/>
                    </a:cxn>
                    <a:cxn ang="0">
                      <a:pos x="17" y="6"/>
                    </a:cxn>
                  </a:cxnLst>
                  <a:rect l="0" t="0" r="r" b="b"/>
                  <a:pathLst>
                    <a:path w="17" h="6">
                      <a:moveTo>
                        <a:pt x="17" y="6"/>
                      </a:moveTo>
                      <a:lnTo>
                        <a:pt x="17" y="0"/>
                      </a:lnTo>
                      <a:cubicBezTo>
                        <a:pt x="13" y="0"/>
                        <a:pt x="10" y="1"/>
                        <a:pt x="6" y="1"/>
                      </a:cubicBezTo>
                      <a:lnTo>
                        <a:pt x="5" y="2"/>
                      </a:lnTo>
                      <a:lnTo>
                        <a:pt x="0" y="2"/>
                      </a:lnTo>
                      <a:cubicBezTo>
                        <a:pt x="1" y="4"/>
                        <a:pt x="2" y="5"/>
                        <a:pt x="3" y="6"/>
                      </a:cubicBezTo>
                      <a:cubicBezTo>
                        <a:pt x="8" y="6"/>
                        <a:pt x="12" y="6"/>
                        <a:pt x="17" y="6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47" name="Freeform 999"/>
                <p:cNvSpPr>
                  <a:spLocks/>
                </p:cNvSpPr>
                <p:nvPr/>
              </p:nvSpPr>
              <p:spPr bwMode="auto">
                <a:xfrm>
                  <a:off x="2796" y="7315"/>
                  <a:ext cx="396" cy="149"/>
                </a:xfrm>
                <a:custGeom>
                  <a:avLst/>
                  <a:gdLst/>
                  <a:ahLst/>
                  <a:cxnLst>
                    <a:cxn ang="0">
                      <a:pos x="16" y="6"/>
                    </a:cxn>
                    <a:cxn ang="0">
                      <a:pos x="16" y="0"/>
                    </a:cxn>
                    <a:cxn ang="0">
                      <a:pos x="13" y="1"/>
                    </a:cxn>
                    <a:cxn ang="0">
                      <a:pos x="0" y="2"/>
                    </a:cxn>
                    <a:cxn ang="0">
                      <a:pos x="3" y="6"/>
                    </a:cxn>
                    <a:cxn ang="0">
                      <a:pos x="16" y="6"/>
                    </a:cxn>
                  </a:cxnLst>
                  <a:rect l="0" t="0" r="r" b="b"/>
                  <a:pathLst>
                    <a:path w="16" h="6">
                      <a:moveTo>
                        <a:pt x="16" y="6"/>
                      </a:moveTo>
                      <a:lnTo>
                        <a:pt x="16" y="0"/>
                      </a:lnTo>
                      <a:cubicBezTo>
                        <a:pt x="15" y="0"/>
                        <a:pt x="14" y="1"/>
                        <a:pt x="13" y="1"/>
                      </a:cubicBezTo>
                      <a:cubicBezTo>
                        <a:pt x="9" y="1"/>
                        <a:pt x="4" y="2"/>
                        <a:pt x="0" y="2"/>
                      </a:cubicBezTo>
                      <a:cubicBezTo>
                        <a:pt x="1" y="4"/>
                        <a:pt x="2" y="5"/>
                        <a:pt x="3" y="6"/>
                      </a:cubicBezTo>
                      <a:cubicBezTo>
                        <a:pt x="7" y="6"/>
                        <a:pt x="12" y="6"/>
                        <a:pt x="16" y="6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48" name="Freeform 1000"/>
                <p:cNvSpPr>
                  <a:spLocks/>
                </p:cNvSpPr>
                <p:nvPr/>
              </p:nvSpPr>
              <p:spPr bwMode="auto">
                <a:xfrm>
                  <a:off x="2821" y="7563"/>
                  <a:ext cx="371" cy="124"/>
                </a:xfrm>
                <a:custGeom>
                  <a:avLst/>
                  <a:gdLst/>
                  <a:ahLst/>
                  <a:cxnLst>
                    <a:cxn ang="0">
                      <a:pos x="15" y="5"/>
                    </a:cxn>
                    <a:cxn ang="0">
                      <a:pos x="15" y="0"/>
                    </a:cxn>
                    <a:cxn ang="0">
                      <a:pos x="13" y="0"/>
                    </a:cxn>
                    <a:cxn ang="0">
                      <a:pos x="12" y="0"/>
                    </a:cxn>
                    <a:cxn ang="0">
                      <a:pos x="0" y="2"/>
                    </a:cxn>
                    <a:cxn ang="0">
                      <a:pos x="2" y="5"/>
                    </a:cxn>
                    <a:cxn ang="0">
                      <a:pos x="7" y="5"/>
                    </a:cxn>
                    <a:cxn ang="0">
                      <a:pos x="15" y="5"/>
                    </a:cxn>
                  </a:cxnLst>
                  <a:rect l="0" t="0" r="r" b="b"/>
                  <a:pathLst>
                    <a:path w="15" h="5">
                      <a:moveTo>
                        <a:pt x="15" y="5"/>
                      </a:move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cubicBezTo>
                        <a:pt x="8" y="0"/>
                        <a:pt x="3" y="1"/>
                        <a:pt x="0" y="2"/>
                      </a:cubicBezTo>
                      <a:cubicBezTo>
                        <a:pt x="0" y="3"/>
                        <a:pt x="1" y="4"/>
                        <a:pt x="2" y="5"/>
                      </a:cubicBezTo>
                      <a:lnTo>
                        <a:pt x="7" y="5"/>
                      </a:lnTo>
                      <a:cubicBezTo>
                        <a:pt x="9" y="5"/>
                        <a:pt x="12" y="5"/>
                        <a:pt x="15" y="5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49" name="Freeform 1001"/>
                <p:cNvSpPr>
                  <a:spLocks/>
                </p:cNvSpPr>
                <p:nvPr/>
              </p:nvSpPr>
              <p:spPr bwMode="auto">
                <a:xfrm>
                  <a:off x="2821" y="7786"/>
                  <a:ext cx="371" cy="149"/>
                </a:xfrm>
                <a:custGeom>
                  <a:avLst/>
                  <a:gdLst/>
                  <a:ahLst/>
                  <a:cxnLst>
                    <a:cxn ang="0">
                      <a:pos x="15" y="5"/>
                    </a:cxn>
                    <a:cxn ang="0">
                      <a:pos x="15" y="0"/>
                    </a:cxn>
                    <a:cxn ang="0">
                      <a:pos x="12" y="0"/>
                    </a:cxn>
                    <a:cxn ang="0">
                      <a:pos x="0" y="2"/>
                    </a:cxn>
                    <a:cxn ang="0">
                      <a:pos x="3" y="6"/>
                    </a:cxn>
                    <a:cxn ang="0">
                      <a:pos x="15" y="5"/>
                    </a:cxn>
                  </a:cxnLst>
                  <a:rect l="0" t="0" r="r" b="b"/>
                  <a:pathLst>
                    <a:path w="15" h="6">
                      <a:moveTo>
                        <a:pt x="15" y="5"/>
                      </a:moveTo>
                      <a:lnTo>
                        <a:pt x="15" y="0"/>
                      </a:lnTo>
                      <a:cubicBezTo>
                        <a:pt x="14" y="0"/>
                        <a:pt x="13" y="0"/>
                        <a:pt x="12" y="0"/>
                      </a:cubicBezTo>
                      <a:cubicBezTo>
                        <a:pt x="8" y="1"/>
                        <a:pt x="4" y="1"/>
                        <a:pt x="0" y="2"/>
                      </a:cubicBezTo>
                      <a:cubicBezTo>
                        <a:pt x="1" y="3"/>
                        <a:pt x="2" y="4"/>
                        <a:pt x="3" y="6"/>
                      </a:cubicBezTo>
                      <a:cubicBezTo>
                        <a:pt x="7" y="6"/>
                        <a:pt x="11" y="5"/>
                        <a:pt x="15" y="5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50" name="Freeform 1002"/>
                <p:cNvSpPr>
                  <a:spLocks/>
                </p:cNvSpPr>
                <p:nvPr/>
              </p:nvSpPr>
              <p:spPr bwMode="auto">
                <a:xfrm>
                  <a:off x="2846" y="8009"/>
                  <a:ext cx="346" cy="149"/>
                </a:xfrm>
                <a:custGeom>
                  <a:avLst/>
                  <a:gdLst/>
                  <a:ahLst/>
                  <a:cxnLst>
                    <a:cxn ang="0">
                      <a:pos x="14" y="5"/>
                    </a:cxn>
                    <a:cxn ang="0">
                      <a:pos x="14" y="0"/>
                    </a:cxn>
                    <a:cxn ang="0">
                      <a:pos x="0" y="2"/>
                    </a:cxn>
                    <a:cxn ang="0">
                      <a:pos x="2" y="6"/>
                    </a:cxn>
                    <a:cxn ang="0">
                      <a:pos x="14" y="5"/>
                    </a:cxn>
                  </a:cxnLst>
                  <a:rect l="0" t="0" r="r" b="b"/>
                  <a:pathLst>
                    <a:path w="14" h="6">
                      <a:moveTo>
                        <a:pt x="14" y="5"/>
                      </a:moveTo>
                      <a:lnTo>
                        <a:pt x="14" y="0"/>
                      </a:lnTo>
                      <a:cubicBezTo>
                        <a:pt x="9" y="1"/>
                        <a:pt x="4" y="1"/>
                        <a:pt x="0" y="2"/>
                      </a:cubicBezTo>
                      <a:cubicBezTo>
                        <a:pt x="1" y="3"/>
                        <a:pt x="1" y="5"/>
                        <a:pt x="2" y="6"/>
                      </a:cubicBezTo>
                      <a:cubicBezTo>
                        <a:pt x="6" y="6"/>
                        <a:pt x="10" y="6"/>
                        <a:pt x="14" y="5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51" name="Freeform 1003"/>
                <p:cNvSpPr>
                  <a:spLocks/>
                </p:cNvSpPr>
                <p:nvPr/>
              </p:nvSpPr>
              <p:spPr bwMode="auto">
                <a:xfrm>
                  <a:off x="2846" y="8232"/>
                  <a:ext cx="346" cy="149"/>
                </a:xfrm>
                <a:custGeom>
                  <a:avLst/>
                  <a:gdLst/>
                  <a:ahLst/>
                  <a:cxnLst>
                    <a:cxn ang="0">
                      <a:pos x="14" y="6"/>
                    </a:cxn>
                    <a:cxn ang="0">
                      <a:pos x="14" y="0"/>
                    </a:cxn>
                    <a:cxn ang="0">
                      <a:pos x="0" y="2"/>
                    </a:cxn>
                    <a:cxn ang="0">
                      <a:pos x="3" y="6"/>
                    </a:cxn>
                    <a:cxn ang="0">
                      <a:pos x="14" y="6"/>
                    </a:cxn>
                  </a:cxnLst>
                  <a:rect l="0" t="0" r="r" b="b"/>
                  <a:pathLst>
                    <a:path w="14" h="6">
                      <a:moveTo>
                        <a:pt x="14" y="6"/>
                      </a:moveTo>
                      <a:lnTo>
                        <a:pt x="14" y="0"/>
                      </a:lnTo>
                      <a:lnTo>
                        <a:pt x="0" y="2"/>
                      </a:lnTo>
                      <a:lnTo>
                        <a:pt x="3" y="6"/>
                      </a:lnTo>
                      <a:lnTo>
                        <a:pt x="14" y="6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52" name="Freeform 1004"/>
                <p:cNvSpPr>
                  <a:spLocks/>
                </p:cNvSpPr>
                <p:nvPr/>
              </p:nvSpPr>
              <p:spPr bwMode="auto">
                <a:xfrm>
                  <a:off x="2673" y="4959"/>
                  <a:ext cx="1064" cy="224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43" y="0"/>
                    </a:cxn>
                    <a:cxn ang="0">
                      <a:pos x="39" y="5"/>
                    </a:cxn>
                    <a:cxn ang="0">
                      <a:pos x="21" y="8"/>
                    </a:cxn>
                    <a:cxn ang="0">
                      <a:pos x="2" y="9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43" h="9">
                      <a:moveTo>
                        <a:pt x="0" y="6"/>
                      </a:moveTo>
                      <a:lnTo>
                        <a:pt x="43" y="0"/>
                      </a:lnTo>
                      <a:lnTo>
                        <a:pt x="39" y="5"/>
                      </a:lnTo>
                      <a:lnTo>
                        <a:pt x="21" y="8"/>
                      </a:lnTo>
                      <a:lnTo>
                        <a:pt x="2" y="9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53" name="Freeform 1005"/>
                <p:cNvSpPr>
                  <a:spLocks/>
                </p:cNvSpPr>
                <p:nvPr/>
              </p:nvSpPr>
              <p:spPr bwMode="auto">
                <a:xfrm>
                  <a:off x="2970" y="7265"/>
                  <a:ext cx="668" cy="199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0" y="4"/>
                    </a:cxn>
                    <a:cxn ang="0">
                      <a:pos x="27" y="0"/>
                    </a:cxn>
                    <a:cxn ang="0">
                      <a:pos x="27" y="4"/>
                    </a:cxn>
                    <a:cxn ang="0">
                      <a:pos x="13" y="7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27" h="8">
                      <a:moveTo>
                        <a:pt x="0" y="8"/>
                      </a:moveTo>
                      <a:lnTo>
                        <a:pt x="0" y="4"/>
                      </a:lnTo>
                      <a:cubicBezTo>
                        <a:pt x="9" y="3"/>
                        <a:pt x="18" y="2"/>
                        <a:pt x="27" y="0"/>
                      </a:cubicBezTo>
                      <a:lnTo>
                        <a:pt x="27" y="4"/>
                      </a:lnTo>
                      <a:cubicBezTo>
                        <a:pt x="22" y="5"/>
                        <a:pt x="18" y="6"/>
                        <a:pt x="13" y="7"/>
                      </a:cubicBezTo>
                      <a:cubicBezTo>
                        <a:pt x="9" y="7"/>
                        <a:pt x="5" y="7"/>
                        <a:pt x="0" y="8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54" name="Freeform 1006"/>
                <p:cNvSpPr>
                  <a:spLocks/>
                </p:cNvSpPr>
                <p:nvPr/>
              </p:nvSpPr>
              <p:spPr bwMode="auto">
                <a:xfrm>
                  <a:off x="2994" y="7513"/>
                  <a:ext cx="644" cy="174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0" y="3"/>
                    </a:cxn>
                    <a:cxn ang="0">
                      <a:pos x="26" y="0"/>
                    </a:cxn>
                    <a:cxn ang="0">
                      <a:pos x="26" y="4"/>
                    </a:cxn>
                    <a:cxn ang="0">
                      <a:pos x="13" y="6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26" h="7">
                      <a:moveTo>
                        <a:pt x="0" y="7"/>
                      </a:moveTo>
                      <a:lnTo>
                        <a:pt x="0" y="3"/>
                      </a:lnTo>
                      <a:cubicBezTo>
                        <a:pt x="8" y="2"/>
                        <a:pt x="17" y="1"/>
                        <a:pt x="26" y="0"/>
                      </a:cubicBezTo>
                      <a:lnTo>
                        <a:pt x="26" y="4"/>
                      </a:lnTo>
                      <a:cubicBezTo>
                        <a:pt x="21" y="5"/>
                        <a:pt x="17" y="5"/>
                        <a:pt x="13" y="6"/>
                      </a:cubicBezTo>
                      <a:cubicBezTo>
                        <a:pt x="9" y="6"/>
                        <a:pt x="4" y="6"/>
                        <a:pt x="0" y="7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55" name="Freeform 1007"/>
                <p:cNvSpPr>
                  <a:spLocks/>
                </p:cNvSpPr>
                <p:nvPr/>
              </p:nvSpPr>
              <p:spPr bwMode="auto">
                <a:xfrm>
                  <a:off x="3019" y="7737"/>
                  <a:ext cx="594" cy="173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0" y="3"/>
                    </a:cxn>
                    <a:cxn ang="0">
                      <a:pos x="24" y="0"/>
                    </a:cxn>
                    <a:cxn ang="0">
                      <a:pos x="24" y="4"/>
                    </a:cxn>
                    <a:cxn ang="0">
                      <a:pos x="12" y="6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24" h="7">
                      <a:moveTo>
                        <a:pt x="0" y="7"/>
                      </a:moveTo>
                      <a:lnTo>
                        <a:pt x="0" y="3"/>
                      </a:lnTo>
                      <a:cubicBezTo>
                        <a:pt x="8" y="2"/>
                        <a:pt x="16" y="1"/>
                        <a:pt x="24" y="0"/>
                      </a:cubicBezTo>
                      <a:lnTo>
                        <a:pt x="24" y="4"/>
                      </a:lnTo>
                      <a:cubicBezTo>
                        <a:pt x="20" y="5"/>
                        <a:pt x="16" y="6"/>
                        <a:pt x="12" y="6"/>
                      </a:cubicBezTo>
                      <a:cubicBezTo>
                        <a:pt x="8" y="7"/>
                        <a:pt x="4" y="7"/>
                        <a:pt x="0" y="7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56" name="Freeform 1008"/>
                <p:cNvSpPr>
                  <a:spLocks/>
                </p:cNvSpPr>
                <p:nvPr/>
              </p:nvSpPr>
              <p:spPr bwMode="auto">
                <a:xfrm>
                  <a:off x="3019" y="7960"/>
                  <a:ext cx="594" cy="173"/>
                </a:xfrm>
                <a:custGeom>
                  <a:avLst/>
                  <a:gdLst/>
                  <a:ahLst/>
                  <a:cxnLst>
                    <a:cxn ang="0">
                      <a:pos x="1" y="7"/>
                    </a:cxn>
                    <a:cxn ang="0">
                      <a:pos x="0" y="4"/>
                    </a:cxn>
                    <a:cxn ang="0">
                      <a:pos x="24" y="0"/>
                    </a:cxn>
                    <a:cxn ang="0">
                      <a:pos x="24" y="4"/>
                    </a:cxn>
                    <a:cxn ang="0">
                      <a:pos x="13" y="7"/>
                    </a:cxn>
                    <a:cxn ang="0">
                      <a:pos x="1" y="7"/>
                    </a:cxn>
                  </a:cxnLst>
                  <a:rect l="0" t="0" r="r" b="b"/>
                  <a:pathLst>
                    <a:path w="24" h="7">
                      <a:moveTo>
                        <a:pt x="1" y="7"/>
                      </a:moveTo>
                      <a:lnTo>
                        <a:pt x="0" y="4"/>
                      </a:lnTo>
                      <a:cubicBezTo>
                        <a:pt x="8" y="3"/>
                        <a:pt x="16" y="1"/>
                        <a:pt x="24" y="0"/>
                      </a:cubicBezTo>
                      <a:lnTo>
                        <a:pt x="24" y="4"/>
                      </a:lnTo>
                      <a:cubicBezTo>
                        <a:pt x="20" y="5"/>
                        <a:pt x="16" y="6"/>
                        <a:pt x="13" y="7"/>
                      </a:cubicBezTo>
                      <a:cubicBezTo>
                        <a:pt x="9" y="7"/>
                        <a:pt x="5" y="7"/>
                        <a:pt x="1" y="7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57" name="Freeform 1009"/>
                <p:cNvSpPr>
                  <a:spLocks/>
                </p:cNvSpPr>
                <p:nvPr/>
              </p:nvSpPr>
              <p:spPr bwMode="auto">
                <a:xfrm>
                  <a:off x="3044" y="8208"/>
                  <a:ext cx="569" cy="148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0" y="3"/>
                    </a:cxn>
                    <a:cxn ang="0">
                      <a:pos x="23" y="0"/>
                    </a:cxn>
                    <a:cxn ang="0">
                      <a:pos x="23" y="4"/>
                    </a:cxn>
                    <a:cxn ang="0">
                      <a:pos x="12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23" h="6">
                      <a:moveTo>
                        <a:pt x="0" y="6"/>
                      </a:moveTo>
                      <a:lnTo>
                        <a:pt x="0" y="3"/>
                      </a:lnTo>
                      <a:lnTo>
                        <a:pt x="23" y="0"/>
                      </a:lnTo>
                      <a:lnTo>
                        <a:pt x="23" y="4"/>
                      </a:lnTo>
                      <a:lnTo>
                        <a:pt x="12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58" name="Freeform 1010"/>
                <p:cNvSpPr>
                  <a:spLocks/>
                </p:cNvSpPr>
                <p:nvPr/>
              </p:nvSpPr>
              <p:spPr bwMode="auto">
                <a:xfrm>
                  <a:off x="2722" y="5654"/>
                  <a:ext cx="965" cy="223"/>
                </a:xfrm>
                <a:custGeom>
                  <a:avLst/>
                  <a:gdLst/>
                  <a:ahLst/>
                  <a:cxnLst>
                    <a:cxn ang="0">
                      <a:pos x="39" y="3"/>
                    </a:cxn>
                    <a:cxn ang="0">
                      <a:pos x="39" y="0"/>
                    </a:cxn>
                    <a:cxn ang="0">
                      <a:pos x="0" y="6"/>
                    </a:cxn>
                    <a:cxn ang="0">
                      <a:pos x="2" y="9"/>
                    </a:cxn>
                    <a:cxn ang="0">
                      <a:pos x="20" y="8"/>
                    </a:cxn>
                    <a:cxn ang="0">
                      <a:pos x="37" y="4"/>
                    </a:cxn>
                    <a:cxn ang="0">
                      <a:pos x="39" y="3"/>
                    </a:cxn>
                  </a:cxnLst>
                  <a:rect l="0" t="0" r="r" b="b"/>
                  <a:pathLst>
                    <a:path w="39" h="9">
                      <a:moveTo>
                        <a:pt x="39" y="3"/>
                      </a:moveTo>
                      <a:lnTo>
                        <a:pt x="39" y="0"/>
                      </a:lnTo>
                      <a:cubicBezTo>
                        <a:pt x="26" y="2"/>
                        <a:pt x="13" y="4"/>
                        <a:pt x="0" y="6"/>
                      </a:cubicBezTo>
                      <a:cubicBezTo>
                        <a:pt x="1" y="7"/>
                        <a:pt x="1" y="8"/>
                        <a:pt x="2" y="9"/>
                      </a:cubicBezTo>
                      <a:cubicBezTo>
                        <a:pt x="8" y="8"/>
                        <a:pt x="14" y="8"/>
                        <a:pt x="20" y="8"/>
                      </a:cubicBezTo>
                      <a:cubicBezTo>
                        <a:pt x="26" y="7"/>
                        <a:pt x="32" y="6"/>
                        <a:pt x="37" y="4"/>
                      </a:cubicBezTo>
                      <a:cubicBezTo>
                        <a:pt x="38" y="4"/>
                        <a:pt x="38" y="4"/>
                        <a:pt x="39" y="3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59" name="Freeform 1011"/>
                <p:cNvSpPr>
                  <a:spLocks/>
                </p:cNvSpPr>
                <p:nvPr/>
              </p:nvSpPr>
              <p:spPr bwMode="auto">
                <a:xfrm>
                  <a:off x="2722" y="5902"/>
                  <a:ext cx="965" cy="198"/>
                </a:xfrm>
                <a:custGeom>
                  <a:avLst/>
                  <a:gdLst/>
                  <a:ahLst/>
                  <a:cxnLst>
                    <a:cxn ang="0">
                      <a:pos x="39" y="3"/>
                    </a:cxn>
                    <a:cxn ang="0">
                      <a:pos x="39" y="0"/>
                    </a:cxn>
                    <a:cxn ang="0">
                      <a:pos x="0" y="5"/>
                    </a:cxn>
                    <a:cxn ang="0">
                      <a:pos x="2" y="8"/>
                    </a:cxn>
                    <a:cxn ang="0">
                      <a:pos x="21" y="7"/>
                    </a:cxn>
                    <a:cxn ang="0">
                      <a:pos x="38" y="4"/>
                    </a:cxn>
                    <a:cxn ang="0">
                      <a:pos x="39" y="3"/>
                    </a:cxn>
                  </a:cxnLst>
                  <a:rect l="0" t="0" r="r" b="b"/>
                  <a:pathLst>
                    <a:path w="39" h="8">
                      <a:moveTo>
                        <a:pt x="39" y="3"/>
                      </a:moveTo>
                      <a:lnTo>
                        <a:pt x="39" y="0"/>
                      </a:lnTo>
                      <a:cubicBezTo>
                        <a:pt x="26" y="1"/>
                        <a:pt x="13" y="3"/>
                        <a:pt x="0" y="5"/>
                      </a:cubicBezTo>
                      <a:cubicBezTo>
                        <a:pt x="1" y="6"/>
                        <a:pt x="2" y="7"/>
                        <a:pt x="2" y="8"/>
                      </a:cubicBezTo>
                      <a:cubicBezTo>
                        <a:pt x="8" y="7"/>
                        <a:pt x="15" y="7"/>
                        <a:pt x="21" y="7"/>
                      </a:cubicBezTo>
                      <a:cubicBezTo>
                        <a:pt x="26" y="6"/>
                        <a:pt x="32" y="5"/>
                        <a:pt x="38" y="4"/>
                      </a:cubicBezTo>
                      <a:cubicBezTo>
                        <a:pt x="38" y="3"/>
                        <a:pt x="38" y="3"/>
                        <a:pt x="39" y="3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60" name="Freeform 1012"/>
                <p:cNvSpPr>
                  <a:spLocks/>
                </p:cNvSpPr>
                <p:nvPr/>
              </p:nvSpPr>
              <p:spPr bwMode="auto">
                <a:xfrm>
                  <a:off x="2747" y="6125"/>
                  <a:ext cx="915" cy="198"/>
                </a:xfrm>
                <a:custGeom>
                  <a:avLst/>
                  <a:gdLst/>
                  <a:ahLst/>
                  <a:cxnLst>
                    <a:cxn ang="0">
                      <a:pos x="37" y="4"/>
                    </a:cxn>
                    <a:cxn ang="0">
                      <a:pos x="37" y="0"/>
                    </a:cxn>
                    <a:cxn ang="0">
                      <a:pos x="0" y="5"/>
                    </a:cxn>
                    <a:cxn ang="0">
                      <a:pos x="2" y="8"/>
                    </a:cxn>
                    <a:cxn ang="0">
                      <a:pos x="20" y="7"/>
                    </a:cxn>
                    <a:cxn ang="0">
                      <a:pos x="37" y="4"/>
                    </a:cxn>
                    <a:cxn ang="0">
                      <a:pos x="37" y="4"/>
                    </a:cxn>
                  </a:cxnLst>
                  <a:rect l="0" t="0" r="r" b="b"/>
                  <a:pathLst>
                    <a:path w="37" h="8">
                      <a:moveTo>
                        <a:pt x="37" y="4"/>
                      </a:moveTo>
                      <a:lnTo>
                        <a:pt x="37" y="0"/>
                      </a:lnTo>
                      <a:cubicBezTo>
                        <a:pt x="25" y="2"/>
                        <a:pt x="12" y="3"/>
                        <a:pt x="0" y="5"/>
                      </a:cubicBezTo>
                      <a:cubicBezTo>
                        <a:pt x="1" y="6"/>
                        <a:pt x="1" y="7"/>
                        <a:pt x="2" y="8"/>
                      </a:cubicBezTo>
                      <a:cubicBezTo>
                        <a:pt x="8" y="8"/>
                        <a:pt x="14" y="7"/>
                        <a:pt x="20" y="7"/>
                      </a:cubicBezTo>
                      <a:cubicBezTo>
                        <a:pt x="26" y="6"/>
                        <a:pt x="31" y="5"/>
                        <a:pt x="37" y="4"/>
                      </a:cubicBezTo>
                      <a:cubicBezTo>
                        <a:pt x="37" y="4"/>
                        <a:pt x="37" y="4"/>
                        <a:pt x="37" y="4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61" name="Freeform 1013"/>
                <p:cNvSpPr>
                  <a:spLocks/>
                </p:cNvSpPr>
                <p:nvPr/>
              </p:nvSpPr>
              <p:spPr bwMode="auto">
                <a:xfrm>
                  <a:off x="2772" y="6348"/>
                  <a:ext cx="890" cy="198"/>
                </a:xfrm>
                <a:custGeom>
                  <a:avLst/>
                  <a:gdLst/>
                  <a:ahLst/>
                  <a:cxnLst>
                    <a:cxn ang="0">
                      <a:pos x="36" y="4"/>
                    </a:cxn>
                    <a:cxn ang="0">
                      <a:pos x="36" y="0"/>
                    </a:cxn>
                    <a:cxn ang="0">
                      <a:pos x="0" y="5"/>
                    </a:cxn>
                    <a:cxn ang="0">
                      <a:pos x="1" y="8"/>
                    </a:cxn>
                    <a:cxn ang="0">
                      <a:pos x="20" y="7"/>
                    </a:cxn>
                    <a:cxn ang="0">
                      <a:pos x="36" y="4"/>
                    </a:cxn>
                  </a:cxnLst>
                  <a:rect l="0" t="0" r="r" b="b"/>
                  <a:pathLst>
                    <a:path w="36" h="8">
                      <a:moveTo>
                        <a:pt x="36" y="4"/>
                      </a:moveTo>
                      <a:lnTo>
                        <a:pt x="36" y="0"/>
                      </a:lnTo>
                      <a:cubicBezTo>
                        <a:pt x="24" y="2"/>
                        <a:pt x="12" y="4"/>
                        <a:pt x="0" y="5"/>
                      </a:cubicBezTo>
                      <a:cubicBezTo>
                        <a:pt x="0" y="6"/>
                        <a:pt x="1" y="7"/>
                        <a:pt x="1" y="8"/>
                      </a:cubicBezTo>
                      <a:cubicBezTo>
                        <a:pt x="7" y="8"/>
                        <a:pt x="14" y="8"/>
                        <a:pt x="20" y="7"/>
                      </a:cubicBezTo>
                      <a:cubicBezTo>
                        <a:pt x="25" y="6"/>
                        <a:pt x="31" y="5"/>
                        <a:pt x="36" y="4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62" name="Freeform 1014"/>
                <p:cNvSpPr>
                  <a:spLocks/>
                </p:cNvSpPr>
                <p:nvPr/>
              </p:nvSpPr>
              <p:spPr bwMode="auto">
                <a:xfrm>
                  <a:off x="2772" y="6596"/>
                  <a:ext cx="890" cy="174"/>
                </a:xfrm>
                <a:custGeom>
                  <a:avLst/>
                  <a:gdLst/>
                  <a:ahLst/>
                  <a:cxnLst>
                    <a:cxn ang="0">
                      <a:pos x="36" y="3"/>
                    </a:cxn>
                    <a:cxn ang="0">
                      <a:pos x="36" y="0"/>
                    </a:cxn>
                    <a:cxn ang="0">
                      <a:pos x="0" y="4"/>
                    </a:cxn>
                    <a:cxn ang="0">
                      <a:pos x="2" y="7"/>
                    </a:cxn>
                    <a:cxn ang="0">
                      <a:pos x="20" y="7"/>
                    </a:cxn>
                    <a:cxn ang="0">
                      <a:pos x="36" y="3"/>
                    </a:cxn>
                  </a:cxnLst>
                  <a:rect l="0" t="0" r="r" b="b"/>
                  <a:pathLst>
                    <a:path w="36" h="7">
                      <a:moveTo>
                        <a:pt x="36" y="3"/>
                      </a:moveTo>
                      <a:lnTo>
                        <a:pt x="36" y="0"/>
                      </a:lnTo>
                      <a:cubicBezTo>
                        <a:pt x="24" y="1"/>
                        <a:pt x="12" y="3"/>
                        <a:pt x="0" y="4"/>
                      </a:cubicBezTo>
                      <a:cubicBezTo>
                        <a:pt x="1" y="5"/>
                        <a:pt x="1" y="6"/>
                        <a:pt x="2" y="7"/>
                      </a:cubicBezTo>
                      <a:cubicBezTo>
                        <a:pt x="8" y="7"/>
                        <a:pt x="14" y="7"/>
                        <a:pt x="20" y="7"/>
                      </a:cubicBezTo>
                      <a:cubicBezTo>
                        <a:pt x="25" y="6"/>
                        <a:pt x="31" y="5"/>
                        <a:pt x="36" y="3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63" name="Freeform 1015"/>
                <p:cNvSpPr>
                  <a:spLocks/>
                </p:cNvSpPr>
                <p:nvPr/>
              </p:nvSpPr>
              <p:spPr bwMode="auto">
                <a:xfrm>
                  <a:off x="2796" y="6819"/>
                  <a:ext cx="866" cy="174"/>
                </a:xfrm>
                <a:custGeom>
                  <a:avLst/>
                  <a:gdLst/>
                  <a:ahLst/>
                  <a:cxnLst>
                    <a:cxn ang="0">
                      <a:pos x="34" y="4"/>
                    </a:cxn>
                    <a:cxn ang="0">
                      <a:pos x="35" y="0"/>
                    </a:cxn>
                    <a:cxn ang="0">
                      <a:pos x="0" y="5"/>
                    </a:cxn>
                    <a:cxn ang="0">
                      <a:pos x="2" y="7"/>
                    </a:cxn>
                    <a:cxn ang="0">
                      <a:pos x="19" y="7"/>
                    </a:cxn>
                    <a:cxn ang="0">
                      <a:pos x="34" y="4"/>
                    </a:cxn>
                  </a:cxnLst>
                  <a:rect l="0" t="0" r="r" b="b"/>
                  <a:pathLst>
                    <a:path w="35" h="7">
                      <a:moveTo>
                        <a:pt x="34" y="4"/>
                      </a:moveTo>
                      <a:lnTo>
                        <a:pt x="35" y="0"/>
                      </a:lnTo>
                      <a:cubicBezTo>
                        <a:pt x="23" y="1"/>
                        <a:pt x="11" y="3"/>
                        <a:pt x="0" y="5"/>
                      </a:cubicBezTo>
                      <a:cubicBezTo>
                        <a:pt x="0" y="5"/>
                        <a:pt x="1" y="6"/>
                        <a:pt x="2" y="7"/>
                      </a:cubicBezTo>
                      <a:cubicBezTo>
                        <a:pt x="8" y="7"/>
                        <a:pt x="13" y="7"/>
                        <a:pt x="19" y="7"/>
                      </a:cubicBezTo>
                      <a:cubicBezTo>
                        <a:pt x="25" y="6"/>
                        <a:pt x="30" y="5"/>
                        <a:pt x="34" y="4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64" name="Freeform 1016"/>
                <p:cNvSpPr>
                  <a:spLocks/>
                </p:cNvSpPr>
                <p:nvPr/>
              </p:nvSpPr>
              <p:spPr bwMode="auto">
                <a:xfrm>
                  <a:off x="2796" y="7042"/>
                  <a:ext cx="842" cy="174"/>
                </a:xfrm>
                <a:custGeom>
                  <a:avLst/>
                  <a:gdLst/>
                  <a:ahLst/>
                  <a:cxnLst>
                    <a:cxn ang="0">
                      <a:pos x="34" y="4"/>
                    </a:cxn>
                    <a:cxn ang="0">
                      <a:pos x="34" y="0"/>
                    </a:cxn>
                    <a:cxn ang="0">
                      <a:pos x="0" y="5"/>
                    </a:cxn>
                    <a:cxn ang="0">
                      <a:pos x="2" y="7"/>
                    </a:cxn>
                    <a:cxn ang="0">
                      <a:pos x="20" y="7"/>
                    </a:cxn>
                    <a:cxn ang="0">
                      <a:pos x="34" y="4"/>
                    </a:cxn>
                  </a:cxnLst>
                  <a:rect l="0" t="0" r="r" b="b"/>
                  <a:pathLst>
                    <a:path w="34" h="7">
                      <a:moveTo>
                        <a:pt x="34" y="4"/>
                      </a:moveTo>
                      <a:lnTo>
                        <a:pt x="34" y="0"/>
                      </a:lnTo>
                      <a:cubicBezTo>
                        <a:pt x="23" y="2"/>
                        <a:pt x="12" y="3"/>
                        <a:pt x="0" y="5"/>
                      </a:cubicBezTo>
                      <a:cubicBezTo>
                        <a:pt x="1" y="6"/>
                        <a:pt x="2" y="7"/>
                        <a:pt x="2" y="7"/>
                      </a:cubicBezTo>
                      <a:cubicBezTo>
                        <a:pt x="8" y="7"/>
                        <a:pt x="14" y="7"/>
                        <a:pt x="20" y="7"/>
                      </a:cubicBezTo>
                      <a:cubicBezTo>
                        <a:pt x="25" y="6"/>
                        <a:pt x="29" y="5"/>
                        <a:pt x="34" y="4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65" name="Freeform 1017"/>
                <p:cNvSpPr>
                  <a:spLocks/>
                </p:cNvSpPr>
                <p:nvPr/>
              </p:nvSpPr>
              <p:spPr bwMode="auto">
                <a:xfrm>
                  <a:off x="2697" y="5183"/>
                  <a:ext cx="1040" cy="223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42" y="0"/>
                    </a:cxn>
                    <a:cxn ang="0">
                      <a:pos x="38" y="5"/>
                    </a:cxn>
                    <a:cxn ang="0">
                      <a:pos x="20" y="9"/>
                    </a:cxn>
                    <a:cxn ang="0">
                      <a:pos x="2" y="9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42" h="9">
                      <a:moveTo>
                        <a:pt x="0" y="6"/>
                      </a:moveTo>
                      <a:cubicBezTo>
                        <a:pt x="14" y="4"/>
                        <a:pt x="28" y="2"/>
                        <a:pt x="42" y="0"/>
                      </a:cubicBezTo>
                      <a:cubicBezTo>
                        <a:pt x="41" y="2"/>
                        <a:pt x="39" y="4"/>
                        <a:pt x="38" y="5"/>
                      </a:cubicBezTo>
                      <a:cubicBezTo>
                        <a:pt x="32" y="6"/>
                        <a:pt x="26" y="7"/>
                        <a:pt x="20" y="9"/>
                      </a:cubicBezTo>
                      <a:cubicBezTo>
                        <a:pt x="14" y="9"/>
                        <a:pt x="8" y="9"/>
                        <a:pt x="2" y="9"/>
                      </a:cubicBezTo>
                      <a:cubicBezTo>
                        <a:pt x="1" y="8"/>
                        <a:pt x="0" y="7"/>
                        <a:pt x="0" y="6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66" name="Freeform 1018"/>
                <p:cNvSpPr>
                  <a:spLocks/>
                </p:cNvSpPr>
                <p:nvPr/>
              </p:nvSpPr>
              <p:spPr bwMode="auto">
                <a:xfrm>
                  <a:off x="2697" y="5431"/>
                  <a:ext cx="1064" cy="198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43" y="0"/>
                    </a:cxn>
                    <a:cxn ang="0">
                      <a:pos x="38" y="4"/>
                    </a:cxn>
                    <a:cxn ang="0">
                      <a:pos x="21" y="8"/>
                    </a:cxn>
                    <a:cxn ang="0">
                      <a:pos x="2" y="8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43" h="8">
                      <a:moveTo>
                        <a:pt x="0" y="5"/>
                      </a:moveTo>
                      <a:cubicBezTo>
                        <a:pt x="14" y="4"/>
                        <a:pt x="29" y="2"/>
                        <a:pt x="43" y="0"/>
                      </a:cubicBezTo>
                      <a:cubicBezTo>
                        <a:pt x="41" y="1"/>
                        <a:pt x="40" y="3"/>
                        <a:pt x="38" y="4"/>
                      </a:cubicBezTo>
                      <a:cubicBezTo>
                        <a:pt x="32" y="5"/>
                        <a:pt x="27" y="7"/>
                        <a:pt x="21" y="8"/>
                      </a:cubicBezTo>
                      <a:cubicBezTo>
                        <a:pt x="15" y="8"/>
                        <a:pt x="8" y="8"/>
                        <a:pt x="2" y="8"/>
                      </a:cubicBezTo>
                      <a:cubicBezTo>
                        <a:pt x="2" y="7"/>
                        <a:pt x="1" y="7"/>
                        <a:pt x="0" y="5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67" name="Freeform 1019"/>
                <p:cNvSpPr>
                  <a:spLocks/>
                </p:cNvSpPr>
                <p:nvPr/>
              </p:nvSpPr>
              <p:spPr bwMode="auto">
                <a:xfrm>
                  <a:off x="619" y="6844"/>
                  <a:ext cx="742" cy="1934"/>
                </a:xfrm>
                <a:custGeom>
                  <a:avLst/>
                  <a:gdLst/>
                  <a:ahLst/>
                  <a:cxnLst>
                    <a:cxn ang="0">
                      <a:pos x="3" y="78"/>
                    </a:cxn>
                    <a:cxn ang="0">
                      <a:pos x="0" y="3"/>
                    </a:cxn>
                    <a:cxn ang="0">
                      <a:pos x="24" y="0"/>
                    </a:cxn>
                    <a:cxn ang="0">
                      <a:pos x="30" y="72"/>
                    </a:cxn>
                    <a:cxn ang="0">
                      <a:pos x="3" y="78"/>
                    </a:cxn>
                  </a:cxnLst>
                  <a:rect l="0" t="0" r="r" b="b"/>
                  <a:pathLst>
                    <a:path w="30" h="78">
                      <a:moveTo>
                        <a:pt x="3" y="78"/>
                      </a:moveTo>
                      <a:lnTo>
                        <a:pt x="0" y="3"/>
                      </a:lnTo>
                      <a:lnTo>
                        <a:pt x="24" y="0"/>
                      </a:lnTo>
                      <a:lnTo>
                        <a:pt x="30" y="72"/>
                      </a:lnTo>
                      <a:lnTo>
                        <a:pt x="3" y="78"/>
                      </a:lnTo>
                    </a:path>
                  </a:pathLst>
                </a:custGeom>
                <a:solidFill>
                  <a:srgbClr val="0072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68" name="Freeform 1020"/>
                <p:cNvSpPr>
                  <a:spLocks/>
                </p:cNvSpPr>
                <p:nvPr/>
              </p:nvSpPr>
              <p:spPr bwMode="auto">
                <a:xfrm>
                  <a:off x="1188" y="5629"/>
                  <a:ext cx="668" cy="3050"/>
                </a:xfrm>
                <a:custGeom>
                  <a:avLst/>
                  <a:gdLst/>
                  <a:ahLst/>
                  <a:cxnLst>
                    <a:cxn ang="0">
                      <a:pos x="9" y="121"/>
                    </a:cxn>
                    <a:cxn ang="0">
                      <a:pos x="0" y="18"/>
                    </a:cxn>
                    <a:cxn ang="0">
                      <a:pos x="17" y="0"/>
                    </a:cxn>
                    <a:cxn ang="0">
                      <a:pos x="27" y="123"/>
                    </a:cxn>
                    <a:cxn ang="0">
                      <a:pos x="9" y="121"/>
                    </a:cxn>
                  </a:cxnLst>
                  <a:rect l="0" t="0" r="r" b="b"/>
                  <a:pathLst>
                    <a:path w="27" h="123">
                      <a:moveTo>
                        <a:pt x="9" y="121"/>
                      </a:moveTo>
                      <a:lnTo>
                        <a:pt x="0" y="18"/>
                      </a:lnTo>
                      <a:lnTo>
                        <a:pt x="17" y="0"/>
                      </a:lnTo>
                      <a:lnTo>
                        <a:pt x="27" y="123"/>
                      </a:lnTo>
                      <a:lnTo>
                        <a:pt x="9" y="121"/>
                      </a:lnTo>
                    </a:path>
                  </a:pathLst>
                </a:custGeom>
                <a:solidFill>
                  <a:srgbClr val="B0B0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69" name="Freeform 1021"/>
                <p:cNvSpPr>
                  <a:spLocks/>
                </p:cNvSpPr>
                <p:nvPr/>
              </p:nvSpPr>
              <p:spPr bwMode="auto">
                <a:xfrm>
                  <a:off x="1608" y="5579"/>
                  <a:ext cx="1436" cy="3075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14" y="72"/>
                    </a:cxn>
                    <a:cxn ang="0">
                      <a:pos x="54" y="70"/>
                    </a:cxn>
                    <a:cxn ang="0">
                      <a:pos x="58" y="118"/>
                    </a:cxn>
                    <a:cxn ang="0">
                      <a:pos x="20" y="121"/>
                    </a:cxn>
                    <a:cxn ang="0">
                      <a:pos x="11" y="124"/>
                    </a:cxn>
                    <a:cxn ang="0">
                      <a:pos x="0" y="1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58" h="124">
                      <a:moveTo>
                        <a:pt x="8" y="0"/>
                      </a:moveTo>
                      <a:lnTo>
                        <a:pt x="14" y="72"/>
                      </a:lnTo>
                      <a:lnTo>
                        <a:pt x="54" y="70"/>
                      </a:lnTo>
                      <a:lnTo>
                        <a:pt x="58" y="118"/>
                      </a:lnTo>
                      <a:lnTo>
                        <a:pt x="20" y="121"/>
                      </a:lnTo>
                      <a:lnTo>
                        <a:pt x="11" y="124"/>
                      </a:lnTo>
                      <a:lnTo>
                        <a:pt x="0" y="1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0072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70" name="Freeform 1022"/>
                <p:cNvSpPr>
                  <a:spLocks/>
                </p:cNvSpPr>
                <p:nvPr/>
              </p:nvSpPr>
              <p:spPr bwMode="auto">
                <a:xfrm>
                  <a:off x="3638" y="4513"/>
                  <a:ext cx="2375" cy="3967"/>
                </a:xfrm>
                <a:custGeom>
                  <a:avLst/>
                  <a:gdLst/>
                  <a:ahLst/>
                  <a:cxnLst>
                    <a:cxn ang="0">
                      <a:pos x="4" y="47"/>
                    </a:cxn>
                    <a:cxn ang="0">
                      <a:pos x="0" y="159"/>
                    </a:cxn>
                    <a:cxn ang="0">
                      <a:pos x="38" y="158"/>
                    </a:cxn>
                    <a:cxn ang="0">
                      <a:pos x="59" y="160"/>
                    </a:cxn>
                    <a:cxn ang="0">
                      <a:pos x="96" y="159"/>
                    </a:cxn>
                    <a:cxn ang="0">
                      <a:pos x="92" y="0"/>
                    </a:cxn>
                    <a:cxn ang="0">
                      <a:pos x="49" y="3"/>
                    </a:cxn>
                    <a:cxn ang="0">
                      <a:pos x="35" y="41"/>
                    </a:cxn>
                    <a:cxn ang="0">
                      <a:pos x="4" y="47"/>
                    </a:cxn>
                  </a:cxnLst>
                  <a:rect l="0" t="0" r="r" b="b"/>
                  <a:pathLst>
                    <a:path w="96" h="160">
                      <a:moveTo>
                        <a:pt x="4" y="47"/>
                      </a:moveTo>
                      <a:lnTo>
                        <a:pt x="0" y="159"/>
                      </a:lnTo>
                      <a:lnTo>
                        <a:pt x="38" y="158"/>
                      </a:lnTo>
                      <a:lnTo>
                        <a:pt x="59" y="160"/>
                      </a:lnTo>
                      <a:lnTo>
                        <a:pt x="96" y="159"/>
                      </a:lnTo>
                      <a:lnTo>
                        <a:pt x="92" y="0"/>
                      </a:lnTo>
                      <a:lnTo>
                        <a:pt x="49" y="3"/>
                      </a:lnTo>
                      <a:lnTo>
                        <a:pt x="35" y="41"/>
                      </a:lnTo>
                      <a:cubicBezTo>
                        <a:pt x="35" y="41"/>
                        <a:pt x="4" y="47"/>
                        <a:pt x="4" y="47"/>
                      </a:cubicBezTo>
                    </a:path>
                  </a:pathLst>
                </a:custGeom>
                <a:solidFill>
                  <a:srgbClr val="EEECE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71" name="Freeform 1023"/>
                <p:cNvSpPr>
                  <a:spLocks/>
                </p:cNvSpPr>
                <p:nvPr/>
              </p:nvSpPr>
              <p:spPr bwMode="auto">
                <a:xfrm>
                  <a:off x="6137" y="8257"/>
                  <a:ext cx="520" cy="27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20" y="11"/>
                    </a:cxn>
                    <a:cxn ang="0">
                      <a:pos x="21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1" h="11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20" y="11"/>
                      </a:lnTo>
                      <a:lnTo>
                        <a:pt x="21" y="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29C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72" name="Freeform 1024"/>
                <p:cNvSpPr>
                  <a:spLocks/>
                </p:cNvSpPr>
                <p:nvPr/>
              </p:nvSpPr>
              <p:spPr bwMode="auto">
                <a:xfrm>
                  <a:off x="6706" y="6199"/>
                  <a:ext cx="1658" cy="2653"/>
                </a:xfrm>
                <a:custGeom>
                  <a:avLst/>
                  <a:gdLst/>
                  <a:ahLst/>
                  <a:cxnLst>
                    <a:cxn ang="0">
                      <a:pos x="0" y="94"/>
                    </a:cxn>
                    <a:cxn ang="0">
                      <a:pos x="25" y="0"/>
                    </a:cxn>
                    <a:cxn ang="0">
                      <a:pos x="67" y="13"/>
                    </a:cxn>
                    <a:cxn ang="0">
                      <a:pos x="54" y="107"/>
                    </a:cxn>
                    <a:cxn ang="0">
                      <a:pos x="0" y="94"/>
                    </a:cxn>
                  </a:cxnLst>
                  <a:rect l="0" t="0" r="r" b="b"/>
                  <a:pathLst>
                    <a:path w="67" h="107">
                      <a:moveTo>
                        <a:pt x="0" y="94"/>
                      </a:moveTo>
                      <a:lnTo>
                        <a:pt x="25" y="0"/>
                      </a:lnTo>
                      <a:lnTo>
                        <a:pt x="67" y="13"/>
                      </a:lnTo>
                      <a:lnTo>
                        <a:pt x="54" y="107"/>
                      </a:lnTo>
                      <a:lnTo>
                        <a:pt x="0" y="94"/>
                      </a:lnTo>
                    </a:path>
                  </a:pathLst>
                </a:custGeom>
                <a:solidFill>
                  <a:srgbClr val="90909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73" name="Freeform 1025"/>
                <p:cNvSpPr>
                  <a:spLocks/>
                </p:cNvSpPr>
                <p:nvPr/>
              </p:nvSpPr>
              <p:spPr bwMode="auto">
                <a:xfrm>
                  <a:off x="1040" y="8530"/>
                  <a:ext cx="7176" cy="992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50" y="7"/>
                    </a:cxn>
                    <a:cxn ang="0">
                      <a:pos x="95" y="2"/>
                    </a:cxn>
                    <a:cxn ang="0">
                      <a:pos x="131" y="0"/>
                    </a:cxn>
                    <a:cxn ang="0">
                      <a:pos x="166" y="0"/>
                    </a:cxn>
                    <a:cxn ang="0">
                      <a:pos x="199" y="1"/>
                    </a:cxn>
                    <a:cxn ang="0">
                      <a:pos x="226" y="3"/>
                    </a:cxn>
                    <a:cxn ang="0">
                      <a:pos x="255" y="8"/>
                    </a:cxn>
                    <a:cxn ang="0">
                      <a:pos x="290" y="17"/>
                    </a:cxn>
                    <a:cxn ang="0">
                      <a:pos x="286" y="40"/>
                    </a:cxn>
                    <a:cxn ang="0">
                      <a:pos x="176" y="23"/>
                    </a:cxn>
                    <a:cxn ang="0">
                      <a:pos x="109" y="22"/>
                    </a:cxn>
                    <a:cxn ang="0">
                      <a:pos x="43" y="26"/>
                    </a:cxn>
                    <a:cxn ang="0">
                      <a:pos x="13" y="30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290" h="40">
                      <a:moveTo>
                        <a:pt x="0" y="18"/>
                      </a:moveTo>
                      <a:lnTo>
                        <a:pt x="50" y="7"/>
                      </a:lnTo>
                      <a:lnTo>
                        <a:pt x="95" y="2"/>
                      </a:lnTo>
                      <a:cubicBezTo>
                        <a:pt x="95" y="2"/>
                        <a:pt x="127" y="0"/>
                        <a:pt x="131" y="0"/>
                      </a:cubicBezTo>
                      <a:cubicBezTo>
                        <a:pt x="136" y="0"/>
                        <a:pt x="166" y="0"/>
                        <a:pt x="166" y="0"/>
                      </a:cubicBezTo>
                      <a:lnTo>
                        <a:pt x="199" y="1"/>
                      </a:lnTo>
                      <a:lnTo>
                        <a:pt x="226" y="3"/>
                      </a:lnTo>
                      <a:lnTo>
                        <a:pt x="255" y="8"/>
                      </a:lnTo>
                      <a:lnTo>
                        <a:pt x="290" y="17"/>
                      </a:lnTo>
                      <a:lnTo>
                        <a:pt x="286" y="40"/>
                      </a:lnTo>
                      <a:cubicBezTo>
                        <a:pt x="286" y="40"/>
                        <a:pt x="179" y="24"/>
                        <a:pt x="176" y="23"/>
                      </a:cubicBezTo>
                      <a:cubicBezTo>
                        <a:pt x="173" y="23"/>
                        <a:pt x="126" y="21"/>
                        <a:pt x="109" y="22"/>
                      </a:cubicBezTo>
                      <a:lnTo>
                        <a:pt x="43" y="26"/>
                      </a:lnTo>
                      <a:lnTo>
                        <a:pt x="13" y="30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F0F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74" name="Freeform 1026"/>
                <p:cNvSpPr>
                  <a:spLocks/>
                </p:cNvSpPr>
                <p:nvPr/>
              </p:nvSpPr>
              <p:spPr bwMode="auto">
                <a:xfrm>
                  <a:off x="1213" y="8480"/>
                  <a:ext cx="99" cy="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3" y="2"/>
                    </a:cxn>
                    <a:cxn ang="0">
                      <a:pos x="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lnTo>
                        <a:pt x="0" y="3"/>
                      </a:lnTo>
                      <a:cubicBezTo>
                        <a:pt x="1" y="3"/>
                        <a:pt x="2" y="2"/>
                        <a:pt x="3" y="2"/>
                      </a:cubicBez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75" name="Freeform 1027"/>
                <p:cNvSpPr>
                  <a:spLocks/>
                </p:cNvSpPr>
                <p:nvPr/>
              </p:nvSpPr>
              <p:spPr bwMode="auto">
                <a:xfrm>
                  <a:off x="1213" y="8356"/>
                  <a:ext cx="99" cy="100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4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4" h="4">
                      <a:moveTo>
                        <a:pt x="0" y="1"/>
                      </a:moveTo>
                      <a:lnTo>
                        <a:pt x="0" y="4"/>
                      </a:lnTo>
                      <a:cubicBezTo>
                        <a:pt x="1" y="3"/>
                        <a:pt x="2" y="3"/>
                        <a:pt x="3" y="3"/>
                      </a:cubicBezTo>
                      <a:lnTo>
                        <a:pt x="4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76" name="Freeform 1028"/>
                <p:cNvSpPr>
                  <a:spLocks/>
                </p:cNvSpPr>
                <p:nvPr/>
              </p:nvSpPr>
              <p:spPr bwMode="auto">
                <a:xfrm>
                  <a:off x="1213" y="8257"/>
                  <a:ext cx="99" cy="99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4"/>
                    </a:cxn>
                    <a:cxn ang="0">
                      <a:pos x="4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4" h="4">
                      <a:moveTo>
                        <a:pt x="0" y="1"/>
                      </a:moveTo>
                      <a:lnTo>
                        <a:pt x="0" y="4"/>
                      </a:lnTo>
                      <a:cubicBezTo>
                        <a:pt x="2" y="3"/>
                        <a:pt x="3" y="2"/>
                        <a:pt x="4" y="0"/>
                      </a:cubicBezTo>
                      <a:lnTo>
                        <a:pt x="0" y="1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77" name="Freeform 1029"/>
                <p:cNvSpPr>
                  <a:spLocks/>
                </p:cNvSpPr>
                <p:nvPr/>
              </p:nvSpPr>
              <p:spPr bwMode="auto">
                <a:xfrm>
                  <a:off x="1213" y="8183"/>
                  <a:ext cx="74" cy="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lnTo>
                        <a:pt x="0" y="3"/>
                      </a:lnTo>
                      <a:cubicBezTo>
                        <a:pt x="2" y="2"/>
                        <a:pt x="2" y="2"/>
                        <a:pt x="3" y="0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78" name="Freeform 1030"/>
                <p:cNvSpPr>
                  <a:spLocks/>
                </p:cNvSpPr>
                <p:nvPr/>
              </p:nvSpPr>
              <p:spPr bwMode="auto">
                <a:xfrm>
                  <a:off x="1213" y="8059"/>
                  <a:ext cx="74" cy="74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3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lnTo>
                        <a:pt x="0" y="3"/>
                      </a:lnTo>
                      <a:cubicBezTo>
                        <a:pt x="2" y="3"/>
                        <a:pt x="2" y="2"/>
                        <a:pt x="3" y="0"/>
                      </a:cubicBezTo>
                      <a:lnTo>
                        <a:pt x="0" y="1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79" name="Freeform 1031"/>
                <p:cNvSpPr>
                  <a:spLocks/>
                </p:cNvSpPr>
                <p:nvPr/>
              </p:nvSpPr>
              <p:spPr bwMode="auto">
                <a:xfrm>
                  <a:off x="1213" y="7985"/>
                  <a:ext cx="74" cy="4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0" y="2"/>
                      </a:lnTo>
                      <a:cubicBezTo>
                        <a:pt x="1" y="2"/>
                        <a:pt x="1" y="2"/>
                        <a:pt x="2" y="2"/>
                      </a:cubicBez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80" name="Freeform 1032"/>
                <p:cNvSpPr>
                  <a:spLocks/>
                </p:cNvSpPr>
                <p:nvPr/>
              </p:nvSpPr>
              <p:spPr bwMode="auto">
                <a:xfrm>
                  <a:off x="1213" y="7885"/>
                  <a:ext cx="74" cy="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2" y="2"/>
                    </a:cxn>
                    <a:cxn ang="0">
                      <a:pos x="3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lnTo>
                        <a:pt x="0" y="3"/>
                      </a:lnTo>
                      <a:cubicBezTo>
                        <a:pt x="1" y="3"/>
                        <a:pt x="2" y="3"/>
                        <a:pt x="2" y="2"/>
                      </a:cubicBezTo>
                      <a:lnTo>
                        <a:pt x="3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81" name="Freeform 1033"/>
                <p:cNvSpPr>
                  <a:spLocks/>
                </p:cNvSpPr>
                <p:nvPr/>
              </p:nvSpPr>
              <p:spPr bwMode="auto">
                <a:xfrm>
                  <a:off x="1213" y="7786"/>
                  <a:ext cx="49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0" y="2"/>
                      </a:lnTo>
                      <a:cubicBezTo>
                        <a:pt x="1" y="2"/>
                        <a:pt x="1" y="1"/>
                        <a:pt x="2" y="0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82" name="Freeform 1034"/>
                <p:cNvSpPr>
                  <a:spLocks/>
                </p:cNvSpPr>
                <p:nvPr/>
              </p:nvSpPr>
              <p:spPr bwMode="auto">
                <a:xfrm>
                  <a:off x="1213" y="7687"/>
                  <a:ext cx="49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0" y="2"/>
                      </a:lnTo>
                      <a:cubicBezTo>
                        <a:pt x="1" y="2"/>
                        <a:pt x="1" y="2"/>
                        <a:pt x="1" y="2"/>
                      </a:cubicBez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83" name="Freeform 1035"/>
                <p:cNvSpPr>
                  <a:spLocks/>
                </p:cNvSpPr>
                <p:nvPr/>
              </p:nvSpPr>
              <p:spPr bwMode="auto">
                <a:xfrm>
                  <a:off x="1213" y="7613"/>
                  <a:ext cx="49" cy="4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0" y="2"/>
                      </a:lnTo>
                      <a:cubicBezTo>
                        <a:pt x="1" y="2"/>
                        <a:pt x="1" y="2"/>
                        <a:pt x="1" y="2"/>
                      </a:cubicBez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84" name="Freeform 1036"/>
                <p:cNvSpPr>
                  <a:spLocks/>
                </p:cNvSpPr>
                <p:nvPr/>
              </p:nvSpPr>
              <p:spPr bwMode="auto">
                <a:xfrm>
                  <a:off x="1213" y="7513"/>
                  <a:ext cx="49" cy="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1" y="2"/>
                    </a:cxn>
                    <a:cxn ang="0">
                      <a:pos x="2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2" h="3">
                      <a:moveTo>
                        <a:pt x="0" y="1"/>
                      </a:moveTo>
                      <a:lnTo>
                        <a:pt x="0" y="3"/>
                      </a:lnTo>
                      <a:cubicBezTo>
                        <a:pt x="1" y="3"/>
                        <a:pt x="1" y="3"/>
                        <a:pt x="1" y="2"/>
                      </a:cubicBezTo>
                      <a:lnTo>
                        <a:pt x="2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85" name="Freeform 1037"/>
                <p:cNvSpPr>
                  <a:spLocks/>
                </p:cNvSpPr>
                <p:nvPr/>
              </p:nvSpPr>
              <p:spPr bwMode="auto">
                <a:xfrm>
                  <a:off x="1213" y="7439"/>
                  <a:ext cx="49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0" y="2"/>
                      </a:lnTo>
                      <a:cubicBezTo>
                        <a:pt x="1" y="2"/>
                        <a:pt x="1" y="2"/>
                        <a:pt x="1" y="2"/>
                      </a:cubicBez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86" name="Freeform 1038"/>
                <p:cNvSpPr>
                  <a:spLocks/>
                </p:cNvSpPr>
                <p:nvPr/>
              </p:nvSpPr>
              <p:spPr bwMode="auto">
                <a:xfrm>
                  <a:off x="1213" y="7365"/>
                  <a:ext cx="49" cy="4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0" y="2"/>
                      </a:lnTo>
                      <a:cubicBezTo>
                        <a:pt x="1" y="2"/>
                        <a:pt x="1" y="2"/>
                        <a:pt x="1" y="2"/>
                      </a:cubicBez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87" name="Freeform 1039"/>
                <p:cNvSpPr>
                  <a:spLocks/>
                </p:cNvSpPr>
                <p:nvPr/>
              </p:nvSpPr>
              <p:spPr bwMode="auto">
                <a:xfrm>
                  <a:off x="1213" y="7265"/>
                  <a:ext cx="49" cy="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" y="2"/>
                    </a:cxn>
                    <a:cxn ang="0">
                      <a:pos x="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lnTo>
                        <a:pt x="0" y="3"/>
                      </a:lnTo>
                      <a:cubicBezTo>
                        <a:pt x="1" y="2"/>
                        <a:pt x="1" y="2"/>
                        <a:pt x="1" y="2"/>
                      </a:cubicBez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88" name="Freeform 1040"/>
                <p:cNvSpPr>
                  <a:spLocks/>
                </p:cNvSpPr>
                <p:nvPr/>
              </p:nvSpPr>
              <p:spPr bwMode="auto">
                <a:xfrm>
                  <a:off x="1213" y="7191"/>
                  <a:ext cx="49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1" y="1"/>
                    </a:cxn>
                    <a:cxn ang="0">
                      <a:pos x="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0" y="2"/>
                      </a:lnTo>
                      <a:cubicBezTo>
                        <a:pt x="1" y="2"/>
                        <a:pt x="1" y="1"/>
                        <a:pt x="1" y="1"/>
                      </a:cubicBez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89" name="Freeform 1041"/>
                <p:cNvSpPr>
                  <a:spLocks/>
                </p:cNvSpPr>
                <p:nvPr/>
              </p:nvSpPr>
              <p:spPr bwMode="auto">
                <a:xfrm>
                  <a:off x="1213" y="7092"/>
                  <a:ext cx="49" cy="4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0" y="2"/>
                      </a:lnTo>
                      <a:cubicBezTo>
                        <a:pt x="1" y="2"/>
                        <a:pt x="1" y="2"/>
                        <a:pt x="1" y="2"/>
                      </a:cubicBez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90" name="Freeform 1042"/>
                <p:cNvSpPr>
                  <a:spLocks/>
                </p:cNvSpPr>
                <p:nvPr/>
              </p:nvSpPr>
              <p:spPr bwMode="auto">
                <a:xfrm>
                  <a:off x="1213" y="7017"/>
                  <a:ext cx="49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0" y="2"/>
                      </a:lnTo>
                      <a:cubicBezTo>
                        <a:pt x="1" y="2"/>
                        <a:pt x="1" y="2"/>
                        <a:pt x="1" y="2"/>
                      </a:cubicBez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91" name="Freeform 1043"/>
                <p:cNvSpPr>
                  <a:spLocks/>
                </p:cNvSpPr>
                <p:nvPr/>
              </p:nvSpPr>
              <p:spPr bwMode="auto">
                <a:xfrm>
                  <a:off x="1213" y="6918"/>
                  <a:ext cx="49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0" y="2"/>
                      </a:lnTo>
                      <a:cubicBezTo>
                        <a:pt x="1" y="2"/>
                        <a:pt x="1" y="2"/>
                        <a:pt x="1" y="2"/>
                      </a:cubicBez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92" name="Freeform 1044"/>
                <p:cNvSpPr>
                  <a:spLocks/>
                </p:cNvSpPr>
                <p:nvPr/>
              </p:nvSpPr>
              <p:spPr bwMode="auto">
                <a:xfrm>
                  <a:off x="1064" y="6918"/>
                  <a:ext cx="149" cy="99"/>
                </a:xfrm>
                <a:custGeom>
                  <a:avLst/>
                  <a:gdLst/>
                  <a:ahLst/>
                  <a:cxnLst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0" y="1"/>
                    </a:cxn>
                    <a:cxn ang="0">
                      <a:pos x="0" y="4"/>
                    </a:cxn>
                    <a:cxn ang="0">
                      <a:pos x="1" y="4"/>
                    </a:cxn>
                    <a:cxn ang="0">
                      <a:pos x="6" y="2"/>
                    </a:cxn>
                  </a:cxnLst>
                  <a:rect l="0" t="0" r="r" b="b"/>
                  <a:pathLst>
                    <a:path w="6" h="4">
                      <a:moveTo>
                        <a:pt x="6" y="2"/>
                      </a:moveTo>
                      <a:lnTo>
                        <a:pt x="6" y="0"/>
                      </a:ln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4"/>
                      </a:lnTo>
                      <a:cubicBezTo>
                        <a:pt x="2" y="4"/>
                        <a:pt x="5" y="3"/>
                        <a:pt x="6" y="2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93" name="Freeform 1045"/>
                <p:cNvSpPr>
                  <a:spLocks/>
                </p:cNvSpPr>
                <p:nvPr/>
              </p:nvSpPr>
              <p:spPr bwMode="auto">
                <a:xfrm>
                  <a:off x="1064" y="7017"/>
                  <a:ext cx="149" cy="273"/>
                </a:xfrm>
                <a:custGeom>
                  <a:avLst/>
                  <a:gdLst/>
                  <a:ahLst/>
                  <a:cxnLst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0" y="1"/>
                    </a:cxn>
                    <a:cxn ang="0">
                      <a:pos x="0" y="11"/>
                    </a:cxn>
                    <a:cxn ang="0">
                      <a:pos x="6" y="9"/>
                    </a:cxn>
                    <a:cxn ang="0">
                      <a:pos x="6" y="7"/>
                    </a:cxn>
                    <a:cxn ang="0">
                      <a:pos x="1" y="7"/>
                    </a:cxn>
                    <a:cxn ang="0">
                      <a:pos x="6" y="5"/>
                    </a:cxn>
                    <a:cxn ang="0">
                      <a:pos x="6" y="3"/>
                    </a:cxn>
                    <a:cxn ang="0">
                      <a:pos x="1" y="4"/>
                    </a:cxn>
                    <a:cxn ang="0">
                      <a:pos x="6" y="2"/>
                    </a:cxn>
                  </a:cxnLst>
                  <a:rect l="0" t="0" r="r" b="b"/>
                  <a:pathLst>
                    <a:path w="6" h="11">
                      <a:moveTo>
                        <a:pt x="6" y="2"/>
                      </a:moveTo>
                      <a:lnTo>
                        <a:pt x="6" y="0"/>
                      </a:lnTo>
                      <a:lnTo>
                        <a:pt x="0" y="1"/>
                      </a:lnTo>
                      <a:lnTo>
                        <a:pt x="0" y="11"/>
                      </a:lnTo>
                      <a:cubicBezTo>
                        <a:pt x="2" y="11"/>
                        <a:pt x="5" y="10"/>
                        <a:pt x="6" y="9"/>
                      </a:cubicBezTo>
                      <a:lnTo>
                        <a:pt x="6" y="7"/>
                      </a:lnTo>
                      <a:lnTo>
                        <a:pt x="1" y="7"/>
                      </a:lnTo>
                      <a:cubicBezTo>
                        <a:pt x="2" y="7"/>
                        <a:pt x="5" y="6"/>
                        <a:pt x="6" y="5"/>
                      </a:cubicBezTo>
                      <a:lnTo>
                        <a:pt x="6" y="3"/>
                      </a:lnTo>
                      <a:lnTo>
                        <a:pt x="1" y="4"/>
                      </a:lnTo>
                      <a:cubicBezTo>
                        <a:pt x="3" y="4"/>
                        <a:pt x="5" y="3"/>
                        <a:pt x="6" y="2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94" name="Freeform 1046"/>
                <p:cNvSpPr>
                  <a:spLocks/>
                </p:cNvSpPr>
                <p:nvPr/>
              </p:nvSpPr>
              <p:spPr bwMode="auto">
                <a:xfrm>
                  <a:off x="1064" y="7265"/>
                  <a:ext cx="149" cy="273"/>
                </a:xfrm>
                <a:custGeom>
                  <a:avLst/>
                  <a:gdLst/>
                  <a:ahLst/>
                  <a:cxnLst>
                    <a:cxn ang="0">
                      <a:pos x="6" y="3"/>
                    </a:cxn>
                    <a:cxn ang="0">
                      <a:pos x="6" y="0"/>
                    </a:cxn>
                    <a:cxn ang="0">
                      <a:pos x="0" y="1"/>
                    </a:cxn>
                    <a:cxn ang="0">
                      <a:pos x="0" y="11"/>
                    </a:cxn>
                    <a:cxn ang="0">
                      <a:pos x="6" y="9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6" y="6"/>
                    </a:cxn>
                    <a:cxn ang="0">
                      <a:pos x="6" y="4"/>
                    </a:cxn>
                    <a:cxn ang="0">
                      <a:pos x="0" y="5"/>
                    </a:cxn>
                    <a:cxn ang="0">
                      <a:pos x="6" y="3"/>
                    </a:cxn>
                  </a:cxnLst>
                  <a:rect l="0" t="0" r="r" b="b"/>
                  <a:pathLst>
                    <a:path w="6" h="11">
                      <a:moveTo>
                        <a:pt x="6" y="3"/>
                      </a:moveTo>
                      <a:lnTo>
                        <a:pt x="6" y="0"/>
                      </a:lnTo>
                      <a:lnTo>
                        <a:pt x="0" y="1"/>
                      </a:lnTo>
                      <a:lnTo>
                        <a:pt x="0" y="11"/>
                      </a:lnTo>
                      <a:cubicBezTo>
                        <a:pt x="2" y="11"/>
                        <a:pt x="5" y="10"/>
                        <a:pt x="6" y="9"/>
                      </a:cubicBezTo>
                      <a:lnTo>
                        <a:pt x="6" y="7"/>
                      </a:lnTo>
                      <a:lnTo>
                        <a:pt x="3" y="7"/>
                      </a:lnTo>
                      <a:cubicBezTo>
                        <a:pt x="4" y="7"/>
                        <a:pt x="5" y="7"/>
                        <a:pt x="6" y="6"/>
                      </a:cubicBezTo>
                      <a:lnTo>
                        <a:pt x="6" y="4"/>
                      </a:lnTo>
                      <a:lnTo>
                        <a:pt x="0" y="5"/>
                      </a:lnTo>
                      <a:cubicBezTo>
                        <a:pt x="2" y="4"/>
                        <a:pt x="5" y="4"/>
                        <a:pt x="6" y="3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95" name="Freeform 1047"/>
                <p:cNvSpPr>
                  <a:spLocks/>
                </p:cNvSpPr>
                <p:nvPr/>
              </p:nvSpPr>
              <p:spPr bwMode="auto">
                <a:xfrm>
                  <a:off x="1064" y="7538"/>
                  <a:ext cx="149" cy="99"/>
                </a:xfrm>
                <a:custGeom>
                  <a:avLst/>
                  <a:gdLst/>
                  <a:ahLst/>
                  <a:cxnLst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6" y="2"/>
                    </a:cxn>
                  </a:cxnLst>
                  <a:rect l="0" t="0" r="r" b="b"/>
                  <a:pathLst>
                    <a:path w="6" h="4">
                      <a:moveTo>
                        <a:pt x="6" y="2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cubicBezTo>
                        <a:pt x="2" y="3"/>
                        <a:pt x="5" y="3"/>
                        <a:pt x="6" y="2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96" name="Freeform 1048"/>
                <p:cNvSpPr>
                  <a:spLocks/>
                </p:cNvSpPr>
                <p:nvPr/>
              </p:nvSpPr>
              <p:spPr bwMode="auto">
                <a:xfrm>
                  <a:off x="1064" y="7613"/>
                  <a:ext cx="149" cy="173"/>
                </a:xfrm>
                <a:custGeom>
                  <a:avLst/>
                  <a:gdLst/>
                  <a:ahLst/>
                  <a:cxnLst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0" y="1"/>
                    </a:cxn>
                    <a:cxn ang="0">
                      <a:pos x="0" y="4"/>
                    </a:cxn>
                    <a:cxn ang="0">
                      <a:pos x="1" y="7"/>
                    </a:cxn>
                    <a:cxn ang="0">
                      <a:pos x="6" y="5"/>
                    </a:cxn>
                    <a:cxn ang="0">
                      <a:pos x="6" y="3"/>
                    </a:cxn>
                    <a:cxn ang="0">
                      <a:pos x="2" y="4"/>
                    </a:cxn>
                    <a:cxn ang="0">
                      <a:pos x="6" y="2"/>
                    </a:cxn>
                  </a:cxnLst>
                  <a:rect l="0" t="0" r="r" b="b"/>
                  <a:pathLst>
                    <a:path w="6" h="7">
                      <a:moveTo>
                        <a:pt x="6" y="2"/>
                      </a:moveTo>
                      <a:lnTo>
                        <a:pt x="6" y="0"/>
                      </a:ln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7"/>
                      </a:lnTo>
                      <a:cubicBezTo>
                        <a:pt x="2" y="7"/>
                        <a:pt x="5" y="6"/>
                        <a:pt x="6" y="5"/>
                      </a:cubicBezTo>
                      <a:lnTo>
                        <a:pt x="6" y="3"/>
                      </a:lnTo>
                      <a:lnTo>
                        <a:pt x="2" y="4"/>
                      </a:lnTo>
                      <a:cubicBezTo>
                        <a:pt x="4" y="4"/>
                        <a:pt x="5" y="3"/>
                        <a:pt x="6" y="2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97" name="Freeform 1049"/>
                <p:cNvSpPr>
                  <a:spLocks/>
                </p:cNvSpPr>
                <p:nvPr/>
              </p:nvSpPr>
              <p:spPr bwMode="auto">
                <a:xfrm>
                  <a:off x="1089" y="7786"/>
                  <a:ext cx="124" cy="99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0" y="4"/>
                    </a:cxn>
                    <a:cxn ang="0">
                      <a:pos x="2" y="4"/>
                    </a:cxn>
                    <a:cxn ang="0">
                      <a:pos x="3" y="4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4">
                      <a:moveTo>
                        <a:pt x="5" y="2"/>
                      </a:move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4"/>
                      </a:lnTo>
                      <a:cubicBezTo>
                        <a:pt x="4" y="3"/>
                        <a:pt x="5" y="3"/>
                        <a:pt x="5" y="2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98" name="Freeform 1050"/>
                <p:cNvSpPr>
                  <a:spLocks/>
                </p:cNvSpPr>
                <p:nvPr/>
              </p:nvSpPr>
              <p:spPr bwMode="auto">
                <a:xfrm>
                  <a:off x="1089" y="7910"/>
                  <a:ext cx="124" cy="174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" y="7"/>
                    </a:cxn>
                    <a:cxn ang="0">
                      <a:pos x="5" y="5"/>
                    </a:cxn>
                    <a:cxn ang="0">
                      <a:pos x="5" y="3"/>
                    </a:cxn>
                    <a:cxn ang="0">
                      <a:pos x="1" y="4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7">
                      <a:moveTo>
                        <a:pt x="5" y="2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7"/>
                      </a:lnTo>
                      <a:cubicBezTo>
                        <a:pt x="2" y="7"/>
                        <a:pt x="4" y="6"/>
                        <a:pt x="5" y="5"/>
                      </a:cubicBezTo>
                      <a:lnTo>
                        <a:pt x="5" y="3"/>
                      </a:lnTo>
                      <a:lnTo>
                        <a:pt x="1" y="4"/>
                      </a:lnTo>
                      <a:cubicBezTo>
                        <a:pt x="2" y="3"/>
                        <a:pt x="4" y="3"/>
                        <a:pt x="5" y="2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99" name="Freeform 1051"/>
                <p:cNvSpPr>
                  <a:spLocks/>
                </p:cNvSpPr>
                <p:nvPr/>
              </p:nvSpPr>
              <p:spPr bwMode="auto">
                <a:xfrm>
                  <a:off x="1114" y="8084"/>
                  <a:ext cx="99" cy="99"/>
                </a:xfrm>
                <a:custGeom>
                  <a:avLst/>
                  <a:gdLst/>
                  <a:ahLst/>
                  <a:cxnLst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2" y="3"/>
                    </a:cxn>
                    <a:cxn ang="0">
                      <a:pos x="3" y="3"/>
                    </a:cxn>
                    <a:cxn ang="0">
                      <a:pos x="4" y="2"/>
                    </a:cxn>
                  </a:cxnLst>
                  <a:rect l="0" t="0" r="r" b="b"/>
                  <a:pathLst>
                    <a:path w="4" h="4">
                      <a:moveTo>
                        <a:pt x="4" y="2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3"/>
                      </a:lnTo>
                      <a:lnTo>
                        <a:pt x="3" y="3"/>
                      </a:lnTo>
                      <a:cubicBezTo>
                        <a:pt x="3" y="2"/>
                        <a:pt x="4" y="2"/>
                        <a:pt x="4" y="2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00" name="Freeform 1052"/>
                <p:cNvSpPr>
                  <a:spLocks/>
                </p:cNvSpPr>
                <p:nvPr/>
              </p:nvSpPr>
              <p:spPr bwMode="auto">
                <a:xfrm>
                  <a:off x="1114" y="8183"/>
                  <a:ext cx="99" cy="99"/>
                </a:xfrm>
                <a:custGeom>
                  <a:avLst/>
                  <a:gdLst/>
                  <a:ahLst/>
                  <a:cxnLst>
                    <a:cxn ang="0">
                      <a:pos x="4" y="3"/>
                    </a:cxn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0" y="4"/>
                    </a:cxn>
                    <a:cxn ang="0">
                      <a:pos x="2" y="3"/>
                    </a:cxn>
                    <a:cxn ang="0">
                      <a:pos x="3" y="3"/>
                    </a:cxn>
                    <a:cxn ang="0">
                      <a:pos x="4" y="3"/>
                    </a:cxn>
                  </a:cxnLst>
                  <a:rect l="0" t="0" r="r" b="b"/>
                  <a:pathLst>
                    <a:path w="4" h="4">
                      <a:moveTo>
                        <a:pt x="4" y="3"/>
                      </a:moveTo>
                      <a:lnTo>
                        <a:pt x="4" y="0"/>
                      </a:ln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2" y="3"/>
                      </a:lnTo>
                      <a:lnTo>
                        <a:pt x="3" y="3"/>
                      </a:lnTo>
                      <a:cubicBezTo>
                        <a:pt x="4" y="3"/>
                        <a:pt x="4" y="3"/>
                        <a:pt x="4" y="3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01" name="Freeform 1053"/>
                <p:cNvSpPr>
                  <a:spLocks/>
                </p:cNvSpPr>
                <p:nvPr/>
              </p:nvSpPr>
              <p:spPr bwMode="auto">
                <a:xfrm>
                  <a:off x="1114" y="8282"/>
                  <a:ext cx="99" cy="99"/>
                </a:xfrm>
                <a:custGeom>
                  <a:avLst/>
                  <a:gdLst/>
                  <a:ahLst/>
                  <a:cxnLst>
                    <a:cxn ang="0">
                      <a:pos x="4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2" y="3"/>
                    </a:cxn>
                    <a:cxn ang="0">
                      <a:pos x="3" y="3"/>
                    </a:cxn>
                    <a:cxn ang="0">
                      <a:pos x="4" y="3"/>
                    </a:cxn>
                  </a:cxnLst>
                  <a:rect l="0" t="0" r="r" b="b"/>
                  <a:pathLst>
                    <a:path w="4" h="4">
                      <a:moveTo>
                        <a:pt x="4" y="3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3"/>
                      </a:lnTo>
                      <a:lnTo>
                        <a:pt x="3" y="3"/>
                      </a:lnTo>
                      <a:cubicBezTo>
                        <a:pt x="4" y="3"/>
                        <a:pt x="4" y="3"/>
                        <a:pt x="4" y="3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02" name="Freeform 1054"/>
                <p:cNvSpPr>
                  <a:spLocks/>
                </p:cNvSpPr>
                <p:nvPr/>
              </p:nvSpPr>
              <p:spPr bwMode="auto">
                <a:xfrm>
                  <a:off x="1114" y="8381"/>
                  <a:ext cx="99" cy="99"/>
                </a:xfrm>
                <a:custGeom>
                  <a:avLst/>
                  <a:gdLst/>
                  <a:ahLst/>
                  <a:cxnLst>
                    <a:cxn ang="0">
                      <a:pos x="4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" y="4"/>
                    </a:cxn>
                    <a:cxn ang="0">
                      <a:pos x="4" y="3"/>
                    </a:cxn>
                  </a:cxnLst>
                  <a:rect l="0" t="0" r="r" b="b"/>
                  <a:pathLst>
                    <a:path w="4" h="4">
                      <a:moveTo>
                        <a:pt x="4" y="3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" y="4"/>
                      </a:lnTo>
                      <a:cubicBezTo>
                        <a:pt x="2" y="3"/>
                        <a:pt x="3" y="3"/>
                        <a:pt x="4" y="3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03" name="Freeform 1055"/>
                <p:cNvSpPr>
                  <a:spLocks/>
                </p:cNvSpPr>
                <p:nvPr/>
              </p:nvSpPr>
              <p:spPr bwMode="auto">
                <a:xfrm>
                  <a:off x="1138" y="8480"/>
                  <a:ext cx="75" cy="100"/>
                </a:xfrm>
                <a:custGeom>
                  <a:avLst/>
                  <a:gdLst/>
                  <a:ahLst/>
                  <a:cxnLst>
                    <a:cxn ang="0">
                      <a:pos x="3" y="3"/>
                    </a:cxn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4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3" h="4">
                      <a:moveTo>
                        <a:pt x="3" y="3"/>
                      </a:move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0" y="4"/>
                      </a:lnTo>
                      <a:cubicBezTo>
                        <a:pt x="1" y="4"/>
                        <a:pt x="2" y="3"/>
                        <a:pt x="3" y="3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04" name="Freeform 1056"/>
                <p:cNvSpPr>
                  <a:spLocks/>
                </p:cNvSpPr>
                <p:nvPr/>
              </p:nvSpPr>
              <p:spPr bwMode="auto">
                <a:xfrm>
                  <a:off x="1064" y="8505"/>
                  <a:ext cx="50" cy="9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2" y="3"/>
                    </a:cxn>
                    <a:cxn ang="0">
                      <a:pos x="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 h="4">
                      <a:moveTo>
                        <a:pt x="0" y="0"/>
                      </a:moveTo>
                      <a:lnTo>
                        <a:pt x="0" y="4"/>
                      </a:lnTo>
                      <a:cubicBezTo>
                        <a:pt x="1" y="4"/>
                        <a:pt x="1" y="3"/>
                        <a:pt x="2" y="3"/>
                      </a:cubicBez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05" name="Freeform 1057"/>
                <p:cNvSpPr>
                  <a:spLocks/>
                </p:cNvSpPr>
                <p:nvPr/>
              </p:nvSpPr>
              <p:spPr bwMode="auto">
                <a:xfrm>
                  <a:off x="1064" y="8406"/>
                  <a:ext cx="50" cy="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2" y="3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lnTo>
                        <a:pt x="0" y="3"/>
                      </a:lnTo>
                      <a:cubicBezTo>
                        <a:pt x="0" y="3"/>
                        <a:pt x="1" y="3"/>
                        <a:pt x="2" y="3"/>
                      </a:cubicBez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06" name="Freeform 1058"/>
                <p:cNvSpPr>
                  <a:spLocks/>
                </p:cNvSpPr>
                <p:nvPr/>
              </p:nvSpPr>
              <p:spPr bwMode="auto">
                <a:xfrm>
                  <a:off x="1064" y="8307"/>
                  <a:ext cx="25" cy="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0" y="3"/>
                      </a:lnTo>
                      <a:cubicBezTo>
                        <a:pt x="0" y="3"/>
                        <a:pt x="1" y="3"/>
                        <a:pt x="1" y="3"/>
                      </a:cubicBez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07" name="Freeform 1059"/>
                <p:cNvSpPr>
                  <a:spLocks/>
                </p:cNvSpPr>
                <p:nvPr/>
              </p:nvSpPr>
              <p:spPr bwMode="auto">
                <a:xfrm>
                  <a:off x="1064" y="8208"/>
                  <a:ext cx="25" cy="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0" y="3"/>
                      </a:lnTo>
                      <a:cubicBezTo>
                        <a:pt x="0" y="3"/>
                        <a:pt x="1" y="3"/>
                        <a:pt x="1" y="3"/>
                      </a:cubicBez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08" name="Freeform 1060"/>
                <p:cNvSpPr>
                  <a:spLocks/>
                </p:cNvSpPr>
                <p:nvPr/>
              </p:nvSpPr>
              <p:spPr bwMode="auto">
                <a:xfrm>
                  <a:off x="1064" y="8084"/>
                  <a:ext cx="25" cy="9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" y="4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lnTo>
                        <a:pt x="0" y="4"/>
                      </a:lnTo>
                      <a:cubicBezTo>
                        <a:pt x="0" y="4"/>
                        <a:pt x="1" y="4"/>
                        <a:pt x="1" y="4"/>
                      </a:cubicBez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09" name="Freeform 1061"/>
                <p:cNvSpPr>
                  <a:spLocks/>
                </p:cNvSpPr>
                <p:nvPr/>
              </p:nvSpPr>
              <p:spPr bwMode="auto">
                <a:xfrm>
                  <a:off x="1064" y="7910"/>
                  <a:ext cx="25" cy="1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1" y="7"/>
                    </a:cxn>
                    <a:cxn ang="0">
                      <a:pos x="0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cubicBezTo>
                        <a:pt x="0" y="7"/>
                        <a:pt x="0" y="7"/>
                        <a:pt x="1" y="7"/>
                      </a:cubicBez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10" name="Freeform 1062"/>
                <p:cNvSpPr>
                  <a:spLocks/>
                </p:cNvSpPr>
                <p:nvPr/>
              </p:nvSpPr>
              <p:spPr bwMode="auto">
                <a:xfrm>
                  <a:off x="1064" y="7836"/>
                  <a:ext cx="1" cy="4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cubicBezTo>
                        <a:pt x="0" y="2"/>
                        <a:pt x="0" y="2"/>
                        <a:pt x="0" y="2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11" name="Freeform 1063"/>
                <p:cNvSpPr>
                  <a:spLocks/>
                </p:cNvSpPr>
                <p:nvPr/>
              </p:nvSpPr>
              <p:spPr bwMode="auto">
                <a:xfrm>
                  <a:off x="1064" y="6943"/>
                  <a:ext cx="1" cy="74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12" name="Freeform 1064"/>
                <p:cNvSpPr>
                  <a:spLocks/>
                </p:cNvSpPr>
                <p:nvPr/>
              </p:nvSpPr>
              <p:spPr bwMode="auto">
                <a:xfrm>
                  <a:off x="1064" y="7042"/>
                  <a:ext cx="1" cy="248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0"/>
                    </a:cxn>
                    <a:cxn ang="0">
                      <a:pos x="0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10"/>
                      </a:lnTo>
                      <a:cubicBezTo>
                        <a:pt x="0" y="10"/>
                        <a:pt x="0" y="10"/>
                        <a:pt x="0" y="1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13" name="Freeform 1065"/>
                <p:cNvSpPr>
                  <a:spLocks/>
                </p:cNvSpPr>
                <p:nvPr/>
              </p:nvSpPr>
              <p:spPr bwMode="auto">
                <a:xfrm>
                  <a:off x="1064" y="7290"/>
                  <a:ext cx="1" cy="248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7"/>
                      </a:lnTo>
                      <a:cubicBezTo>
                        <a:pt x="0" y="9"/>
                        <a:pt x="0" y="10"/>
                        <a:pt x="0" y="1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14" name="Freeform 1066"/>
                <p:cNvSpPr>
                  <a:spLocks/>
                </p:cNvSpPr>
                <p:nvPr/>
              </p:nvSpPr>
              <p:spPr bwMode="auto">
                <a:xfrm>
                  <a:off x="1064" y="7538"/>
                  <a:ext cx="1" cy="50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15" name="Freeform 1067"/>
                <p:cNvSpPr>
                  <a:spLocks/>
                </p:cNvSpPr>
                <p:nvPr/>
              </p:nvSpPr>
              <p:spPr bwMode="auto">
                <a:xfrm>
                  <a:off x="1064" y="7687"/>
                  <a:ext cx="1" cy="124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5"/>
                      </a:lnTo>
                      <a:cubicBezTo>
                        <a:pt x="0" y="5"/>
                        <a:pt x="0" y="5"/>
                        <a:pt x="0" y="5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16" name="Freeform 1068"/>
                <p:cNvSpPr>
                  <a:spLocks/>
                </p:cNvSpPr>
                <p:nvPr/>
              </p:nvSpPr>
              <p:spPr bwMode="auto">
                <a:xfrm>
                  <a:off x="1064" y="7811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4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4"/>
                      </a:lnTo>
                      <a:cubicBezTo>
                        <a:pt x="0" y="4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17" name="Freeform 1069"/>
                <p:cNvSpPr>
                  <a:spLocks/>
                </p:cNvSpPr>
                <p:nvPr/>
              </p:nvSpPr>
              <p:spPr bwMode="auto">
                <a:xfrm>
                  <a:off x="1064" y="7910"/>
                  <a:ext cx="1" cy="174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7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7"/>
                      </a:lnTo>
                      <a:cubicBezTo>
                        <a:pt x="0" y="7"/>
                        <a:pt x="0" y="7"/>
                        <a:pt x="0" y="7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18" name="Freeform 1070"/>
                <p:cNvSpPr>
                  <a:spLocks/>
                </p:cNvSpPr>
                <p:nvPr/>
              </p:nvSpPr>
              <p:spPr bwMode="auto">
                <a:xfrm>
                  <a:off x="1064" y="8084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4"/>
                      </a:lnTo>
                      <a:cubicBezTo>
                        <a:pt x="0" y="4"/>
                        <a:pt x="0" y="4"/>
                        <a:pt x="0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19" name="Freeform 1071"/>
                <p:cNvSpPr>
                  <a:spLocks/>
                </p:cNvSpPr>
                <p:nvPr/>
              </p:nvSpPr>
              <p:spPr bwMode="auto">
                <a:xfrm>
                  <a:off x="1064" y="8208"/>
                  <a:ext cx="1" cy="74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cubicBezTo>
                        <a:pt x="0" y="3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20" name="Freeform 1072"/>
                <p:cNvSpPr>
                  <a:spLocks/>
                </p:cNvSpPr>
                <p:nvPr/>
              </p:nvSpPr>
              <p:spPr bwMode="auto">
                <a:xfrm>
                  <a:off x="1064" y="8307"/>
                  <a:ext cx="1" cy="74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cubicBezTo>
                        <a:pt x="0" y="3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21" name="Freeform 1073"/>
                <p:cNvSpPr>
                  <a:spLocks/>
                </p:cNvSpPr>
                <p:nvPr/>
              </p:nvSpPr>
              <p:spPr bwMode="auto">
                <a:xfrm>
                  <a:off x="1064" y="8406"/>
                  <a:ext cx="1" cy="74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cubicBezTo>
                        <a:pt x="0" y="3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22" name="Freeform 1074"/>
                <p:cNvSpPr>
                  <a:spLocks/>
                </p:cNvSpPr>
                <p:nvPr/>
              </p:nvSpPr>
              <p:spPr bwMode="auto">
                <a:xfrm>
                  <a:off x="1064" y="8505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cubicBezTo>
                        <a:pt x="0" y="4"/>
                        <a:pt x="0" y="4"/>
                        <a:pt x="0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23" name="Freeform 1075"/>
                <p:cNvSpPr>
                  <a:spLocks/>
                </p:cNvSpPr>
                <p:nvPr/>
              </p:nvSpPr>
              <p:spPr bwMode="auto">
                <a:xfrm>
                  <a:off x="1015" y="6943"/>
                  <a:ext cx="49" cy="99"/>
                </a:xfrm>
                <a:custGeom>
                  <a:avLst/>
                  <a:gdLst/>
                  <a:ahLst/>
                  <a:cxnLst>
                    <a:cxn ang="0">
                      <a:pos x="2" y="3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2" y="3"/>
                    </a:cxn>
                  </a:cxnLst>
                  <a:rect l="0" t="0" r="r" b="b"/>
                  <a:pathLst>
                    <a:path w="2" h="4">
                      <a:moveTo>
                        <a:pt x="2" y="3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3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24" name="Freeform 1076"/>
                <p:cNvSpPr>
                  <a:spLocks/>
                </p:cNvSpPr>
                <p:nvPr/>
              </p:nvSpPr>
              <p:spPr bwMode="auto">
                <a:xfrm>
                  <a:off x="1015" y="7042"/>
                  <a:ext cx="49" cy="248"/>
                </a:xfrm>
                <a:custGeom>
                  <a:avLst/>
                  <a:gdLst/>
                  <a:ahLst/>
                  <a:cxnLst>
                    <a:cxn ang="0">
                      <a:pos x="2" y="1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1" y="4"/>
                    </a:cxn>
                    <a:cxn ang="0">
                      <a:pos x="1" y="3"/>
                    </a:cxn>
                    <a:cxn ang="0">
                      <a:pos x="1" y="10"/>
                    </a:cxn>
                    <a:cxn ang="0">
                      <a:pos x="2" y="10"/>
                    </a:cxn>
                  </a:cxnLst>
                  <a:rect l="0" t="0" r="r" b="b"/>
                  <a:pathLst>
                    <a:path w="2" h="10">
                      <a:moveTo>
                        <a:pt x="2" y="1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1" y="4"/>
                      </a:lnTo>
                      <a:lnTo>
                        <a:pt x="1" y="3"/>
                      </a:lnTo>
                      <a:cubicBezTo>
                        <a:pt x="1" y="6"/>
                        <a:pt x="1" y="8"/>
                        <a:pt x="1" y="10"/>
                      </a:cubicBezTo>
                      <a:cubicBezTo>
                        <a:pt x="1" y="10"/>
                        <a:pt x="1" y="10"/>
                        <a:pt x="2" y="1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25" name="Freeform 1077"/>
                <p:cNvSpPr>
                  <a:spLocks/>
                </p:cNvSpPr>
                <p:nvPr/>
              </p:nvSpPr>
              <p:spPr bwMode="auto">
                <a:xfrm>
                  <a:off x="1039" y="7290"/>
                  <a:ext cx="25" cy="174"/>
                </a:xfrm>
                <a:custGeom>
                  <a:avLst/>
                  <a:gdLst/>
                  <a:ahLst/>
                  <a:cxnLst>
                    <a:cxn ang="0">
                      <a:pos x="1" y="7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" y="7"/>
                    </a:cxn>
                  </a:cxnLst>
                  <a:rect l="0" t="0" r="r" b="b"/>
                  <a:pathLst>
                    <a:path w="1" h="7">
                      <a:moveTo>
                        <a:pt x="1" y="7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cubicBezTo>
                        <a:pt x="0" y="4"/>
                        <a:pt x="0" y="6"/>
                        <a:pt x="1" y="7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26" name="Freeform 1078"/>
                <p:cNvSpPr>
                  <a:spLocks/>
                </p:cNvSpPr>
                <p:nvPr/>
              </p:nvSpPr>
              <p:spPr bwMode="auto">
                <a:xfrm>
                  <a:off x="891" y="6943"/>
                  <a:ext cx="173" cy="893"/>
                </a:xfrm>
                <a:custGeom>
                  <a:avLst/>
                  <a:gdLst/>
                  <a:ahLst/>
                  <a:cxnLst>
                    <a:cxn ang="0">
                      <a:pos x="7" y="35"/>
                    </a:cxn>
                    <a:cxn ang="0">
                      <a:pos x="7" y="30"/>
                    </a:cxn>
                    <a:cxn ang="0">
                      <a:pos x="6" y="28"/>
                    </a:cxn>
                    <a:cxn ang="0">
                      <a:pos x="5" y="28"/>
                    </a:cxn>
                    <a:cxn ang="0">
                      <a:pos x="6" y="28"/>
                    </a:cxn>
                    <a:cxn ang="0">
                      <a:pos x="6" y="25"/>
                    </a:cxn>
                    <a:cxn ang="0">
                      <a:pos x="5" y="25"/>
                    </a:cxn>
                    <a:cxn ang="0">
                      <a:pos x="6" y="24"/>
                    </a:cxn>
                    <a:cxn ang="0">
                      <a:pos x="6" y="18"/>
                    </a:cxn>
                    <a:cxn ang="0">
                      <a:pos x="6" y="14"/>
                    </a:cxn>
                    <a:cxn ang="0">
                      <a:pos x="3" y="15"/>
                    </a:cxn>
                    <a:cxn ang="0">
                      <a:pos x="6" y="14"/>
                    </a:cxn>
                    <a:cxn ang="0">
                      <a:pos x="5" y="11"/>
                    </a:cxn>
                    <a:cxn ang="0">
                      <a:pos x="5" y="4"/>
                    </a:cxn>
                    <a:cxn ang="0">
                      <a:pos x="2" y="4"/>
                    </a:cxn>
                    <a:cxn ang="0">
                      <a:pos x="5" y="4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0" y="9"/>
                    </a:cxn>
                    <a:cxn ang="0">
                      <a:pos x="1" y="12"/>
                    </a:cxn>
                    <a:cxn ang="0">
                      <a:pos x="1" y="15"/>
                    </a:cxn>
                    <a:cxn ang="0">
                      <a:pos x="1" y="19"/>
                    </a:cxn>
                    <a:cxn ang="0">
                      <a:pos x="1" y="18"/>
                    </a:cxn>
                    <a:cxn ang="0">
                      <a:pos x="1" y="22"/>
                    </a:cxn>
                    <a:cxn ang="0">
                      <a:pos x="2" y="25"/>
                    </a:cxn>
                    <a:cxn ang="0">
                      <a:pos x="2" y="29"/>
                    </a:cxn>
                    <a:cxn ang="0">
                      <a:pos x="2" y="33"/>
                    </a:cxn>
                    <a:cxn ang="0">
                      <a:pos x="2" y="36"/>
                    </a:cxn>
                    <a:cxn ang="0">
                      <a:pos x="7" y="35"/>
                    </a:cxn>
                  </a:cxnLst>
                  <a:rect l="0" t="0" r="r" b="b"/>
                  <a:pathLst>
                    <a:path w="7" h="36">
                      <a:moveTo>
                        <a:pt x="7" y="35"/>
                      </a:moveTo>
                      <a:lnTo>
                        <a:pt x="7" y="30"/>
                      </a:lnTo>
                      <a:lnTo>
                        <a:pt x="6" y="28"/>
                      </a:lnTo>
                      <a:lnTo>
                        <a:pt x="5" y="28"/>
                      </a:lnTo>
                      <a:lnTo>
                        <a:pt x="6" y="28"/>
                      </a:lnTo>
                      <a:lnTo>
                        <a:pt x="6" y="25"/>
                      </a:lnTo>
                      <a:lnTo>
                        <a:pt x="5" y="25"/>
                      </a:lnTo>
                      <a:lnTo>
                        <a:pt x="6" y="24"/>
                      </a:lnTo>
                      <a:cubicBezTo>
                        <a:pt x="6" y="22"/>
                        <a:pt x="6" y="20"/>
                        <a:pt x="6" y="18"/>
                      </a:cubicBezTo>
                      <a:lnTo>
                        <a:pt x="6" y="14"/>
                      </a:lnTo>
                      <a:lnTo>
                        <a:pt x="3" y="15"/>
                      </a:lnTo>
                      <a:cubicBezTo>
                        <a:pt x="4" y="15"/>
                        <a:pt x="5" y="14"/>
                        <a:pt x="6" y="14"/>
                      </a:cubicBezTo>
                      <a:lnTo>
                        <a:pt x="5" y="11"/>
                      </a:lnTo>
                      <a:cubicBezTo>
                        <a:pt x="5" y="11"/>
                        <a:pt x="5" y="5"/>
                        <a:pt x="5" y="4"/>
                      </a:cubicBezTo>
                      <a:lnTo>
                        <a:pt x="2" y="4"/>
                      </a:lnTo>
                      <a:cubicBezTo>
                        <a:pt x="3" y="4"/>
                        <a:pt x="4" y="4"/>
                        <a:pt x="5" y="4"/>
                      </a:cubicBez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9"/>
                      </a:lnTo>
                      <a:lnTo>
                        <a:pt x="1" y="12"/>
                      </a:lnTo>
                      <a:lnTo>
                        <a:pt x="1" y="15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1" y="22"/>
                      </a:lnTo>
                      <a:lnTo>
                        <a:pt x="2" y="25"/>
                      </a:lnTo>
                      <a:lnTo>
                        <a:pt x="2" y="29"/>
                      </a:lnTo>
                      <a:lnTo>
                        <a:pt x="2" y="33"/>
                      </a:lnTo>
                      <a:lnTo>
                        <a:pt x="2" y="36"/>
                      </a:lnTo>
                      <a:cubicBezTo>
                        <a:pt x="4" y="35"/>
                        <a:pt x="5" y="35"/>
                        <a:pt x="7" y="35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27" name="Freeform 1079"/>
                <p:cNvSpPr>
                  <a:spLocks/>
                </p:cNvSpPr>
                <p:nvPr/>
              </p:nvSpPr>
              <p:spPr bwMode="auto">
                <a:xfrm>
                  <a:off x="940" y="7811"/>
                  <a:ext cx="124" cy="99"/>
                </a:xfrm>
                <a:custGeom>
                  <a:avLst/>
                  <a:gdLst/>
                  <a:ahLst/>
                  <a:cxnLst>
                    <a:cxn ang="0">
                      <a:pos x="5" y="4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1" y="4"/>
                    </a:cxn>
                    <a:cxn ang="0">
                      <a:pos x="5" y="4"/>
                    </a:cxn>
                  </a:cxnLst>
                  <a:rect l="0" t="0" r="r" b="b"/>
                  <a:pathLst>
                    <a:path w="5" h="4">
                      <a:moveTo>
                        <a:pt x="5" y="4"/>
                      </a:move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1" y="4"/>
                      </a:lnTo>
                      <a:cubicBezTo>
                        <a:pt x="2" y="4"/>
                        <a:pt x="3" y="4"/>
                        <a:pt x="5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28" name="Freeform 1080"/>
                <p:cNvSpPr>
                  <a:spLocks/>
                </p:cNvSpPr>
                <p:nvPr/>
              </p:nvSpPr>
              <p:spPr bwMode="auto">
                <a:xfrm>
                  <a:off x="965" y="7935"/>
                  <a:ext cx="99" cy="273"/>
                </a:xfrm>
                <a:custGeom>
                  <a:avLst/>
                  <a:gdLst/>
                  <a:ahLst/>
                  <a:cxnLst>
                    <a:cxn ang="0">
                      <a:pos x="4" y="6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7"/>
                    </a:cxn>
                    <a:cxn ang="0">
                      <a:pos x="1" y="11"/>
                    </a:cxn>
                    <a:cxn ang="0">
                      <a:pos x="4" y="10"/>
                    </a:cxn>
                    <a:cxn ang="0">
                      <a:pos x="4" y="7"/>
                    </a:cxn>
                    <a:cxn ang="0">
                      <a:pos x="3" y="7"/>
                    </a:cxn>
                    <a:cxn ang="0">
                      <a:pos x="4" y="6"/>
                    </a:cxn>
                  </a:cxnLst>
                  <a:rect l="0" t="0" r="r" b="b"/>
                  <a:pathLst>
                    <a:path w="4" h="11">
                      <a:moveTo>
                        <a:pt x="4" y="6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1" y="11"/>
                      </a:lnTo>
                      <a:cubicBezTo>
                        <a:pt x="2" y="11"/>
                        <a:pt x="3" y="10"/>
                        <a:pt x="4" y="10"/>
                      </a:cubicBezTo>
                      <a:lnTo>
                        <a:pt x="4" y="7"/>
                      </a:lnTo>
                      <a:lnTo>
                        <a:pt x="3" y="7"/>
                      </a:lnTo>
                      <a:cubicBezTo>
                        <a:pt x="3" y="7"/>
                        <a:pt x="3" y="6"/>
                        <a:pt x="4" y="6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29" name="Freeform 1081"/>
                <p:cNvSpPr>
                  <a:spLocks/>
                </p:cNvSpPr>
                <p:nvPr/>
              </p:nvSpPr>
              <p:spPr bwMode="auto">
                <a:xfrm>
                  <a:off x="990" y="8208"/>
                  <a:ext cx="74" cy="99"/>
                </a:xfrm>
                <a:custGeom>
                  <a:avLst/>
                  <a:gdLst/>
                  <a:ahLst/>
                  <a:cxnLst>
                    <a:cxn ang="0">
                      <a:pos x="3" y="3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3" h="4">
                      <a:moveTo>
                        <a:pt x="3" y="3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cubicBezTo>
                        <a:pt x="1" y="4"/>
                        <a:pt x="2" y="4"/>
                        <a:pt x="3" y="3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30" name="Freeform 1082"/>
                <p:cNvSpPr>
                  <a:spLocks/>
                </p:cNvSpPr>
                <p:nvPr/>
              </p:nvSpPr>
              <p:spPr bwMode="auto">
                <a:xfrm>
                  <a:off x="990" y="8307"/>
                  <a:ext cx="74" cy="99"/>
                </a:xfrm>
                <a:custGeom>
                  <a:avLst/>
                  <a:gdLst/>
                  <a:ahLst/>
                  <a:cxnLst>
                    <a:cxn ang="0">
                      <a:pos x="3" y="3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3" h="4">
                      <a:moveTo>
                        <a:pt x="3" y="3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cubicBezTo>
                        <a:pt x="1" y="4"/>
                        <a:pt x="2" y="4"/>
                        <a:pt x="3" y="3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31" name="Freeform 1083"/>
                <p:cNvSpPr>
                  <a:spLocks/>
                </p:cNvSpPr>
                <p:nvPr/>
              </p:nvSpPr>
              <p:spPr bwMode="auto">
                <a:xfrm>
                  <a:off x="990" y="8406"/>
                  <a:ext cx="74" cy="99"/>
                </a:xfrm>
                <a:custGeom>
                  <a:avLst/>
                  <a:gdLst/>
                  <a:ahLst/>
                  <a:cxnLst>
                    <a:cxn ang="0">
                      <a:pos x="3" y="3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3" h="4">
                      <a:moveTo>
                        <a:pt x="3" y="3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cubicBezTo>
                        <a:pt x="1" y="4"/>
                        <a:pt x="2" y="4"/>
                        <a:pt x="3" y="3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32" name="Freeform 1084"/>
                <p:cNvSpPr>
                  <a:spLocks/>
                </p:cNvSpPr>
                <p:nvPr/>
              </p:nvSpPr>
              <p:spPr bwMode="auto">
                <a:xfrm>
                  <a:off x="990" y="8505"/>
                  <a:ext cx="74" cy="99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1" y="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4"/>
                      </a:lnTo>
                      <a:cubicBezTo>
                        <a:pt x="1" y="4"/>
                        <a:pt x="2" y="4"/>
                        <a:pt x="3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33" name="Freeform 1085"/>
                <p:cNvSpPr>
                  <a:spLocks/>
                </p:cNvSpPr>
                <p:nvPr/>
              </p:nvSpPr>
              <p:spPr bwMode="auto">
                <a:xfrm>
                  <a:off x="891" y="8505"/>
                  <a:ext cx="99" cy="124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5"/>
                    </a:cxn>
                    <a:cxn ang="0">
                      <a:pos x="4" y="4"/>
                    </a:cxn>
                    <a:cxn ang="0">
                      <a:pos x="3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4" h="5">
                      <a:moveTo>
                        <a:pt x="0" y="1"/>
                      </a:moveTo>
                      <a:lnTo>
                        <a:pt x="0" y="5"/>
                      </a:lnTo>
                      <a:cubicBezTo>
                        <a:pt x="1" y="5"/>
                        <a:pt x="3" y="5"/>
                        <a:pt x="4" y="4"/>
                      </a:cubicBezTo>
                      <a:lnTo>
                        <a:pt x="3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34" name="Freeform 1086"/>
                <p:cNvSpPr>
                  <a:spLocks/>
                </p:cNvSpPr>
                <p:nvPr/>
              </p:nvSpPr>
              <p:spPr bwMode="auto">
                <a:xfrm>
                  <a:off x="891" y="8208"/>
                  <a:ext cx="74" cy="322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3"/>
                    </a:cxn>
                    <a:cxn ang="0">
                      <a:pos x="3" y="12"/>
                    </a:cxn>
                    <a:cxn ang="0">
                      <a:pos x="3" y="8"/>
                    </a:cxn>
                    <a:cxn ang="0">
                      <a:pos x="0" y="9"/>
                    </a:cxn>
                    <a:cxn ang="0">
                      <a:pos x="3" y="8"/>
                    </a:cxn>
                    <a:cxn ang="0">
                      <a:pos x="3" y="4"/>
                    </a:cxn>
                    <a:cxn ang="0">
                      <a:pos x="2" y="4"/>
                    </a:cxn>
                    <a:cxn ang="0">
                      <a:pos x="3" y="4"/>
                    </a:cxn>
                    <a:cxn ang="0">
                      <a:pos x="3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3" h="13">
                      <a:moveTo>
                        <a:pt x="0" y="1"/>
                      </a:moveTo>
                      <a:lnTo>
                        <a:pt x="0" y="13"/>
                      </a:lnTo>
                      <a:cubicBezTo>
                        <a:pt x="1" y="13"/>
                        <a:pt x="2" y="12"/>
                        <a:pt x="3" y="12"/>
                      </a:cubicBezTo>
                      <a:lnTo>
                        <a:pt x="3" y="8"/>
                      </a:lnTo>
                      <a:lnTo>
                        <a:pt x="0" y="9"/>
                      </a:lnTo>
                      <a:lnTo>
                        <a:pt x="3" y="8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35" name="Freeform 1087"/>
                <p:cNvSpPr>
                  <a:spLocks/>
                </p:cNvSpPr>
                <p:nvPr/>
              </p:nvSpPr>
              <p:spPr bwMode="auto">
                <a:xfrm>
                  <a:off x="891" y="7935"/>
                  <a:ext cx="74" cy="27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1"/>
                    </a:cxn>
                    <a:cxn ang="0">
                      <a:pos x="3" y="11"/>
                    </a:cxn>
                    <a:cxn ang="0">
                      <a:pos x="2" y="7"/>
                    </a:cxn>
                    <a:cxn ang="0">
                      <a:pos x="2" y="3"/>
                    </a:cxn>
                    <a:cxn ang="0">
                      <a:pos x="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11">
                      <a:moveTo>
                        <a:pt x="0" y="0"/>
                      </a:moveTo>
                      <a:lnTo>
                        <a:pt x="0" y="11"/>
                      </a:lnTo>
                      <a:cubicBezTo>
                        <a:pt x="1" y="11"/>
                        <a:pt x="2" y="11"/>
                        <a:pt x="3" y="11"/>
                      </a:cubicBezTo>
                      <a:lnTo>
                        <a:pt x="2" y="7"/>
                      </a:lnTo>
                      <a:lnTo>
                        <a:pt x="2" y="3"/>
                      </a:ln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36" name="Freeform 1088"/>
                <p:cNvSpPr>
                  <a:spLocks/>
                </p:cNvSpPr>
                <p:nvPr/>
              </p:nvSpPr>
              <p:spPr bwMode="auto">
                <a:xfrm>
                  <a:off x="891" y="7290"/>
                  <a:ext cx="49" cy="64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6"/>
                    </a:cxn>
                    <a:cxn ang="0">
                      <a:pos x="2" y="26"/>
                    </a:cxn>
                    <a:cxn ang="0">
                      <a:pos x="2" y="22"/>
                    </a:cxn>
                    <a:cxn ang="0">
                      <a:pos x="1" y="19"/>
                    </a:cxn>
                    <a:cxn ang="0">
                      <a:pos x="2" y="19"/>
                    </a:cxn>
                    <a:cxn ang="0">
                      <a:pos x="1" y="15"/>
                    </a:cxn>
                    <a:cxn ang="0">
                      <a:pos x="1" y="11"/>
                    </a:cxn>
                    <a:cxn ang="0">
                      <a:pos x="1" y="12"/>
                    </a:cxn>
                    <a:cxn ang="0">
                      <a:pos x="1" y="5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 h="26">
                      <a:moveTo>
                        <a:pt x="0" y="0"/>
                      </a:moveTo>
                      <a:lnTo>
                        <a:pt x="0" y="26"/>
                      </a:lnTo>
                      <a:cubicBezTo>
                        <a:pt x="1" y="26"/>
                        <a:pt x="1" y="26"/>
                        <a:pt x="2" y="26"/>
                      </a:cubicBezTo>
                      <a:lnTo>
                        <a:pt x="2" y="22"/>
                      </a:lnTo>
                      <a:lnTo>
                        <a:pt x="1" y="19"/>
                      </a:lnTo>
                      <a:lnTo>
                        <a:pt x="2" y="19"/>
                      </a:lnTo>
                      <a:lnTo>
                        <a:pt x="1" y="15"/>
                      </a:lnTo>
                      <a:lnTo>
                        <a:pt x="1" y="11"/>
                      </a:lnTo>
                      <a:lnTo>
                        <a:pt x="1" y="12"/>
                      </a:lnTo>
                      <a:cubicBezTo>
                        <a:pt x="1" y="9"/>
                        <a:pt x="1" y="7"/>
                        <a:pt x="1" y="5"/>
                      </a:cubicBez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37" name="Freeform 1089"/>
                <p:cNvSpPr>
                  <a:spLocks/>
                </p:cNvSpPr>
                <p:nvPr/>
              </p:nvSpPr>
              <p:spPr bwMode="auto">
                <a:xfrm>
                  <a:off x="891" y="6968"/>
                  <a:ext cx="1" cy="19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7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38" name="Freeform 1090"/>
                <p:cNvSpPr>
                  <a:spLocks/>
                </p:cNvSpPr>
                <p:nvPr/>
              </p:nvSpPr>
              <p:spPr bwMode="auto">
                <a:xfrm>
                  <a:off x="817" y="6968"/>
                  <a:ext cx="74" cy="967"/>
                </a:xfrm>
                <a:custGeom>
                  <a:avLst/>
                  <a:gdLst/>
                  <a:ahLst/>
                  <a:cxnLst>
                    <a:cxn ang="0">
                      <a:pos x="3" y="39"/>
                    </a:cxn>
                    <a:cxn ang="0">
                      <a:pos x="3" y="13"/>
                    </a:cxn>
                    <a:cxn ang="0">
                      <a:pos x="3" y="10"/>
                    </a:cxn>
                    <a:cxn ang="0">
                      <a:pos x="3" y="7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9"/>
                    </a:cxn>
                    <a:cxn ang="0">
                      <a:pos x="3" y="39"/>
                    </a:cxn>
                  </a:cxnLst>
                  <a:rect l="0" t="0" r="r" b="b"/>
                  <a:pathLst>
                    <a:path w="3" h="39">
                      <a:moveTo>
                        <a:pt x="3" y="39"/>
                      </a:moveTo>
                      <a:lnTo>
                        <a:pt x="3" y="13"/>
                      </a:lnTo>
                      <a:lnTo>
                        <a:pt x="3" y="10"/>
                      </a:lnTo>
                      <a:lnTo>
                        <a:pt x="3" y="7"/>
                      </a:lnTo>
                      <a:cubicBezTo>
                        <a:pt x="3" y="7"/>
                        <a:pt x="3" y="0"/>
                        <a:pt x="3" y="0"/>
                      </a:cubicBezTo>
                      <a:lnTo>
                        <a:pt x="0" y="0"/>
                      </a:lnTo>
                      <a:lnTo>
                        <a:pt x="0" y="39"/>
                      </a:lnTo>
                      <a:cubicBezTo>
                        <a:pt x="1" y="39"/>
                        <a:pt x="2" y="39"/>
                        <a:pt x="3" y="39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39" name="Freeform 1091"/>
                <p:cNvSpPr>
                  <a:spLocks/>
                </p:cNvSpPr>
                <p:nvPr/>
              </p:nvSpPr>
              <p:spPr bwMode="auto">
                <a:xfrm>
                  <a:off x="817" y="7935"/>
                  <a:ext cx="74" cy="297"/>
                </a:xfrm>
                <a:custGeom>
                  <a:avLst/>
                  <a:gdLst/>
                  <a:ahLst/>
                  <a:cxnLst>
                    <a:cxn ang="0">
                      <a:pos x="3" y="11"/>
                    </a:cxn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1" y="12"/>
                    </a:cxn>
                    <a:cxn ang="0">
                      <a:pos x="3" y="11"/>
                    </a:cxn>
                  </a:cxnLst>
                  <a:rect l="0" t="0" r="r" b="b"/>
                  <a:pathLst>
                    <a:path w="3" h="12">
                      <a:moveTo>
                        <a:pt x="3" y="11"/>
                      </a:move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1" y="12"/>
                      </a:lnTo>
                      <a:cubicBezTo>
                        <a:pt x="2" y="12"/>
                        <a:pt x="2" y="12"/>
                        <a:pt x="3" y="11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40" name="Freeform 1092"/>
                <p:cNvSpPr>
                  <a:spLocks/>
                </p:cNvSpPr>
                <p:nvPr/>
              </p:nvSpPr>
              <p:spPr bwMode="auto">
                <a:xfrm>
                  <a:off x="841" y="8232"/>
                  <a:ext cx="50" cy="298"/>
                </a:xfrm>
                <a:custGeom>
                  <a:avLst/>
                  <a:gdLst/>
                  <a:ahLst/>
                  <a:cxnLst>
                    <a:cxn ang="0">
                      <a:pos x="2" y="12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8"/>
                    </a:cxn>
                    <a:cxn ang="0">
                      <a:pos x="1" y="12"/>
                    </a:cxn>
                    <a:cxn ang="0">
                      <a:pos x="2" y="12"/>
                    </a:cxn>
                  </a:cxnLst>
                  <a:rect l="0" t="0" r="r" b="b"/>
                  <a:pathLst>
                    <a:path w="2" h="12">
                      <a:moveTo>
                        <a:pt x="2" y="12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1" y="12"/>
                      </a:lnTo>
                      <a:cubicBezTo>
                        <a:pt x="1" y="12"/>
                        <a:pt x="2" y="12"/>
                        <a:pt x="2" y="12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41" name="Freeform 1093"/>
                <p:cNvSpPr>
                  <a:spLocks/>
                </p:cNvSpPr>
                <p:nvPr/>
              </p:nvSpPr>
              <p:spPr bwMode="auto">
                <a:xfrm>
                  <a:off x="866" y="8530"/>
                  <a:ext cx="25" cy="99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" y="4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cubicBezTo>
                        <a:pt x="0" y="4"/>
                        <a:pt x="1" y="4"/>
                        <a:pt x="1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42" name="Freeform 1094"/>
                <p:cNvSpPr>
                  <a:spLocks/>
                </p:cNvSpPr>
                <p:nvPr/>
              </p:nvSpPr>
              <p:spPr bwMode="auto">
                <a:xfrm>
                  <a:off x="817" y="8456"/>
                  <a:ext cx="24" cy="19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1" y="7"/>
                    </a:cxn>
                    <a:cxn ang="0">
                      <a:pos x="0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8">
                      <a:moveTo>
                        <a:pt x="0" y="0"/>
                      </a:moveTo>
                      <a:lnTo>
                        <a:pt x="0" y="8"/>
                      </a:lnTo>
                      <a:cubicBezTo>
                        <a:pt x="0" y="7"/>
                        <a:pt x="1" y="7"/>
                        <a:pt x="1" y="7"/>
                      </a:cubicBez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43" name="Freeform 1095"/>
                <p:cNvSpPr>
                  <a:spLocks/>
                </p:cNvSpPr>
                <p:nvPr/>
              </p:nvSpPr>
              <p:spPr bwMode="auto">
                <a:xfrm>
                  <a:off x="742" y="6968"/>
                  <a:ext cx="75" cy="967"/>
                </a:xfrm>
                <a:custGeom>
                  <a:avLst/>
                  <a:gdLst/>
                  <a:ahLst/>
                  <a:cxnLst>
                    <a:cxn ang="0">
                      <a:pos x="3" y="39"/>
                    </a:cxn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1" y="15"/>
                    </a:cxn>
                    <a:cxn ang="0">
                      <a:pos x="1" y="22"/>
                    </a:cxn>
                    <a:cxn ang="0">
                      <a:pos x="2" y="29"/>
                    </a:cxn>
                    <a:cxn ang="0">
                      <a:pos x="2" y="28"/>
                    </a:cxn>
                    <a:cxn ang="0">
                      <a:pos x="3" y="39"/>
                    </a:cxn>
                    <a:cxn ang="0">
                      <a:pos x="3" y="39"/>
                    </a:cxn>
                  </a:cxnLst>
                  <a:rect l="0" t="0" r="r" b="b"/>
                  <a:pathLst>
                    <a:path w="3" h="39">
                      <a:moveTo>
                        <a:pt x="3" y="39"/>
                      </a:move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cubicBezTo>
                        <a:pt x="0" y="7"/>
                        <a:pt x="1" y="11"/>
                        <a:pt x="1" y="15"/>
                      </a:cubicBezTo>
                      <a:cubicBezTo>
                        <a:pt x="1" y="18"/>
                        <a:pt x="1" y="20"/>
                        <a:pt x="1" y="22"/>
                      </a:cubicBezTo>
                      <a:cubicBezTo>
                        <a:pt x="1" y="22"/>
                        <a:pt x="2" y="28"/>
                        <a:pt x="2" y="29"/>
                      </a:cubicBezTo>
                      <a:lnTo>
                        <a:pt x="2" y="28"/>
                      </a:lnTo>
                      <a:cubicBezTo>
                        <a:pt x="2" y="32"/>
                        <a:pt x="3" y="36"/>
                        <a:pt x="3" y="39"/>
                      </a:cubicBezTo>
                      <a:cubicBezTo>
                        <a:pt x="3" y="39"/>
                        <a:pt x="3" y="39"/>
                        <a:pt x="3" y="39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44" name="Freeform 1096"/>
                <p:cNvSpPr>
                  <a:spLocks/>
                </p:cNvSpPr>
                <p:nvPr/>
              </p:nvSpPr>
              <p:spPr bwMode="auto">
                <a:xfrm>
                  <a:off x="817" y="7960"/>
                  <a:ext cx="1" cy="148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45" name="Freeform 1097"/>
                <p:cNvSpPr>
                  <a:spLocks/>
                </p:cNvSpPr>
                <p:nvPr/>
              </p:nvSpPr>
              <p:spPr bwMode="auto">
                <a:xfrm>
                  <a:off x="742" y="7960"/>
                  <a:ext cx="75" cy="694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" y="20"/>
                    </a:cxn>
                    <a:cxn ang="0">
                      <a:pos x="3" y="19"/>
                    </a:cxn>
                    <a:cxn ang="0">
                      <a:pos x="3" y="15"/>
                    </a:cxn>
                    <a:cxn ang="0">
                      <a:pos x="3" y="11"/>
                    </a:cxn>
                    <a:cxn ang="0">
                      <a:pos x="0" y="12"/>
                    </a:cxn>
                    <a:cxn ang="0">
                      <a:pos x="3" y="11"/>
                    </a:cxn>
                    <a:cxn ang="0">
                      <a:pos x="3" y="7"/>
                    </a:cxn>
                    <a:cxn ang="0">
                      <a:pos x="2" y="7"/>
                    </a:cxn>
                    <a:cxn ang="0">
                      <a:pos x="2" y="3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28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" h="28">
                      <a:moveTo>
                        <a:pt x="3" y="28"/>
                      </a:moveTo>
                      <a:lnTo>
                        <a:pt x="3" y="20"/>
                      </a:lnTo>
                      <a:lnTo>
                        <a:pt x="3" y="19"/>
                      </a:lnTo>
                      <a:lnTo>
                        <a:pt x="3" y="15"/>
                      </a:lnTo>
                      <a:lnTo>
                        <a:pt x="3" y="11"/>
                      </a:lnTo>
                      <a:lnTo>
                        <a:pt x="0" y="12"/>
                      </a:lnTo>
                      <a:cubicBezTo>
                        <a:pt x="1" y="11"/>
                        <a:pt x="2" y="11"/>
                        <a:pt x="3" y="11"/>
                      </a:cubicBezTo>
                      <a:lnTo>
                        <a:pt x="3" y="7"/>
                      </a:lnTo>
                      <a:lnTo>
                        <a:pt x="2" y="7"/>
                      </a:lnTo>
                      <a:lnTo>
                        <a:pt x="2" y="3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8"/>
                      </a:lnTo>
                      <a:cubicBezTo>
                        <a:pt x="1" y="28"/>
                        <a:pt x="2" y="28"/>
                        <a:pt x="3" y="28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46" name="Freeform 1098"/>
                <p:cNvSpPr>
                  <a:spLocks/>
                </p:cNvSpPr>
                <p:nvPr/>
              </p:nvSpPr>
              <p:spPr bwMode="auto">
                <a:xfrm>
                  <a:off x="742" y="7092"/>
                  <a:ext cx="50" cy="86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"/>
                    </a:cxn>
                    <a:cxn ang="0">
                      <a:pos x="2" y="35"/>
                    </a:cxn>
                    <a:cxn ang="0">
                      <a:pos x="1" y="20"/>
                    </a:cxn>
                    <a:cxn ang="0">
                      <a:pos x="1" y="18"/>
                    </a:cxn>
                    <a:cxn ang="0">
                      <a:pos x="1" y="13"/>
                    </a:cxn>
                    <a:cxn ang="0">
                      <a:pos x="0" y="7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 h="35">
                      <a:moveTo>
                        <a:pt x="0" y="0"/>
                      </a:moveTo>
                      <a:lnTo>
                        <a:pt x="0" y="35"/>
                      </a:lnTo>
                      <a:cubicBezTo>
                        <a:pt x="1" y="35"/>
                        <a:pt x="1" y="35"/>
                        <a:pt x="2" y="35"/>
                      </a:cubicBezTo>
                      <a:cubicBezTo>
                        <a:pt x="2" y="30"/>
                        <a:pt x="1" y="25"/>
                        <a:pt x="1" y="20"/>
                      </a:cubicBezTo>
                      <a:lnTo>
                        <a:pt x="1" y="18"/>
                      </a:lnTo>
                      <a:lnTo>
                        <a:pt x="1" y="13"/>
                      </a:lnTo>
                      <a:cubicBezTo>
                        <a:pt x="1" y="13"/>
                        <a:pt x="0" y="7"/>
                        <a:pt x="0" y="7"/>
                      </a:cubicBezTo>
                      <a:cubicBezTo>
                        <a:pt x="0" y="6"/>
                        <a:pt x="0" y="5"/>
                        <a:pt x="0" y="3"/>
                      </a:cubicBez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47" name="Rectangle 1099"/>
                <p:cNvSpPr>
                  <a:spLocks noChangeArrowheads="1"/>
                </p:cNvSpPr>
                <p:nvPr/>
              </p:nvSpPr>
              <p:spPr bwMode="auto">
                <a:xfrm>
                  <a:off x="742" y="6993"/>
                  <a:ext cx="1" cy="2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48" name="Freeform 1100"/>
                <p:cNvSpPr>
                  <a:spLocks/>
                </p:cNvSpPr>
                <p:nvPr/>
              </p:nvSpPr>
              <p:spPr bwMode="auto">
                <a:xfrm>
                  <a:off x="718" y="6993"/>
                  <a:ext cx="24" cy="967"/>
                </a:xfrm>
                <a:custGeom>
                  <a:avLst/>
                  <a:gdLst/>
                  <a:ahLst/>
                  <a:cxnLst>
                    <a:cxn ang="0">
                      <a:pos x="1" y="39"/>
                    </a:cxn>
                    <a:cxn ang="0">
                      <a:pos x="1" y="4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39"/>
                    </a:cxn>
                    <a:cxn ang="0">
                      <a:pos x="1" y="39"/>
                    </a:cxn>
                  </a:cxnLst>
                  <a:rect l="0" t="0" r="r" b="b"/>
                  <a:pathLst>
                    <a:path w="1" h="39">
                      <a:moveTo>
                        <a:pt x="1" y="39"/>
                      </a:move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39"/>
                      </a:lnTo>
                      <a:cubicBezTo>
                        <a:pt x="1" y="39"/>
                        <a:pt x="1" y="39"/>
                        <a:pt x="1" y="39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49" name="Freeform 1101"/>
                <p:cNvSpPr>
                  <a:spLocks/>
                </p:cNvSpPr>
                <p:nvPr/>
              </p:nvSpPr>
              <p:spPr bwMode="auto">
                <a:xfrm>
                  <a:off x="718" y="7960"/>
                  <a:ext cx="24" cy="694"/>
                </a:xfrm>
                <a:custGeom>
                  <a:avLst/>
                  <a:gdLst/>
                  <a:ahLst/>
                  <a:cxnLst>
                    <a:cxn ang="0">
                      <a:pos x="1" y="28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2"/>
                    </a:cxn>
                    <a:cxn ang="0">
                      <a:pos x="1" y="12"/>
                    </a:cxn>
                    <a:cxn ang="0">
                      <a:pos x="0" y="12"/>
                    </a:cxn>
                    <a:cxn ang="0">
                      <a:pos x="0" y="26"/>
                    </a:cxn>
                    <a:cxn ang="0">
                      <a:pos x="1" y="28"/>
                    </a:cxn>
                  </a:cxnLst>
                  <a:rect l="0" t="0" r="r" b="b"/>
                  <a:pathLst>
                    <a:path w="1" h="28">
                      <a:moveTo>
                        <a:pt x="1" y="28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26"/>
                      </a:lnTo>
                      <a:lnTo>
                        <a:pt x="1" y="28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792" name="Group 1102"/>
              <p:cNvGrpSpPr>
                <a:grpSpLocks/>
              </p:cNvGrpSpPr>
              <p:nvPr/>
            </p:nvGrpSpPr>
            <p:grpSpPr bwMode="auto">
              <a:xfrm>
                <a:off x="668" y="6745"/>
                <a:ext cx="2326" cy="1884"/>
                <a:chOff x="668" y="6745"/>
                <a:chExt cx="2326" cy="1884"/>
              </a:xfrm>
            </p:grpSpPr>
            <p:sp>
              <p:nvSpPr>
                <p:cNvPr id="3252" name="Freeform 1103"/>
                <p:cNvSpPr>
                  <a:spLocks/>
                </p:cNvSpPr>
                <p:nvPr/>
              </p:nvSpPr>
              <p:spPr bwMode="auto">
                <a:xfrm>
                  <a:off x="668" y="6993"/>
                  <a:ext cx="50" cy="967"/>
                </a:xfrm>
                <a:custGeom>
                  <a:avLst/>
                  <a:gdLst/>
                  <a:ahLst/>
                  <a:cxnLst>
                    <a:cxn ang="0">
                      <a:pos x="2" y="39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7"/>
                    </a:cxn>
                    <a:cxn ang="0">
                      <a:pos x="0" y="11"/>
                    </a:cxn>
                    <a:cxn ang="0">
                      <a:pos x="0" y="14"/>
                    </a:cxn>
                    <a:cxn ang="0">
                      <a:pos x="0" y="18"/>
                    </a:cxn>
                    <a:cxn ang="0">
                      <a:pos x="0" y="21"/>
                    </a:cxn>
                    <a:cxn ang="0">
                      <a:pos x="0" y="25"/>
                    </a:cxn>
                    <a:cxn ang="0">
                      <a:pos x="0" y="28"/>
                    </a:cxn>
                    <a:cxn ang="0">
                      <a:pos x="0" y="31"/>
                    </a:cxn>
                    <a:cxn ang="0">
                      <a:pos x="0" y="35"/>
                    </a:cxn>
                    <a:cxn ang="0">
                      <a:pos x="0" y="39"/>
                    </a:cxn>
                    <a:cxn ang="0">
                      <a:pos x="2" y="39"/>
                    </a:cxn>
                  </a:cxnLst>
                  <a:rect l="0" t="0" r="r" b="b"/>
                  <a:pathLst>
                    <a:path w="2" h="39">
                      <a:moveTo>
                        <a:pt x="2" y="39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0" y="35"/>
                      </a:lnTo>
                      <a:lnTo>
                        <a:pt x="0" y="39"/>
                      </a:lnTo>
                      <a:cubicBezTo>
                        <a:pt x="1" y="39"/>
                        <a:pt x="2" y="39"/>
                        <a:pt x="2" y="39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53" name="Freeform 1104"/>
                <p:cNvSpPr>
                  <a:spLocks/>
                </p:cNvSpPr>
                <p:nvPr/>
              </p:nvSpPr>
              <p:spPr bwMode="auto">
                <a:xfrm>
                  <a:off x="693" y="7960"/>
                  <a:ext cx="25" cy="644"/>
                </a:xfrm>
                <a:custGeom>
                  <a:avLst/>
                  <a:gdLst/>
                  <a:ahLst/>
                  <a:cxnLst>
                    <a:cxn ang="0">
                      <a:pos x="1" y="12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7"/>
                    </a:cxn>
                    <a:cxn ang="0">
                      <a:pos x="0" y="12"/>
                    </a:cxn>
                    <a:cxn ang="0">
                      <a:pos x="1" y="12"/>
                    </a:cxn>
                    <a:cxn ang="0">
                      <a:pos x="0" y="12"/>
                    </a:cxn>
                    <a:cxn ang="0">
                      <a:pos x="1" y="16"/>
                    </a:cxn>
                    <a:cxn ang="0">
                      <a:pos x="0" y="16"/>
                    </a:cxn>
                    <a:cxn ang="0">
                      <a:pos x="1" y="19"/>
                    </a:cxn>
                    <a:cxn ang="0">
                      <a:pos x="0" y="20"/>
                    </a:cxn>
                    <a:cxn ang="0">
                      <a:pos x="1" y="24"/>
                    </a:cxn>
                    <a:cxn ang="0">
                      <a:pos x="1" y="26"/>
                    </a:cxn>
                    <a:cxn ang="0">
                      <a:pos x="1" y="12"/>
                    </a:cxn>
                  </a:cxnLst>
                  <a:rect l="0" t="0" r="r" b="b"/>
                  <a:pathLst>
                    <a:path w="1" h="26">
                      <a:moveTo>
                        <a:pt x="1" y="12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1" y="19"/>
                      </a:lnTo>
                      <a:lnTo>
                        <a:pt x="0" y="20"/>
                      </a:lnTo>
                      <a:lnTo>
                        <a:pt x="1" y="24"/>
                      </a:lnTo>
                      <a:lnTo>
                        <a:pt x="1" y="26"/>
                      </a:lnTo>
                      <a:lnTo>
                        <a:pt x="1" y="12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54" name="Freeform 1105"/>
                <p:cNvSpPr>
                  <a:spLocks/>
                </p:cNvSpPr>
                <p:nvPr/>
              </p:nvSpPr>
              <p:spPr bwMode="auto">
                <a:xfrm>
                  <a:off x="693" y="7017"/>
                  <a:ext cx="25" cy="50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cubicBezTo>
                        <a:pt x="0" y="2"/>
                        <a:pt x="0" y="2"/>
                        <a:pt x="1" y="2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55" name="Freeform 1106"/>
                <p:cNvSpPr>
                  <a:spLocks/>
                </p:cNvSpPr>
                <p:nvPr/>
              </p:nvSpPr>
              <p:spPr bwMode="auto">
                <a:xfrm>
                  <a:off x="693" y="7117"/>
                  <a:ext cx="25" cy="49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cubicBezTo>
                        <a:pt x="0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56" name="Freeform 1107"/>
                <p:cNvSpPr>
                  <a:spLocks/>
                </p:cNvSpPr>
                <p:nvPr/>
              </p:nvSpPr>
              <p:spPr bwMode="auto">
                <a:xfrm>
                  <a:off x="693" y="7191"/>
                  <a:ext cx="49" cy="50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cubicBezTo>
                        <a:pt x="0" y="2"/>
                        <a:pt x="1" y="2"/>
                        <a:pt x="2" y="2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57" name="Freeform 1108"/>
                <p:cNvSpPr>
                  <a:spLocks/>
                </p:cNvSpPr>
                <p:nvPr/>
              </p:nvSpPr>
              <p:spPr bwMode="auto">
                <a:xfrm>
                  <a:off x="693" y="7265"/>
                  <a:ext cx="49" cy="75"/>
                </a:xfrm>
                <a:custGeom>
                  <a:avLst/>
                  <a:gdLst/>
                  <a:ahLst/>
                  <a:cxnLst>
                    <a:cxn ang="0">
                      <a:pos x="2" y="3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2" y="3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cubicBezTo>
                        <a:pt x="0" y="3"/>
                        <a:pt x="1" y="3"/>
                        <a:pt x="2" y="3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58" name="Freeform 1109"/>
                <p:cNvSpPr>
                  <a:spLocks/>
                </p:cNvSpPr>
                <p:nvPr/>
              </p:nvSpPr>
              <p:spPr bwMode="auto">
                <a:xfrm>
                  <a:off x="693" y="7365"/>
                  <a:ext cx="49" cy="74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cubicBezTo>
                        <a:pt x="0" y="3"/>
                        <a:pt x="1" y="3"/>
                        <a:pt x="2" y="2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59" name="Freeform 1110"/>
                <p:cNvSpPr>
                  <a:spLocks/>
                </p:cNvSpPr>
                <p:nvPr/>
              </p:nvSpPr>
              <p:spPr bwMode="auto">
                <a:xfrm>
                  <a:off x="693" y="7439"/>
                  <a:ext cx="49" cy="74"/>
                </a:xfrm>
                <a:custGeom>
                  <a:avLst/>
                  <a:gdLst/>
                  <a:ahLst/>
                  <a:cxnLst>
                    <a:cxn ang="0">
                      <a:pos x="2" y="3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2" y="3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cubicBezTo>
                        <a:pt x="0" y="3"/>
                        <a:pt x="1" y="3"/>
                        <a:pt x="2" y="3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60" name="Freeform 1111"/>
                <p:cNvSpPr>
                  <a:spLocks/>
                </p:cNvSpPr>
                <p:nvPr/>
              </p:nvSpPr>
              <p:spPr bwMode="auto">
                <a:xfrm>
                  <a:off x="693" y="7513"/>
                  <a:ext cx="49" cy="75"/>
                </a:xfrm>
                <a:custGeom>
                  <a:avLst/>
                  <a:gdLst/>
                  <a:ahLst/>
                  <a:cxnLst>
                    <a:cxn ang="0">
                      <a:pos x="2" y="3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2" y="3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cubicBezTo>
                        <a:pt x="0" y="3"/>
                        <a:pt x="1" y="3"/>
                        <a:pt x="2" y="3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61" name="Freeform 1112"/>
                <p:cNvSpPr>
                  <a:spLocks/>
                </p:cNvSpPr>
                <p:nvPr/>
              </p:nvSpPr>
              <p:spPr bwMode="auto">
                <a:xfrm>
                  <a:off x="693" y="7613"/>
                  <a:ext cx="74" cy="74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cubicBezTo>
                        <a:pt x="0" y="3"/>
                        <a:pt x="1" y="3"/>
                        <a:pt x="3" y="2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62" name="Freeform 1113"/>
                <p:cNvSpPr>
                  <a:spLocks/>
                </p:cNvSpPr>
                <p:nvPr/>
              </p:nvSpPr>
              <p:spPr bwMode="auto">
                <a:xfrm>
                  <a:off x="693" y="7712"/>
                  <a:ext cx="74" cy="49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cubicBezTo>
                        <a:pt x="0" y="2"/>
                        <a:pt x="1" y="2"/>
                        <a:pt x="3" y="2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63" name="Freeform 1114"/>
                <p:cNvSpPr>
                  <a:spLocks/>
                </p:cNvSpPr>
                <p:nvPr/>
              </p:nvSpPr>
              <p:spPr bwMode="auto">
                <a:xfrm>
                  <a:off x="693" y="7786"/>
                  <a:ext cx="74" cy="50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cubicBezTo>
                        <a:pt x="0" y="2"/>
                        <a:pt x="1" y="2"/>
                        <a:pt x="3" y="2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64" name="Freeform 1115"/>
                <p:cNvSpPr>
                  <a:spLocks/>
                </p:cNvSpPr>
                <p:nvPr/>
              </p:nvSpPr>
              <p:spPr bwMode="auto">
                <a:xfrm>
                  <a:off x="693" y="7885"/>
                  <a:ext cx="74" cy="50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cubicBezTo>
                        <a:pt x="0" y="2"/>
                        <a:pt x="1" y="2"/>
                        <a:pt x="3" y="2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65" name="Freeform 1116"/>
                <p:cNvSpPr>
                  <a:spLocks/>
                </p:cNvSpPr>
                <p:nvPr/>
              </p:nvSpPr>
              <p:spPr bwMode="auto">
                <a:xfrm>
                  <a:off x="718" y="7985"/>
                  <a:ext cx="49" cy="74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cubicBezTo>
                        <a:pt x="0" y="3"/>
                        <a:pt x="1" y="2"/>
                        <a:pt x="2" y="2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66" name="Freeform 1117"/>
                <p:cNvSpPr>
                  <a:spLocks/>
                </p:cNvSpPr>
                <p:nvPr/>
              </p:nvSpPr>
              <p:spPr bwMode="auto">
                <a:xfrm>
                  <a:off x="693" y="8059"/>
                  <a:ext cx="99" cy="74"/>
                </a:xfrm>
                <a:custGeom>
                  <a:avLst/>
                  <a:gdLst/>
                  <a:ahLst/>
                  <a:cxnLst>
                    <a:cxn ang="0">
                      <a:pos x="4" y="3"/>
                    </a:cxn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1" y="3"/>
                    </a:cxn>
                    <a:cxn ang="0">
                      <a:pos x="4" y="3"/>
                    </a:cxn>
                  </a:cxnLst>
                  <a:rect l="0" t="0" r="r" b="b"/>
                  <a:pathLst>
                    <a:path w="4" h="3">
                      <a:moveTo>
                        <a:pt x="4" y="3"/>
                      </a:moveTo>
                      <a:lnTo>
                        <a:pt x="4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cubicBezTo>
                        <a:pt x="1" y="3"/>
                        <a:pt x="2" y="3"/>
                        <a:pt x="4" y="3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67" name="Freeform 1118"/>
                <p:cNvSpPr>
                  <a:spLocks/>
                </p:cNvSpPr>
                <p:nvPr/>
              </p:nvSpPr>
              <p:spPr bwMode="auto">
                <a:xfrm>
                  <a:off x="718" y="8158"/>
                  <a:ext cx="74" cy="74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cubicBezTo>
                        <a:pt x="0" y="3"/>
                        <a:pt x="1" y="3"/>
                        <a:pt x="3" y="2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68" name="Freeform 1119"/>
                <p:cNvSpPr>
                  <a:spLocks/>
                </p:cNvSpPr>
                <p:nvPr/>
              </p:nvSpPr>
              <p:spPr bwMode="auto">
                <a:xfrm>
                  <a:off x="718" y="8257"/>
                  <a:ext cx="74" cy="75"/>
                </a:xfrm>
                <a:custGeom>
                  <a:avLst/>
                  <a:gdLst/>
                  <a:ahLst/>
                  <a:cxnLst>
                    <a:cxn ang="0">
                      <a:pos x="3" y="3"/>
                    </a:cxn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cubicBezTo>
                        <a:pt x="0" y="3"/>
                        <a:pt x="1" y="3"/>
                        <a:pt x="3" y="3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69" name="Freeform 1120"/>
                <p:cNvSpPr>
                  <a:spLocks/>
                </p:cNvSpPr>
                <p:nvPr/>
              </p:nvSpPr>
              <p:spPr bwMode="auto">
                <a:xfrm>
                  <a:off x="718" y="8356"/>
                  <a:ext cx="74" cy="75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1" y="3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3"/>
                      </a:lnTo>
                      <a:cubicBezTo>
                        <a:pt x="1" y="3"/>
                        <a:pt x="2" y="3"/>
                        <a:pt x="3" y="2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70" name="Freeform 1121"/>
                <p:cNvSpPr>
                  <a:spLocks/>
                </p:cNvSpPr>
                <p:nvPr/>
              </p:nvSpPr>
              <p:spPr bwMode="auto">
                <a:xfrm>
                  <a:off x="718" y="8456"/>
                  <a:ext cx="99" cy="74"/>
                </a:xfrm>
                <a:custGeom>
                  <a:avLst/>
                  <a:gdLst/>
                  <a:ahLst/>
                  <a:cxnLst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" y="3"/>
                    </a:cxn>
                    <a:cxn ang="0">
                      <a:pos x="4" y="2"/>
                    </a:cxn>
                  </a:cxnLst>
                  <a:rect l="0" t="0" r="r" b="b"/>
                  <a:pathLst>
                    <a:path w="4" h="3">
                      <a:moveTo>
                        <a:pt x="4" y="2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" y="3"/>
                      </a:lnTo>
                      <a:cubicBezTo>
                        <a:pt x="1" y="3"/>
                        <a:pt x="2" y="3"/>
                        <a:pt x="4" y="2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71" name="Freeform 1122"/>
                <p:cNvSpPr>
                  <a:spLocks/>
                </p:cNvSpPr>
                <p:nvPr/>
              </p:nvSpPr>
              <p:spPr bwMode="auto">
                <a:xfrm>
                  <a:off x="742" y="8555"/>
                  <a:ext cx="75" cy="74"/>
                </a:xfrm>
                <a:custGeom>
                  <a:avLst/>
                  <a:gdLst/>
                  <a:ahLst/>
                  <a:cxnLst>
                    <a:cxn ang="0">
                      <a:pos x="3" y="3"/>
                    </a:cxn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cubicBezTo>
                        <a:pt x="0" y="3"/>
                        <a:pt x="1" y="3"/>
                        <a:pt x="3" y="3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72" name="Freeform 1123"/>
                <p:cNvSpPr>
                  <a:spLocks/>
                </p:cNvSpPr>
                <p:nvPr/>
              </p:nvSpPr>
              <p:spPr bwMode="auto">
                <a:xfrm>
                  <a:off x="866" y="8530"/>
                  <a:ext cx="99" cy="74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3"/>
                    </a:cxn>
                    <a:cxn ang="0">
                      <a:pos x="4" y="3"/>
                    </a:cxn>
                    <a:cxn ang="0">
                      <a:pos x="4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4" h="3">
                      <a:moveTo>
                        <a:pt x="0" y="1"/>
                      </a:moveTo>
                      <a:lnTo>
                        <a:pt x="1" y="3"/>
                      </a:lnTo>
                      <a:cubicBezTo>
                        <a:pt x="2" y="3"/>
                        <a:pt x="3" y="3"/>
                        <a:pt x="4" y="3"/>
                      </a:cubicBezTo>
                      <a:lnTo>
                        <a:pt x="4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73" name="Freeform 1124"/>
                <p:cNvSpPr>
                  <a:spLocks/>
                </p:cNvSpPr>
                <p:nvPr/>
              </p:nvSpPr>
              <p:spPr bwMode="auto">
                <a:xfrm>
                  <a:off x="866" y="8431"/>
                  <a:ext cx="74" cy="74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3" y="2"/>
                    </a:cxn>
                    <a:cxn ang="0">
                      <a:pos x="3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lnTo>
                        <a:pt x="0" y="3"/>
                      </a:lnTo>
                      <a:cubicBezTo>
                        <a:pt x="1" y="3"/>
                        <a:pt x="2" y="3"/>
                        <a:pt x="3" y="2"/>
                      </a:cubicBezTo>
                      <a:lnTo>
                        <a:pt x="3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74" name="Freeform 1125"/>
                <p:cNvSpPr>
                  <a:spLocks/>
                </p:cNvSpPr>
                <p:nvPr/>
              </p:nvSpPr>
              <p:spPr bwMode="auto">
                <a:xfrm>
                  <a:off x="866" y="8332"/>
                  <a:ext cx="74" cy="74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3" y="2"/>
                    </a:cxn>
                    <a:cxn ang="0">
                      <a:pos x="3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lnTo>
                        <a:pt x="0" y="3"/>
                      </a:lnTo>
                      <a:cubicBezTo>
                        <a:pt x="1" y="3"/>
                        <a:pt x="2" y="3"/>
                        <a:pt x="3" y="2"/>
                      </a:cubicBezTo>
                      <a:lnTo>
                        <a:pt x="3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75" name="Freeform 1126"/>
                <p:cNvSpPr>
                  <a:spLocks/>
                </p:cNvSpPr>
                <p:nvPr/>
              </p:nvSpPr>
              <p:spPr bwMode="auto">
                <a:xfrm>
                  <a:off x="866" y="8232"/>
                  <a:ext cx="74" cy="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3" y="2"/>
                    </a:cxn>
                    <a:cxn ang="0">
                      <a:pos x="3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lnTo>
                        <a:pt x="0" y="3"/>
                      </a:lnTo>
                      <a:cubicBezTo>
                        <a:pt x="1" y="3"/>
                        <a:pt x="2" y="3"/>
                        <a:pt x="3" y="2"/>
                      </a:cubicBezTo>
                      <a:lnTo>
                        <a:pt x="3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76" name="Freeform 1127"/>
                <p:cNvSpPr>
                  <a:spLocks/>
                </p:cNvSpPr>
                <p:nvPr/>
              </p:nvSpPr>
              <p:spPr bwMode="auto">
                <a:xfrm>
                  <a:off x="841" y="8133"/>
                  <a:ext cx="99" cy="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4" h="3">
                      <a:moveTo>
                        <a:pt x="0" y="1"/>
                      </a:moveTo>
                      <a:lnTo>
                        <a:pt x="0" y="3"/>
                      </a:lnTo>
                      <a:cubicBezTo>
                        <a:pt x="1" y="3"/>
                        <a:pt x="3" y="2"/>
                        <a:pt x="4" y="2"/>
                      </a:cubicBezTo>
                      <a:lnTo>
                        <a:pt x="4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77" name="Freeform 1128"/>
                <p:cNvSpPr>
                  <a:spLocks/>
                </p:cNvSpPr>
                <p:nvPr/>
              </p:nvSpPr>
              <p:spPr bwMode="auto">
                <a:xfrm>
                  <a:off x="841" y="8034"/>
                  <a:ext cx="75" cy="74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3" y="3"/>
                    </a:cxn>
                    <a:cxn ang="0">
                      <a:pos x="3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lnTo>
                        <a:pt x="0" y="3"/>
                      </a:lnTo>
                      <a:cubicBezTo>
                        <a:pt x="1" y="3"/>
                        <a:pt x="2" y="3"/>
                        <a:pt x="3" y="3"/>
                      </a:cubicBezTo>
                      <a:lnTo>
                        <a:pt x="3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78" name="Freeform 1129"/>
                <p:cNvSpPr>
                  <a:spLocks/>
                </p:cNvSpPr>
                <p:nvPr/>
              </p:nvSpPr>
              <p:spPr bwMode="auto">
                <a:xfrm>
                  <a:off x="841" y="7960"/>
                  <a:ext cx="75" cy="74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3" y="2"/>
                    </a:cxn>
                    <a:cxn ang="0">
                      <a:pos x="3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lnTo>
                        <a:pt x="0" y="3"/>
                      </a:lnTo>
                      <a:cubicBezTo>
                        <a:pt x="1" y="3"/>
                        <a:pt x="2" y="3"/>
                        <a:pt x="3" y="2"/>
                      </a:cubicBezTo>
                      <a:lnTo>
                        <a:pt x="3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79" name="Freeform 1130"/>
                <p:cNvSpPr>
                  <a:spLocks/>
                </p:cNvSpPr>
                <p:nvPr/>
              </p:nvSpPr>
              <p:spPr bwMode="auto">
                <a:xfrm>
                  <a:off x="817" y="7861"/>
                  <a:ext cx="99" cy="4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2"/>
                    </a:cxn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lnTo>
                        <a:pt x="1" y="2"/>
                      </a:lnTo>
                      <a:cubicBezTo>
                        <a:pt x="2" y="2"/>
                        <a:pt x="3" y="2"/>
                        <a:pt x="4" y="2"/>
                      </a:cubicBez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80" name="Freeform 1131"/>
                <p:cNvSpPr>
                  <a:spLocks/>
                </p:cNvSpPr>
                <p:nvPr/>
              </p:nvSpPr>
              <p:spPr bwMode="auto">
                <a:xfrm>
                  <a:off x="817" y="7761"/>
                  <a:ext cx="99" cy="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lnTo>
                        <a:pt x="0" y="3"/>
                      </a:lnTo>
                      <a:cubicBezTo>
                        <a:pt x="1" y="2"/>
                        <a:pt x="2" y="2"/>
                        <a:pt x="4" y="2"/>
                      </a:cubicBez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81" name="Freeform 1132"/>
                <p:cNvSpPr>
                  <a:spLocks/>
                </p:cNvSpPr>
                <p:nvPr/>
              </p:nvSpPr>
              <p:spPr bwMode="auto">
                <a:xfrm>
                  <a:off x="817" y="7687"/>
                  <a:ext cx="99" cy="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lnTo>
                        <a:pt x="0" y="3"/>
                      </a:lnTo>
                      <a:cubicBezTo>
                        <a:pt x="1" y="2"/>
                        <a:pt x="2" y="2"/>
                        <a:pt x="4" y="2"/>
                      </a:cubicBez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82" name="Freeform 1133"/>
                <p:cNvSpPr>
                  <a:spLocks/>
                </p:cNvSpPr>
                <p:nvPr/>
              </p:nvSpPr>
              <p:spPr bwMode="auto">
                <a:xfrm>
                  <a:off x="817" y="7588"/>
                  <a:ext cx="74" cy="74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3" y="2"/>
                    </a:cxn>
                    <a:cxn ang="0">
                      <a:pos x="3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lnTo>
                        <a:pt x="0" y="3"/>
                      </a:lnTo>
                      <a:cubicBezTo>
                        <a:pt x="1" y="3"/>
                        <a:pt x="2" y="3"/>
                        <a:pt x="3" y="2"/>
                      </a:cubicBezTo>
                      <a:lnTo>
                        <a:pt x="3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83" name="Freeform 1134"/>
                <p:cNvSpPr>
                  <a:spLocks/>
                </p:cNvSpPr>
                <p:nvPr/>
              </p:nvSpPr>
              <p:spPr bwMode="auto">
                <a:xfrm>
                  <a:off x="792" y="7513"/>
                  <a:ext cx="99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lnTo>
                        <a:pt x="0" y="2"/>
                      </a:lnTo>
                      <a:cubicBezTo>
                        <a:pt x="2" y="2"/>
                        <a:pt x="3" y="2"/>
                        <a:pt x="4" y="2"/>
                      </a:cubicBez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84" name="Freeform 1135"/>
                <p:cNvSpPr>
                  <a:spLocks/>
                </p:cNvSpPr>
                <p:nvPr/>
              </p:nvSpPr>
              <p:spPr bwMode="auto">
                <a:xfrm>
                  <a:off x="792" y="7439"/>
                  <a:ext cx="99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lnTo>
                        <a:pt x="0" y="2"/>
                      </a:lnTo>
                      <a:cubicBezTo>
                        <a:pt x="1" y="2"/>
                        <a:pt x="3" y="2"/>
                        <a:pt x="4" y="2"/>
                      </a:cubicBez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85" name="Freeform 1136"/>
                <p:cNvSpPr>
                  <a:spLocks/>
                </p:cNvSpPr>
                <p:nvPr/>
              </p:nvSpPr>
              <p:spPr bwMode="auto">
                <a:xfrm>
                  <a:off x="792" y="7340"/>
                  <a:ext cx="99" cy="74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4" h="3">
                      <a:moveTo>
                        <a:pt x="0" y="1"/>
                      </a:moveTo>
                      <a:lnTo>
                        <a:pt x="0" y="3"/>
                      </a:lnTo>
                      <a:cubicBezTo>
                        <a:pt x="1" y="3"/>
                        <a:pt x="2" y="3"/>
                        <a:pt x="4" y="2"/>
                      </a:cubicBezTo>
                      <a:lnTo>
                        <a:pt x="4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86" name="Freeform 1137"/>
                <p:cNvSpPr>
                  <a:spLocks/>
                </p:cNvSpPr>
                <p:nvPr/>
              </p:nvSpPr>
              <p:spPr bwMode="auto">
                <a:xfrm>
                  <a:off x="792" y="7241"/>
                  <a:ext cx="74" cy="74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3" y="3"/>
                    </a:cxn>
                    <a:cxn ang="0">
                      <a:pos x="3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lnTo>
                        <a:pt x="0" y="3"/>
                      </a:lnTo>
                      <a:cubicBezTo>
                        <a:pt x="1" y="3"/>
                        <a:pt x="2" y="3"/>
                        <a:pt x="3" y="3"/>
                      </a:cubicBezTo>
                      <a:lnTo>
                        <a:pt x="3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87" name="Freeform 1138"/>
                <p:cNvSpPr>
                  <a:spLocks/>
                </p:cNvSpPr>
                <p:nvPr/>
              </p:nvSpPr>
              <p:spPr bwMode="auto">
                <a:xfrm>
                  <a:off x="767" y="7166"/>
                  <a:ext cx="99" cy="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4" h="3">
                      <a:moveTo>
                        <a:pt x="0" y="1"/>
                      </a:moveTo>
                      <a:lnTo>
                        <a:pt x="0" y="3"/>
                      </a:lnTo>
                      <a:cubicBezTo>
                        <a:pt x="2" y="3"/>
                        <a:pt x="3" y="2"/>
                        <a:pt x="4" y="2"/>
                      </a:cubicBezTo>
                      <a:lnTo>
                        <a:pt x="4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88" name="Freeform 1139"/>
                <p:cNvSpPr>
                  <a:spLocks/>
                </p:cNvSpPr>
                <p:nvPr/>
              </p:nvSpPr>
              <p:spPr bwMode="auto">
                <a:xfrm>
                  <a:off x="767" y="7092"/>
                  <a:ext cx="99" cy="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lnTo>
                        <a:pt x="0" y="3"/>
                      </a:lnTo>
                      <a:cubicBezTo>
                        <a:pt x="1" y="2"/>
                        <a:pt x="3" y="2"/>
                        <a:pt x="4" y="2"/>
                      </a:cubicBez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89" name="Freeform 1140"/>
                <p:cNvSpPr>
                  <a:spLocks/>
                </p:cNvSpPr>
                <p:nvPr/>
              </p:nvSpPr>
              <p:spPr bwMode="auto">
                <a:xfrm>
                  <a:off x="767" y="6993"/>
                  <a:ext cx="99" cy="74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4" h="3">
                      <a:moveTo>
                        <a:pt x="0" y="1"/>
                      </a:moveTo>
                      <a:lnTo>
                        <a:pt x="0" y="3"/>
                      </a:lnTo>
                      <a:cubicBezTo>
                        <a:pt x="1" y="3"/>
                        <a:pt x="2" y="2"/>
                        <a:pt x="4" y="2"/>
                      </a:cubicBezTo>
                      <a:lnTo>
                        <a:pt x="4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90" name="Freeform 1141"/>
                <p:cNvSpPr>
                  <a:spLocks/>
                </p:cNvSpPr>
                <p:nvPr/>
              </p:nvSpPr>
              <p:spPr bwMode="auto">
                <a:xfrm>
                  <a:off x="1015" y="8530"/>
                  <a:ext cx="7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2"/>
                    </a:cxn>
                    <a:cxn ang="0">
                      <a:pos x="3" y="1"/>
                    </a:cxn>
                    <a:cxn ang="0">
                      <a:pos x="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1" y="2"/>
                      </a:lnTo>
                      <a:cubicBezTo>
                        <a:pt x="1" y="2"/>
                        <a:pt x="2" y="2"/>
                        <a:pt x="3" y="1"/>
                      </a:cubicBez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91" name="Freeform 1142"/>
                <p:cNvSpPr>
                  <a:spLocks/>
                </p:cNvSpPr>
                <p:nvPr/>
              </p:nvSpPr>
              <p:spPr bwMode="auto">
                <a:xfrm>
                  <a:off x="1015" y="8431"/>
                  <a:ext cx="74" cy="4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0" y="2"/>
                      </a:lnTo>
                      <a:cubicBezTo>
                        <a:pt x="1" y="2"/>
                        <a:pt x="2" y="1"/>
                        <a:pt x="3" y="1"/>
                      </a:cubicBez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92" name="Freeform 1143"/>
                <p:cNvSpPr>
                  <a:spLocks/>
                </p:cNvSpPr>
                <p:nvPr/>
              </p:nvSpPr>
              <p:spPr bwMode="auto">
                <a:xfrm>
                  <a:off x="1015" y="8332"/>
                  <a:ext cx="49" cy="4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2" y="1"/>
                    </a:cxn>
                    <a:cxn ang="0">
                      <a:pos x="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0" y="2"/>
                      </a:lnTo>
                      <a:cubicBezTo>
                        <a:pt x="1" y="2"/>
                        <a:pt x="2" y="1"/>
                        <a:pt x="2" y="1"/>
                      </a:cubicBez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93" name="Freeform 1144"/>
                <p:cNvSpPr>
                  <a:spLocks/>
                </p:cNvSpPr>
                <p:nvPr/>
              </p:nvSpPr>
              <p:spPr bwMode="auto">
                <a:xfrm>
                  <a:off x="990" y="8232"/>
                  <a:ext cx="7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2"/>
                    </a:cxn>
                    <a:cxn ang="0">
                      <a:pos x="3" y="1"/>
                    </a:cxn>
                    <a:cxn ang="0">
                      <a:pos x="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1" y="2"/>
                      </a:lnTo>
                      <a:cubicBezTo>
                        <a:pt x="2" y="2"/>
                        <a:pt x="2" y="2"/>
                        <a:pt x="3" y="1"/>
                      </a:cubicBez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94" name="Freeform 1145"/>
                <p:cNvSpPr>
                  <a:spLocks/>
                </p:cNvSpPr>
                <p:nvPr/>
              </p:nvSpPr>
              <p:spPr bwMode="auto">
                <a:xfrm>
                  <a:off x="990" y="8108"/>
                  <a:ext cx="74" cy="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3" y="2"/>
                    </a:cxn>
                    <a:cxn ang="0">
                      <a:pos x="3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lnTo>
                        <a:pt x="0" y="3"/>
                      </a:lnTo>
                      <a:cubicBezTo>
                        <a:pt x="1" y="2"/>
                        <a:pt x="2" y="2"/>
                        <a:pt x="3" y="2"/>
                      </a:cubicBezTo>
                      <a:lnTo>
                        <a:pt x="3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95" name="Freeform 1146"/>
                <p:cNvSpPr>
                  <a:spLocks/>
                </p:cNvSpPr>
                <p:nvPr/>
              </p:nvSpPr>
              <p:spPr bwMode="auto">
                <a:xfrm>
                  <a:off x="990" y="8034"/>
                  <a:ext cx="7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0" y="2"/>
                      </a:lnTo>
                      <a:cubicBezTo>
                        <a:pt x="1" y="2"/>
                        <a:pt x="2" y="2"/>
                        <a:pt x="3" y="1"/>
                      </a:cubicBez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96" name="Freeform 1147"/>
                <p:cNvSpPr>
                  <a:spLocks/>
                </p:cNvSpPr>
                <p:nvPr/>
              </p:nvSpPr>
              <p:spPr bwMode="auto">
                <a:xfrm>
                  <a:off x="990" y="7935"/>
                  <a:ext cx="74" cy="74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3" y="2"/>
                    </a:cxn>
                    <a:cxn ang="0">
                      <a:pos x="2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lnTo>
                        <a:pt x="0" y="3"/>
                      </a:lnTo>
                      <a:cubicBezTo>
                        <a:pt x="1" y="3"/>
                        <a:pt x="2" y="2"/>
                        <a:pt x="3" y="2"/>
                      </a:cubicBezTo>
                      <a:lnTo>
                        <a:pt x="2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97" name="Freeform 1148"/>
                <p:cNvSpPr>
                  <a:spLocks/>
                </p:cNvSpPr>
                <p:nvPr/>
              </p:nvSpPr>
              <p:spPr bwMode="auto">
                <a:xfrm>
                  <a:off x="965" y="7836"/>
                  <a:ext cx="74" cy="4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3" y="2"/>
                    </a:cxn>
                    <a:cxn ang="0">
                      <a:pos x="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0" y="2"/>
                      </a:lnTo>
                      <a:cubicBezTo>
                        <a:pt x="1" y="2"/>
                        <a:pt x="2" y="2"/>
                        <a:pt x="3" y="2"/>
                      </a:cubicBez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98" name="Freeform 1149"/>
                <p:cNvSpPr>
                  <a:spLocks/>
                </p:cNvSpPr>
                <p:nvPr/>
              </p:nvSpPr>
              <p:spPr bwMode="auto">
                <a:xfrm>
                  <a:off x="965" y="7737"/>
                  <a:ext cx="74" cy="49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3" y="2"/>
                    </a:cxn>
                    <a:cxn ang="0">
                      <a:pos x="3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lnTo>
                        <a:pt x="0" y="2"/>
                      </a:lnTo>
                      <a:cubicBezTo>
                        <a:pt x="1" y="2"/>
                        <a:pt x="2" y="2"/>
                        <a:pt x="3" y="2"/>
                      </a:cubicBezTo>
                      <a:lnTo>
                        <a:pt x="3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99" name="Freeform 1150"/>
                <p:cNvSpPr>
                  <a:spLocks/>
                </p:cNvSpPr>
                <p:nvPr/>
              </p:nvSpPr>
              <p:spPr bwMode="auto">
                <a:xfrm>
                  <a:off x="965" y="7662"/>
                  <a:ext cx="7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3" y="2"/>
                    </a:cxn>
                    <a:cxn ang="0">
                      <a:pos x="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0" y="2"/>
                      </a:lnTo>
                      <a:cubicBezTo>
                        <a:pt x="1" y="2"/>
                        <a:pt x="2" y="2"/>
                        <a:pt x="3" y="2"/>
                      </a:cubicBez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00" name="Freeform 1151"/>
                <p:cNvSpPr>
                  <a:spLocks/>
                </p:cNvSpPr>
                <p:nvPr/>
              </p:nvSpPr>
              <p:spPr bwMode="auto">
                <a:xfrm>
                  <a:off x="940" y="7588"/>
                  <a:ext cx="99" cy="4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2"/>
                    </a:cxn>
                    <a:cxn ang="0">
                      <a:pos x="4" y="1"/>
                    </a:cxn>
                    <a:cxn ang="0">
                      <a:pos x="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lnTo>
                        <a:pt x="1" y="2"/>
                      </a:lnTo>
                      <a:cubicBezTo>
                        <a:pt x="2" y="2"/>
                        <a:pt x="3" y="1"/>
                        <a:pt x="4" y="1"/>
                      </a:cubicBez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01" name="Freeform 1152"/>
                <p:cNvSpPr>
                  <a:spLocks/>
                </p:cNvSpPr>
                <p:nvPr/>
              </p:nvSpPr>
              <p:spPr bwMode="auto">
                <a:xfrm>
                  <a:off x="940" y="7489"/>
                  <a:ext cx="75" cy="4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3" y="2"/>
                    </a:cxn>
                    <a:cxn ang="0">
                      <a:pos x="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0" y="2"/>
                      </a:lnTo>
                      <a:cubicBezTo>
                        <a:pt x="1" y="2"/>
                        <a:pt x="2" y="2"/>
                        <a:pt x="3" y="2"/>
                      </a:cubicBez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02" name="Freeform 1153"/>
                <p:cNvSpPr>
                  <a:spLocks/>
                </p:cNvSpPr>
                <p:nvPr/>
              </p:nvSpPr>
              <p:spPr bwMode="auto">
                <a:xfrm>
                  <a:off x="940" y="7414"/>
                  <a:ext cx="75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3" y="2"/>
                    </a:cxn>
                    <a:cxn ang="0">
                      <a:pos x="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0" y="2"/>
                      </a:lnTo>
                      <a:cubicBezTo>
                        <a:pt x="1" y="2"/>
                        <a:pt x="2" y="2"/>
                        <a:pt x="3" y="2"/>
                      </a:cubicBez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03" name="Freeform 1154"/>
                <p:cNvSpPr>
                  <a:spLocks/>
                </p:cNvSpPr>
                <p:nvPr/>
              </p:nvSpPr>
              <p:spPr bwMode="auto">
                <a:xfrm>
                  <a:off x="940" y="7340"/>
                  <a:ext cx="75" cy="4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0" y="2"/>
                      </a:lnTo>
                      <a:cubicBezTo>
                        <a:pt x="1" y="2"/>
                        <a:pt x="2" y="2"/>
                        <a:pt x="3" y="1"/>
                      </a:cubicBez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04" name="Freeform 1155"/>
                <p:cNvSpPr>
                  <a:spLocks/>
                </p:cNvSpPr>
                <p:nvPr/>
              </p:nvSpPr>
              <p:spPr bwMode="auto">
                <a:xfrm>
                  <a:off x="916" y="7241"/>
                  <a:ext cx="99" cy="4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lnTo>
                        <a:pt x="0" y="2"/>
                      </a:lnTo>
                      <a:cubicBezTo>
                        <a:pt x="2" y="2"/>
                        <a:pt x="3" y="2"/>
                        <a:pt x="4" y="2"/>
                      </a:cubicBez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05" name="Freeform 1156"/>
                <p:cNvSpPr>
                  <a:spLocks/>
                </p:cNvSpPr>
                <p:nvPr/>
              </p:nvSpPr>
              <p:spPr bwMode="auto">
                <a:xfrm>
                  <a:off x="916" y="7141"/>
                  <a:ext cx="99" cy="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4" y="2"/>
                    </a:cxn>
                    <a:cxn ang="0">
                      <a:pos x="3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4" h="3">
                      <a:moveTo>
                        <a:pt x="0" y="1"/>
                      </a:moveTo>
                      <a:lnTo>
                        <a:pt x="0" y="3"/>
                      </a:lnTo>
                      <a:cubicBezTo>
                        <a:pt x="1" y="3"/>
                        <a:pt x="2" y="2"/>
                        <a:pt x="4" y="2"/>
                      </a:cubicBezTo>
                      <a:lnTo>
                        <a:pt x="3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06" name="Freeform 1157"/>
                <p:cNvSpPr>
                  <a:spLocks/>
                </p:cNvSpPr>
                <p:nvPr/>
              </p:nvSpPr>
              <p:spPr bwMode="auto">
                <a:xfrm>
                  <a:off x="916" y="7067"/>
                  <a:ext cx="74" cy="74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3" y="2"/>
                    </a:cxn>
                    <a:cxn ang="0">
                      <a:pos x="3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lnTo>
                        <a:pt x="0" y="3"/>
                      </a:lnTo>
                      <a:cubicBezTo>
                        <a:pt x="1" y="2"/>
                        <a:pt x="2" y="2"/>
                        <a:pt x="3" y="2"/>
                      </a:cubicBezTo>
                      <a:lnTo>
                        <a:pt x="3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07" name="Freeform 1158"/>
                <p:cNvSpPr>
                  <a:spLocks/>
                </p:cNvSpPr>
                <p:nvPr/>
              </p:nvSpPr>
              <p:spPr bwMode="auto">
                <a:xfrm>
                  <a:off x="916" y="6968"/>
                  <a:ext cx="74" cy="74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3" y="2"/>
                    </a:cxn>
                    <a:cxn ang="0">
                      <a:pos x="3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lnTo>
                        <a:pt x="0" y="3"/>
                      </a:lnTo>
                      <a:cubicBezTo>
                        <a:pt x="1" y="2"/>
                        <a:pt x="2" y="2"/>
                        <a:pt x="3" y="2"/>
                      </a:cubicBezTo>
                      <a:lnTo>
                        <a:pt x="3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08" name="Freeform 1159"/>
                <p:cNvSpPr>
                  <a:spLocks/>
                </p:cNvSpPr>
                <p:nvPr/>
              </p:nvSpPr>
              <p:spPr bwMode="auto">
                <a:xfrm>
                  <a:off x="1163" y="8505"/>
                  <a:ext cx="12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2">
                      <a:moveTo>
                        <a:pt x="0" y="0"/>
                      </a:moveTo>
                      <a:lnTo>
                        <a:pt x="0" y="2"/>
                      </a:lnTo>
                      <a:cubicBezTo>
                        <a:pt x="3" y="1"/>
                        <a:pt x="5" y="0"/>
                        <a:pt x="5" y="0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09" name="Freeform 1160"/>
                <p:cNvSpPr>
                  <a:spLocks/>
                </p:cNvSpPr>
                <p:nvPr/>
              </p:nvSpPr>
              <p:spPr bwMode="auto">
                <a:xfrm>
                  <a:off x="1138" y="8406"/>
                  <a:ext cx="12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2"/>
                    </a:cxn>
                    <a:cxn ang="0">
                      <a:pos x="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2">
                      <a:moveTo>
                        <a:pt x="0" y="0"/>
                      </a:moveTo>
                      <a:lnTo>
                        <a:pt x="1" y="2"/>
                      </a:lnTo>
                      <a:cubicBezTo>
                        <a:pt x="3" y="1"/>
                        <a:pt x="5" y="0"/>
                        <a:pt x="5" y="0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10" name="Freeform 1161"/>
                <p:cNvSpPr>
                  <a:spLocks/>
                </p:cNvSpPr>
                <p:nvPr/>
              </p:nvSpPr>
              <p:spPr bwMode="auto">
                <a:xfrm>
                  <a:off x="1138" y="8307"/>
                  <a:ext cx="124" cy="4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2">
                      <a:moveTo>
                        <a:pt x="0" y="0"/>
                      </a:moveTo>
                      <a:lnTo>
                        <a:pt x="0" y="2"/>
                      </a:lnTo>
                      <a:cubicBezTo>
                        <a:pt x="3" y="1"/>
                        <a:pt x="5" y="0"/>
                        <a:pt x="5" y="0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11" name="Freeform 1162"/>
                <p:cNvSpPr>
                  <a:spLocks/>
                </p:cNvSpPr>
                <p:nvPr/>
              </p:nvSpPr>
              <p:spPr bwMode="auto">
                <a:xfrm>
                  <a:off x="1138" y="8208"/>
                  <a:ext cx="124" cy="4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2">
                      <a:moveTo>
                        <a:pt x="0" y="0"/>
                      </a:moveTo>
                      <a:lnTo>
                        <a:pt x="0" y="2"/>
                      </a:lnTo>
                      <a:cubicBezTo>
                        <a:pt x="3" y="1"/>
                        <a:pt x="5" y="0"/>
                        <a:pt x="5" y="0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12" name="Freeform 1163"/>
                <p:cNvSpPr>
                  <a:spLocks/>
                </p:cNvSpPr>
                <p:nvPr/>
              </p:nvSpPr>
              <p:spPr bwMode="auto">
                <a:xfrm>
                  <a:off x="1114" y="8084"/>
                  <a:ext cx="148" cy="49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2"/>
                    </a:cxn>
                    <a:cxn ang="0">
                      <a:pos x="6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6" h="2">
                      <a:moveTo>
                        <a:pt x="0" y="1"/>
                      </a:moveTo>
                      <a:lnTo>
                        <a:pt x="1" y="2"/>
                      </a:lnTo>
                      <a:cubicBezTo>
                        <a:pt x="3" y="2"/>
                        <a:pt x="5" y="1"/>
                        <a:pt x="6" y="0"/>
                      </a:cubicBez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13" name="Freeform 1164"/>
                <p:cNvSpPr>
                  <a:spLocks/>
                </p:cNvSpPr>
                <p:nvPr/>
              </p:nvSpPr>
              <p:spPr bwMode="auto">
                <a:xfrm>
                  <a:off x="1114" y="8009"/>
                  <a:ext cx="123" cy="50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5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5" h="2">
                      <a:moveTo>
                        <a:pt x="0" y="1"/>
                      </a:moveTo>
                      <a:lnTo>
                        <a:pt x="0" y="2"/>
                      </a:lnTo>
                      <a:cubicBezTo>
                        <a:pt x="3" y="1"/>
                        <a:pt x="5" y="0"/>
                        <a:pt x="5" y="0"/>
                      </a:cubicBez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14" name="Freeform 1165"/>
                <p:cNvSpPr>
                  <a:spLocks/>
                </p:cNvSpPr>
                <p:nvPr/>
              </p:nvSpPr>
              <p:spPr bwMode="auto">
                <a:xfrm>
                  <a:off x="1114" y="7910"/>
                  <a:ext cx="148" cy="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6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6" h="3">
                      <a:moveTo>
                        <a:pt x="0" y="1"/>
                      </a:moveTo>
                      <a:lnTo>
                        <a:pt x="0" y="3"/>
                      </a:lnTo>
                      <a:cubicBezTo>
                        <a:pt x="3" y="2"/>
                        <a:pt x="5" y="1"/>
                        <a:pt x="6" y="0"/>
                      </a:cubicBez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15" name="Freeform 1166"/>
                <p:cNvSpPr>
                  <a:spLocks/>
                </p:cNvSpPr>
                <p:nvPr/>
              </p:nvSpPr>
              <p:spPr bwMode="auto">
                <a:xfrm>
                  <a:off x="1114" y="7811"/>
                  <a:ext cx="123" cy="50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5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5" h="2">
                      <a:moveTo>
                        <a:pt x="0" y="1"/>
                      </a:moveTo>
                      <a:lnTo>
                        <a:pt x="0" y="2"/>
                      </a:lnTo>
                      <a:cubicBezTo>
                        <a:pt x="2" y="1"/>
                        <a:pt x="4" y="1"/>
                        <a:pt x="5" y="0"/>
                      </a:cubicBez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16" name="Freeform 1167"/>
                <p:cNvSpPr>
                  <a:spLocks/>
                </p:cNvSpPr>
                <p:nvPr/>
              </p:nvSpPr>
              <p:spPr bwMode="auto">
                <a:xfrm>
                  <a:off x="1089" y="7712"/>
                  <a:ext cx="148" cy="49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6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6" h="2">
                      <a:moveTo>
                        <a:pt x="0" y="1"/>
                      </a:moveTo>
                      <a:lnTo>
                        <a:pt x="0" y="2"/>
                      </a:lnTo>
                      <a:cubicBezTo>
                        <a:pt x="3" y="2"/>
                        <a:pt x="5" y="1"/>
                        <a:pt x="6" y="0"/>
                      </a:cubicBez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17" name="Freeform 1168"/>
                <p:cNvSpPr>
                  <a:spLocks/>
                </p:cNvSpPr>
                <p:nvPr/>
              </p:nvSpPr>
              <p:spPr bwMode="auto">
                <a:xfrm>
                  <a:off x="1089" y="7637"/>
                  <a:ext cx="148" cy="50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6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6" h="2">
                      <a:moveTo>
                        <a:pt x="0" y="1"/>
                      </a:moveTo>
                      <a:lnTo>
                        <a:pt x="0" y="2"/>
                      </a:lnTo>
                      <a:cubicBezTo>
                        <a:pt x="3" y="1"/>
                        <a:pt x="5" y="1"/>
                        <a:pt x="6" y="0"/>
                      </a:cubicBez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18" name="Freeform 1169"/>
                <p:cNvSpPr>
                  <a:spLocks/>
                </p:cNvSpPr>
                <p:nvPr/>
              </p:nvSpPr>
              <p:spPr bwMode="auto">
                <a:xfrm>
                  <a:off x="1089" y="7538"/>
                  <a:ext cx="148" cy="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6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6" h="3">
                      <a:moveTo>
                        <a:pt x="0" y="1"/>
                      </a:moveTo>
                      <a:lnTo>
                        <a:pt x="0" y="3"/>
                      </a:lnTo>
                      <a:cubicBezTo>
                        <a:pt x="3" y="2"/>
                        <a:pt x="5" y="1"/>
                        <a:pt x="6" y="0"/>
                      </a:cubicBez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19" name="Freeform 1170"/>
                <p:cNvSpPr>
                  <a:spLocks/>
                </p:cNvSpPr>
                <p:nvPr/>
              </p:nvSpPr>
              <p:spPr bwMode="auto">
                <a:xfrm>
                  <a:off x="1064" y="7464"/>
                  <a:ext cx="173" cy="49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2"/>
                    </a:cxn>
                    <a:cxn ang="0">
                      <a:pos x="7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7" h="2">
                      <a:moveTo>
                        <a:pt x="0" y="1"/>
                      </a:moveTo>
                      <a:lnTo>
                        <a:pt x="1" y="2"/>
                      </a:lnTo>
                      <a:cubicBezTo>
                        <a:pt x="4" y="1"/>
                        <a:pt x="6" y="1"/>
                        <a:pt x="7" y="0"/>
                      </a:cubicBez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20" name="Freeform 1171"/>
                <p:cNvSpPr>
                  <a:spLocks/>
                </p:cNvSpPr>
                <p:nvPr/>
              </p:nvSpPr>
              <p:spPr bwMode="auto">
                <a:xfrm>
                  <a:off x="1064" y="7389"/>
                  <a:ext cx="173" cy="50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7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7" h="2">
                      <a:moveTo>
                        <a:pt x="0" y="1"/>
                      </a:moveTo>
                      <a:lnTo>
                        <a:pt x="0" y="2"/>
                      </a:lnTo>
                      <a:cubicBezTo>
                        <a:pt x="4" y="1"/>
                        <a:pt x="6" y="0"/>
                        <a:pt x="7" y="0"/>
                      </a:cubicBez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21" name="Freeform 1172"/>
                <p:cNvSpPr>
                  <a:spLocks/>
                </p:cNvSpPr>
                <p:nvPr/>
              </p:nvSpPr>
              <p:spPr bwMode="auto">
                <a:xfrm>
                  <a:off x="1064" y="7290"/>
                  <a:ext cx="173" cy="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7" h="3">
                      <a:moveTo>
                        <a:pt x="0" y="1"/>
                      </a:moveTo>
                      <a:lnTo>
                        <a:pt x="0" y="3"/>
                      </a:lnTo>
                      <a:cubicBezTo>
                        <a:pt x="4" y="2"/>
                        <a:pt x="6" y="1"/>
                        <a:pt x="7" y="0"/>
                      </a:cubicBez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22" name="Freeform 1173"/>
                <p:cNvSpPr>
                  <a:spLocks/>
                </p:cNvSpPr>
                <p:nvPr/>
              </p:nvSpPr>
              <p:spPr bwMode="auto">
                <a:xfrm>
                  <a:off x="1064" y="7216"/>
                  <a:ext cx="173" cy="49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7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7" h="2">
                      <a:moveTo>
                        <a:pt x="0" y="1"/>
                      </a:moveTo>
                      <a:lnTo>
                        <a:pt x="0" y="2"/>
                      </a:lnTo>
                      <a:cubicBezTo>
                        <a:pt x="3" y="1"/>
                        <a:pt x="6" y="0"/>
                        <a:pt x="7" y="0"/>
                      </a:cubicBez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23" name="Freeform 1174"/>
                <p:cNvSpPr>
                  <a:spLocks/>
                </p:cNvSpPr>
                <p:nvPr/>
              </p:nvSpPr>
              <p:spPr bwMode="auto">
                <a:xfrm>
                  <a:off x="1039" y="7117"/>
                  <a:ext cx="198" cy="74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3"/>
                    </a:cxn>
                    <a:cxn ang="0">
                      <a:pos x="8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8" h="3">
                      <a:moveTo>
                        <a:pt x="0" y="1"/>
                      </a:moveTo>
                      <a:lnTo>
                        <a:pt x="1" y="3"/>
                      </a:lnTo>
                      <a:cubicBezTo>
                        <a:pt x="4" y="2"/>
                        <a:pt x="7" y="1"/>
                        <a:pt x="8" y="0"/>
                      </a:cubicBez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24" name="Freeform 1175"/>
                <p:cNvSpPr>
                  <a:spLocks/>
                </p:cNvSpPr>
                <p:nvPr/>
              </p:nvSpPr>
              <p:spPr bwMode="auto">
                <a:xfrm>
                  <a:off x="1039" y="7042"/>
                  <a:ext cx="198" cy="50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8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8" h="2">
                      <a:moveTo>
                        <a:pt x="0" y="1"/>
                      </a:moveTo>
                      <a:lnTo>
                        <a:pt x="0" y="2"/>
                      </a:lnTo>
                      <a:cubicBezTo>
                        <a:pt x="4" y="2"/>
                        <a:pt x="7" y="1"/>
                        <a:pt x="8" y="0"/>
                      </a:cubicBez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25" name="Freeform 1176"/>
                <p:cNvSpPr>
                  <a:spLocks/>
                </p:cNvSpPr>
                <p:nvPr/>
              </p:nvSpPr>
              <p:spPr bwMode="auto">
                <a:xfrm>
                  <a:off x="1039" y="6943"/>
                  <a:ext cx="198" cy="74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8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8" h="3">
                      <a:moveTo>
                        <a:pt x="0" y="1"/>
                      </a:moveTo>
                      <a:lnTo>
                        <a:pt x="0" y="3"/>
                      </a:lnTo>
                      <a:cubicBezTo>
                        <a:pt x="4" y="2"/>
                        <a:pt x="7" y="1"/>
                        <a:pt x="8" y="0"/>
                      </a:cubicBez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26" name="Freeform 1177"/>
                <p:cNvSpPr>
                  <a:spLocks/>
                </p:cNvSpPr>
                <p:nvPr/>
              </p:nvSpPr>
              <p:spPr bwMode="auto">
                <a:xfrm>
                  <a:off x="2821" y="8257"/>
                  <a:ext cx="173" cy="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4" y="2"/>
                    </a:cxn>
                    <a:cxn ang="0">
                      <a:pos x="7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" h="3">
                      <a:moveTo>
                        <a:pt x="0" y="0"/>
                      </a:moveTo>
                      <a:lnTo>
                        <a:pt x="0" y="3"/>
                      </a:lnTo>
                      <a:cubicBezTo>
                        <a:pt x="1" y="3"/>
                        <a:pt x="3" y="3"/>
                        <a:pt x="4" y="2"/>
                      </a:cubicBezTo>
                      <a:cubicBezTo>
                        <a:pt x="5" y="2"/>
                        <a:pt x="6" y="1"/>
                        <a:pt x="7" y="0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27" name="Freeform 1178"/>
                <p:cNvSpPr>
                  <a:spLocks/>
                </p:cNvSpPr>
                <p:nvPr/>
              </p:nvSpPr>
              <p:spPr bwMode="auto">
                <a:xfrm>
                  <a:off x="2821" y="8158"/>
                  <a:ext cx="173" cy="99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4"/>
                    </a:cxn>
                    <a:cxn ang="0">
                      <a:pos x="5" y="2"/>
                    </a:cxn>
                    <a:cxn ang="0">
                      <a:pos x="7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7" h="4">
                      <a:moveTo>
                        <a:pt x="0" y="1"/>
                      </a:moveTo>
                      <a:lnTo>
                        <a:pt x="0" y="4"/>
                      </a:lnTo>
                      <a:cubicBezTo>
                        <a:pt x="1" y="3"/>
                        <a:pt x="3" y="3"/>
                        <a:pt x="5" y="2"/>
                      </a:cubicBezTo>
                      <a:lnTo>
                        <a:pt x="7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28" name="Freeform 1179"/>
                <p:cNvSpPr>
                  <a:spLocks/>
                </p:cNvSpPr>
                <p:nvPr/>
              </p:nvSpPr>
              <p:spPr bwMode="auto">
                <a:xfrm>
                  <a:off x="2821" y="8084"/>
                  <a:ext cx="149" cy="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4" y="2"/>
                    </a:cxn>
                    <a:cxn ang="0">
                      <a:pos x="5" y="2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 h="3">
                      <a:moveTo>
                        <a:pt x="0" y="0"/>
                      </a:moveTo>
                      <a:lnTo>
                        <a:pt x="0" y="3"/>
                      </a:lnTo>
                      <a:cubicBezTo>
                        <a:pt x="1" y="3"/>
                        <a:pt x="3" y="3"/>
                        <a:pt x="4" y="2"/>
                      </a:cubicBezTo>
                      <a:lnTo>
                        <a:pt x="5" y="2"/>
                      </a:ln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29" name="Freeform 1180"/>
                <p:cNvSpPr>
                  <a:spLocks/>
                </p:cNvSpPr>
                <p:nvPr/>
              </p:nvSpPr>
              <p:spPr bwMode="auto">
                <a:xfrm>
                  <a:off x="2821" y="7985"/>
                  <a:ext cx="149" cy="99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4"/>
                    </a:cxn>
                    <a:cxn ang="0">
                      <a:pos x="5" y="2"/>
                    </a:cxn>
                    <a:cxn ang="0">
                      <a:pos x="6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6" h="4">
                      <a:moveTo>
                        <a:pt x="0" y="1"/>
                      </a:moveTo>
                      <a:lnTo>
                        <a:pt x="0" y="4"/>
                      </a:lnTo>
                      <a:cubicBezTo>
                        <a:pt x="1" y="3"/>
                        <a:pt x="3" y="3"/>
                        <a:pt x="5" y="2"/>
                      </a:cubicBezTo>
                      <a:lnTo>
                        <a:pt x="6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30" name="Freeform 1181"/>
                <p:cNvSpPr>
                  <a:spLocks/>
                </p:cNvSpPr>
                <p:nvPr/>
              </p:nvSpPr>
              <p:spPr bwMode="auto">
                <a:xfrm>
                  <a:off x="2821" y="7910"/>
                  <a:ext cx="124" cy="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2" y="2"/>
                    </a:cxn>
                    <a:cxn ang="0">
                      <a:pos x="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3">
                      <a:moveTo>
                        <a:pt x="0" y="0"/>
                      </a:moveTo>
                      <a:lnTo>
                        <a:pt x="0" y="3"/>
                      </a:lnTo>
                      <a:cubicBezTo>
                        <a:pt x="1" y="3"/>
                        <a:pt x="2" y="3"/>
                        <a:pt x="2" y="2"/>
                      </a:cubicBezTo>
                      <a:cubicBezTo>
                        <a:pt x="4" y="2"/>
                        <a:pt x="4" y="2"/>
                        <a:pt x="5" y="0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31" name="Freeform 1182"/>
                <p:cNvSpPr>
                  <a:spLocks/>
                </p:cNvSpPr>
                <p:nvPr/>
              </p:nvSpPr>
              <p:spPr bwMode="auto">
                <a:xfrm>
                  <a:off x="2821" y="7836"/>
                  <a:ext cx="124" cy="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4" y="2"/>
                    </a:cxn>
                    <a:cxn ang="0">
                      <a:pos x="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3">
                      <a:moveTo>
                        <a:pt x="0" y="0"/>
                      </a:moveTo>
                      <a:lnTo>
                        <a:pt x="0" y="3"/>
                      </a:lnTo>
                      <a:cubicBezTo>
                        <a:pt x="1" y="3"/>
                        <a:pt x="3" y="2"/>
                        <a:pt x="4" y="2"/>
                      </a:cubicBez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32" name="Freeform 1183"/>
                <p:cNvSpPr>
                  <a:spLocks/>
                </p:cNvSpPr>
                <p:nvPr/>
              </p:nvSpPr>
              <p:spPr bwMode="auto">
                <a:xfrm>
                  <a:off x="2821" y="7737"/>
                  <a:ext cx="124" cy="99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4"/>
                    </a:cxn>
                    <a:cxn ang="0">
                      <a:pos x="4" y="2"/>
                    </a:cxn>
                    <a:cxn ang="0">
                      <a:pos x="5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5" h="4">
                      <a:moveTo>
                        <a:pt x="0" y="1"/>
                      </a:moveTo>
                      <a:lnTo>
                        <a:pt x="0" y="4"/>
                      </a:lnTo>
                      <a:cubicBezTo>
                        <a:pt x="1" y="3"/>
                        <a:pt x="3" y="3"/>
                        <a:pt x="4" y="2"/>
                      </a:cubicBezTo>
                      <a:lnTo>
                        <a:pt x="5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33" name="Freeform 1184"/>
                <p:cNvSpPr>
                  <a:spLocks/>
                </p:cNvSpPr>
                <p:nvPr/>
              </p:nvSpPr>
              <p:spPr bwMode="auto">
                <a:xfrm>
                  <a:off x="2821" y="7637"/>
                  <a:ext cx="124" cy="100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4"/>
                    </a:cxn>
                    <a:cxn ang="0">
                      <a:pos x="2" y="3"/>
                    </a:cxn>
                    <a:cxn ang="0">
                      <a:pos x="5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5" h="4">
                      <a:moveTo>
                        <a:pt x="0" y="1"/>
                      </a:moveTo>
                      <a:lnTo>
                        <a:pt x="0" y="4"/>
                      </a:lnTo>
                      <a:cubicBezTo>
                        <a:pt x="1" y="3"/>
                        <a:pt x="1" y="3"/>
                        <a:pt x="2" y="3"/>
                      </a:cubicBezTo>
                      <a:cubicBezTo>
                        <a:pt x="4" y="3"/>
                        <a:pt x="4" y="2"/>
                        <a:pt x="5" y="0"/>
                      </a:cubicBezTo>
                      <a:lnTo>
                        <a:pt x="0" y="1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34" name="Freeform 1185"/>
                <p:cNvSpPr>
                  <a:spLocks/>
                </p:cNvSpPr>
                <p:nvPr/>
              </p:nvSpPr>
              <p:spPr bwMode="auto">
                <a:xfrm>
                  <a:off x="2821" y="7563"/>
                  <a:ext cx="124" cy="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3" y="2"/>
                    </a:cxn>
                    <a:cxn ang="0">
                      <a:pos x="4" y="2"/>
                    </a:cxn>
                    <a:cxn ang="0">
                      <a:pos x="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3">
                      <a:moveTo>
                        <a:pt x="0" y="0"/>
                      </a:moveTo>
                      <a:lnTo>
                        <a:pt x="0" y="3"/>
                      </a:lnTo>
                      <a:cubicBezTo>
                        <a:pt x="1" y="3"/>
                        <a:pt x="2" y="3"/>
                        <a:pt x="3" y="2"/>
                      </a:cubicBezTo>
                      <a:lnTo>
                        <a:pt x="4" y="2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35" name="Freeform 1186"/>
                <p:cNvSpPr>
                  <a:spLocks/>
                </p:cNvSpPr>
                <p:nvPr/>
              </p:nvSpPr>
              <p:spPr bwMode="auto">
                <a:xfrm>
                  <a:off x="2821" y="7489"/>
                  <a:ext cx="124" cy="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2" y="2"/>
                    </a:cxn>
                    <a:cxn ang="0">
                      <a:pos x="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3">
                      <a:moveTo>
                        <a:pt x="0" y="0"/>
                      </a:moveTo>
                      <a:lnTo>
                        <a:pt x="0" y="3"/>
                      </a:lnTo>
                      <a:cubicBezTo>
                        <a:pt x="0" y="3"/>
                        <a:pt x="1" y="3"/>
                        <a:pt x="2" y="2"/>
                      </a:cubicBezTo>
                      <a:cubicBezTo>
                        <a:pt x="3" y="2"/>
                        <a:pt x="4" y="1"/>
                        <a:pt x="5" y="0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36" name="Freeform 1187"/>
                <p:cNvSpPr>
                  <a:spLocks/>
                </p:cNvSpPr>
                <p:nvPr/>
              </p:nvSpPr>
              <p:spPr bwMode="auto">
                <a:xfrm>
                  <a:off x="2821" y="7389"/>
                  <a:ext cx="124" cy="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3" y="2"/>
                    </a:cxn>
                    <a:cxn ang="0">
                      <a:pos x="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3">
                      <a:moveTo>
                        <a:pt x="0" y="0"/>
                      </a:moveTo>
                      <a:lnTo>
                        <a:pt x="0" y="3"/>
                      </a:lnTo>
                      <a:cubicBezTo>
                        <a:pt x="1" y="3"/>
                        <a:pt x="2" y="2"/>
                        <a:pt x="3" y="2"/>
                      </a:cubicBez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37" name="Freeform 1188"/>
                <p:cNvSpPr>
                  <a:spLocks/>
                </p:cNvSpPr>
                <p:nvPr/>
              </p:nvSpPr>
              <p:spPr bwMode="auto">
                <a:xfrm>
                  <a:off x="2648" y="7389"/>
                  <a:ext cx="173" cy="100"/>
                </a:xfrm>
                <a:custGeom>
                  <a:avLst/>
                  <a:gdLst/>
                  <a:ahLst/>
                  <a:cxnLst>
                    <a:cxn ang="0">
                      <a:pos x="7" y="3"/>
                    </a:cxn>
                    <a:cxn ang="0">
                      <a:pos x="7" y="0"/>
                    </a:cxn>
                    <a:cxn ang="0">
                      <a:pos x="0" y="1"/>
                    </a:cxn>
                    <a:cxn ang="0">
                      <a:pos x="0" y="4"/>
                    </a:cxn>
                    <a:cxn ang="0">
                      <a:pos x="7" y="3"/>
                    </a:cxn>
                  </a:cxnLst>
                  <a:rect l="0" t="0" r="r" b="b"/>
                  <a:pathLst>
                    <a:path w="7" h="4">
                      <a:moveTo>
                        <a:pt x="7" y="3"/>
                      </a:moveTo>
                      <a:lnTo>
                        <a:pt x="7" y="0"/>
                      </a:lnTo>
                      <a:lnTo>
                        <a:pt x="0" y="1"/>
                      </a:lnTo>
                      <a:lnTo>
                        <a:pt x="0" y="4"/>
                      </a:lnTo>
                      <a:cubicBezTo>
                        <a:pt x="2" y="4"/>
                        <a:pt x="5" y="3"/>
                        <a:pt x="7" y="3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38" name="Freeform 1189"/>
                <p:cNvSpPr>
                  <a:spLocks/>
                </p:cNvSpPr>
                <p:nvPr/>
              </p:nvSpPr>
              <p:spPr bwMode="auto">
                <a:xfrm>
                  <a:off x="2648" y="7489"/>
                  <a:ext cx="173" cy="173"/>
                </a:xfrm>
                <a:custGeom>
                  <a:avLst/>
                  <a:gdLst/>
                  <a:ahLst/>
                  <a:cxnLst>
                    <a:cxn ang="0">
                      <a:pos x="7" y="3"/>
                    </a:cxn>
                    <a:cxn ang="0">
                      <a:pos x="7" y="0"/>
                    </a:cxn>
                    <a:cxn ang="0">
                      <a:pos x="0" y="1"/>
                    </a:cxn>
                    <a:cxn ang="0">
                      <a:pos x="0" y="7"/>
                    </a:cxn>
                    <a:cxn ang="0">
                      <a:pos x="7" y="6"/>
                    </a:cxn>
                    <a:cxn ang="0">
                      <a:pos x="7" y="3"/>
                    </a:cxn>
                    <a:cxn ang="0">
                      <a:pos x="0" y="4"/>
                    </a:cxn>
                    <a:cxn ang="0">
                      <a:pos x="7" y="3"/>
                    </a:cxn>
                  </a:cxnLst>
                  <a:rect l="0" t="0" r="r" b="b"/>
                  <a:pathLst>
                    <a:path w="7" h="7">
                      <a:moveTo>
                        <a:pt x="7" y="3"/>
                      </a:moveTo>
                      <a:lnTo>
                        <a:pt x="7" y="0"/>
                      </a:lnTo>
                      <a:lnTo>
                        <a:pt x="0" y="1"/>
                      </a:lnTo>
                      <a:lnTo>
                        <a:pt x="0" y="7"/>
                      </a:lnTo>
                      <a:cubicBezTo>
                        <a:pt x="2" y="7"/>
                        <a:pt x="5" y="7"/>
                        <a:pt x="7" y="6"/>
                      </a:cubicBezTo>
                      <a:lnTo>
                        <a:pt x="7" y="3"/>
                      </a:lnTo>
                      <a:lnTo>
                        <a:pt x="0" y="4"/>
                      </a:lnTo>
                      <a:cubicBezTo>
                        <a:pt x="2" y="4"/>
                        <a:pt x="5" y="3"/>
                        <a:pt x="7" y="3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39" name="Freeform 1190"/>
                <p:cNvSpPr>
                  <a:spLocks/>
                </p:cNvSpPr>
                <p:nvPr/>
              </p:nvSpPr>
              <p:spPr bwMode="auto">
                <a:xfrm>
                  <a:off x="2648" y="7662"/>
                  <a:ext cx="173" cy="99"/>
                </a:xfrm>
                <a:custGeom>
                  <a:avLst/>
                  <a:gdLst/>
                  <a:ahLst/>
                  <a:cxnLst>
                    <a:cxn ang="0">
                      <a:pos x="7" y="3"/>
                    </a:cxn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7" y="3"/>
                    </a:cxn>
                  </a:cxnLst>
                  <a:rect l="0" t="0" r="r" b="b"/>
                  <a:pathLst>
                    <a:path w="7" h="4">
                      <a:moveTo>
                        <a:pt x="7" y="3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cubicBezTo>
                        <a:pt x="2" y="4"/>
                        <a:pt x="5" y="3"/>
                        <a:pt x="7" y="3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40" name="Freeform 1191"/>
                <p:cNvSpPr>
                  <a:spLocks/>
                </p:cNvSpPr>
                <p:nvPr/>
              </p:nvSpPr>
              <p:spPr bwMode="auto">
                <a:xfrm>
                  <a:off x="2648" y="7761"/>
                  <a:ext cx="173" cy="100"/>
                </a:xfrm>
                <a:custGeom>
                  <a:avLst/>
                  <a:gdLst/>
                  <a:ahLst/>
                  <a:cxnLst>
                    <a:cxn ang="0">
                      <a:pos x="7" y="3"/>
                    </a:cxn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" y="3"/>
                    </a:cxn>
                    <a:cxn ang="0">
                      <a:pos x="2" y="3"/>
                    </a:cxn>
                    <a:cxn ang="0">
                      <a:pos x="7" y="3"/>
                    </a:cxn>
                  </a:cxnLst>
                  <a:rect l="0" t="0" r="r" b="b"/>
                  <a:pathLst>
                    <a:path w="7" h="4">
                      <a:moveTo>
                        <a:pt x="7" y="3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3"/>
                      </a:lnTo>
                      <a:lnTo>
                        <a:pt x="2" y="3"/>
                      </a:lnTo>
                      <a:cubicBezTo>
                        <a:pt x="4" y="3"/>
                        <a:pt x="5" y="3"/>
                        <a:pt x="7" y="3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41" name="Freeform 1192"/>
                <p:cNvSpPr>
                  <a:spLocks/>
                </p:cNvSpPr>
                <p:nvPr/>
              </p:nvSpPr>
              <p:spPr bwMode="auto">
                <a:xfrm>
                  <a:off x="2648" y="7836"/>
                  <a:ext cx="173" cy="173"/>
                </a:xfrm>
                <a:custGeom>
                  <a:avLst/>
                  <a:gdLst/>
                  <a:ahLst/>
                  <a:cxnLst>
                    <a:cxn ang="0">
                      <a:pos x="7" y="3"/>
                    </a:cxn>
                    <a:cxn ang="0">
                      <a:pos x="7" y="0"/>
                    </a:cxn>
                    <a:cxn ang="0">
                      <a:pos x="0" y="1"/>
                    </a:cxn>
                    <a:cxn ang="0">
                      <a:pos x="0" y="4"/>
                    </a:cxn>
                    <a:cxn ang="0">
                      <a:pos x="1" y="7"/>
                    </a:cxn>
                    <a:cxn ang="0">
                      <a:pos x="7" y="6"/>
                    </a:cxn>
                    <a:cxn ang="0">
                      <a:pos x="7" y="3"/>
                    </a:cxn>
                    <a:cxn ang="0">
                      <a:pos x="4" y="3"/>
                    </a:cxn>
                    <a:cxn ang="0">
                      <a:pos x="7" y="3"/>
                    </a:cxn>
                  </a:cxnLst>
                  <a:rect l="0" t="0" r="r" b="b"/>
                  <a:pathLst>
                    <a:path w="7" h="7">
                      <a:moveTo>
                        <a:pt x="7" y="3"/>
                      </a:moveTo>
                      <a:lnTo>
                        <a:pt x="7" y="0"/>
                      </a:ln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7"/>
                      </a:lnTo>
                      <a:cubicBezTo>
                        <a:pt x="3" y="7"/>
                        <a:pt x="5" y="6"/>
                        <a:pt x="7" y="6"/>
                      </a:cubicBezTo>
                      <a:lnTo>
                        <a:pt x="7" y="3"/>
                      </a:lnTo>
                      <a:lnTo>
                        <a:pt x="4" y="3"/>
                      </a:lnTo>
                      <a:cubicBezTo>
                        <a:pt x="5" y="3"/>
                        <a:pt x="6" y="3"/>
                        <a:pt x="7" y="3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42" name="Freeform 1193"/>
                <p:cNvSpPr>
                  <a:spLocks/>
                </p:cNvSpPr>
                <p:nvPr/>
              </p:nvSpPr>
              <p:spPr bwMode="auto">
                <a:xfrm>
                  <a:off x="2673" y="8009"/>
                  <a:ext cx="148" cy="99"/>
                </a:xfrm>
                <a:custGeom>
                  <a:avLst/>
                  <a:gdLst/>
                  <a:ahLst/>
                  <a:cxnLst>
                    <a:cxn ang="0">
                      <a:pos x="6" y="3"/>
                    </a:cxn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6" y="3"/>
                    </a:cxn>
                  </a:cxnLst>
                  <a:rect l="0" t="0" r="r" b="b"/>
                  <a:pathLst>
                    <a:path w="6" h="4">
                      <a:moveTo>
                        <a:pt x="6" y="3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cubicBezTo>
                        <a:pt x="2" y="3"/>
                        <a:pt x="4" y="3"/>
                        <a:pt x="6" y="3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43" name="Freeform 1194"/>
                <p:cNvSpPr>
                  <a:spLocks/>
                </p:cNvSpPr>
                <p:nvPr/>
              </p:nvSpPr>
              <p:spPr bwMode="auto">
                <a:xfrm>
                  <a:off x="2673" y="8084"/>
                  <a:ext cx="148" cy="173"/>
                </a:xfrm>
                <a:custGeom>
                  <a:avLst/>
                  <a:gdLst/>
                  <a:ahLst/>
                  <a:cxnLst>
                    <a:cxn ang="0">
                      <a:pos x="6" y="3"/>
                    </a:cxn>
                    <a:cxn ang="0">
                      <a:pos x="6" y="0"/>
                    </a:cxn>
                    <a:cxn ang="0">
                      <a:pos x="0" y="1"/>
                    </a:cxn>
                    <a:cxn ang="0">
                      <a:pos x="1" y="4"/>
                    </a:cxn>
                    <a:cxn ang="0">
                      <a:pos x="1" y="7"/>
                    </a:cxn>
                    <a:cxn ang="0">
                      <a:pos x="6" y="7"/>
                    </a:cxn>
                    <a:cxn ang="0">
                      <a:pos x="6" y="4"/>
                    </a:cxn>
                    <a:cxn ang="0">
                      <a:pos x="3" y="4"/>
                    </a:cxn>
                    <a:cxn ang="0">
                      <a:pos x="6" y="3"/>
                    </a:cxn>
                  </a:cxnLst>
                  <a:rect l="0" t="0" r="r" b="b"/>
                  <a:pathLst>
                    <a:path w="6" h="7">
                      <a:moveTo>
                        <a:pt x="6" y="3"/>
                      </a:moveTo>
                      <a:lnTo>
                        <a:pt x="6" y="0"/>
                      </a:lnTo>
                      <a:lnTo>
                        <a:pt x="0" y="1"/>
                      </a:lnTo>
                      <a:lnTo>
                        <a:pt x="1" y="4"/>
                      </a:lnTo>
                      <a:lnTo>
                        <a:pt x="1" y="7"/>
                      </a:lnTo>
                      <a:cubicBezTo>
                        <a:pt x="3" y="7"/>
                        <a:pt x="4" y="7"/>
                        <a:pt x="6" y="7"/>
                      </a:cubicBezTo>
                      <a:lnTo>
                        <a:pt x="6" y="4"/>
                      </a:lnTo>
                      <a:lnTo>
                        <a:pt x="3" y="4"/>
                      </a:lnTo>
                      <a:cubicBezTo>
                        <a:pt x="4" y="4"/>
                        <a:pt x="5" y="4"/>
                        <a:pt x="6" y="3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44" name="Freeform 1195"/>
                <p:cNvSpPr>
                  <a:spLocks/>
                </p:cNvSpPr>
                <p:nvPr/>
              </p:nvSpPr>
              <p:spPr bwMode="auto">
                <a:xfrm>
                  <a:off x="2722" y="8257"/>
                  <a:ext cx="99" cy="99"/>
                </a:xfrm>
                <a:custGeom>
                  <a:avLst/>
                  <a:gdLst/>
                  <a:ahLst/>
                  <a:cxnLst>
                    <a:cxn ang="0">
                      <a:pos x="4" y="3"/>
                    </a:cxn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0" y="4"/>
                    </a:cxn>
                    <a:cxn ang="0">
                      <a:pos x="4" y="3"/>
                    </a:cxn>
                  </a:cxnLst>
                  <a:rect l="0" t="0" r="r" b="b"/>
                  <a:pathLst>
                    <a:path w="4" h="4">
                      <a:moveTo>
                        <a:pt x="4" y="3"/>
                      </a:moveTo>
                      <a:lnTo>
                        <a:pt x="4" y="0"/>
                      </a:lnTo>
                      <a:lnTo>
                        <a:pt x="0" y="1"/>
                      </a:lnTo>
                      <a:lnTo>
                        <a:pt x="0" y="4"/>
                      </a:lnTo>
                      <a:cubicBezTo>
                        <a:pt x="1" y="4"/>
                        <a:pt x="2" y="4"/>
                        <a:pt x="4" y="3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45" name="Freeform 1196"/>
                <p:cNvSpPr>
                  <a:spLocks/>
                </p:cNvSpPr>
                <p:nvPr/>
              </p:nvSpPr>
              <p:spPr bwMode="auto">
                <a:xfrm>
                  <a:off x="2648" y="8282"/>
                  <a:ext cx="25" cy="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0" y="3"/>
                      </a:lnTo>
                      <a:cubicBezTo>
                        <a:pt x="0" y="3"/>
                        <a:pt x="1" y="3"/>
                        <a:pt x="1" y="3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46" name="Freeform 1197"/>
                <p:cNvSpPr>
                  <a:spLocks/>
                </p:cNvSpPr>
                <p:nvPr/>
              </p:nvSpPr>
              <p:spPr bwMode="auto">
                <a:xfrm>
                  <a:off x="2648" y="8232"/>
                  <a:ext cx="1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cubicBezTo>
                        <a:pt x="0" y="2"/>
                        <a:pt x="0" y="2"/>
                        <a:pt x="0" y="1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47" name="Rectangle 1198"/>
                <p:cNvSpPr>
                  <a:spLocks noChangeArrowheads="1"/>
                </p:cNvSpPr>
                <p:nvPr/>
              </p:nvSpPr>
              <p:spPr bwMode="auto">
                <a:xfrm>
                  <a:off x="2623" y="7414"/>
                  <a:ext cx="25" cy="7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48" name="Freeform 1199"/>
                <p:cNvSpPr>
                  <a:spLocks/>
                </p:cNvSpPr>
                <p:nvPr/>
              </p:nvSpPr>
              <p:spPr bwMode="auto">
                <a:xfrm>
                  <a:off x="2623" y="7513"/>
                  <a:ext cx="25" cy="248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0"/>
                    </a:cxn>
                    <a:cxn ang="0">
                      <a:pos x="1" y="10"/>
                    </a:cxn>
                    <a:cxn ang="0">
                      <a:pos x="1" y="6"/>
                    </a:cxn>
                    <a:cxn ang="0">
                      <a:pos x="0" y="6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1" h="10">
                      <a:moveTo>
                        <a:pt x="1" y="6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cubicBezTo>
                        <a:pt x="0" y="10"/>
                        <a:pt x="1" y="10"/>
                        <a:pt x="1" y="10"/>
                      </a:cubicBezTo>
                      <a:lnTo>
                        <a:pt x="1" y="6"/>
                      </a:lnTo>
                      <a:lnTo>
                        <a:pt x="0" y="6"/>
                      </a:lnTo>
                      <a:cubicBezTo>
                        <a:pt x="0" y="6"/>
                        <a:pt x="1" y="6"/>
                        <a:pt x="1" y="6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49" name="Freeform 1200"/>
                <p:cNvSpPr>
                  <a:spLocks/>
                </p:cNvSpPr>
                <p:nvPr/>
              </p:nvSpPr>
              <p:spPr bwMode="auto">
                <a:xfrm>
                  <a:off x="2623" y="7761"/>
                  <a:ext cx="25" cy="100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4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50" name="Freeform 1201"/>
                <p:cNvSpPr>
                  <a:spLocks/>
                </p:cNvSpPr>
                <p:nvPr/>
              </p:nvSpPr>
              <p:spPr bwMode="auto">
                <a:xfrm>
                  <a:off x="2648" y="7861"/>
                  <a:ext cx="1" cy="74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51" name="Freeform 1202"/>
                <p:cNvSpPr>
                  <a:spLocks/>
                </p:cNvSpPr>
                <p:nvPr/>
              </p:nvSpPr>
              <p:spPr bwMode="auto">
                <a:xfrm>
                  <a:off x="2623" y="8108"/>
                  <a:ext cx="25" cy="174"/>
                </a:xfrm>
                <a:custGeom>
                  <a:avLst/>
                  <a:gdLst/>
                  <a:ahLst/>
                  <a:cxnLst>
                    <a:cxn ang="0">
                      <a:pos x="1" y="7"/>
                    </a:cxn>
                    <a:cxn ang="0">
                      <a:pos x="1" y="5"/>
                    </a:cxn>
                    <a:cxn ang="0">
                      <a:pos x="1" y="3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1" y="7"/>
                    </a:cxn>
                  </a:cxnLst>
                  <a:rect l="0" t="0" r="r" b="b"/>
                  <a:pathLst>
                    <a:path w="1" h="7">
                      <a:moveTo>
                        <a:pt x="1" y="7"/>
                      </a:move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0" y="7"/>
                      </a:lnTo>
                      <a:cubicBezTo>
                        <a:pt x="0" y="7"/>
                        <a:pt x="1" y="7"/>
                        <a:pt x="1" y="7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52" name="Freeform 1203"/>
                <p:cNvSpPr>
                  <a:spLocks/>
                </p:cNvSpPr>
                <p:nvPr/>
              </p:nvSpPr>
              <p:spPr bwMode="auto">
                <a:xfrm>
                  <a:off x="2623" y="8282"/>
                  <a:ext cx="25" cy="99"/>
                </a:xfrm>
                <a:custGeom>
                  <a:avLst/>
                  <a:gdLst/>
                  <a:ahLst/>
                  <a:cxnLst>
                    <a:cxn ang="0">
                      <a:pos x="1" y="3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" y="3"/>
                    </a:cxn>
                  </a:cxnLst>
                  <a:rect l="0" t="0" r="r" b="b"/>
                  <a:pathLst>
                    <a:path w="1" h="4">
                      <a:moveTo>
                        <a:pt x="1" y="3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cubicBezTo>
                        <a:pt x="0" y="4"/>
                        <a:pt x="1" y="3"/>
                        <a:pt x="1" y="3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53" name="Freeform 1204"/>
                <p:cNvSpPr>
                  <a:spLocks/>
                </p:cNvSpPr>
                <p:nvPr/>
              </p:nvSpPr>
              <p:spPr bwMode="auto">
                <a:xfrm>
                  <a:off x="2623" y="8009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54" name="Freeform 1205"/>
                <p:cNvSpPr>
                  <a:spLocks/>
                </p:cNvSpPr>
                <p:nvPr/>
              </p:nvSpPr>
              <p:spPr bwMode="auto">
                <a:xfrm>
                  <a:off x="2574" y="7414"/>
                  <a:ext cx="49" cy="99"/>
                </a:xfrm>
                <a:custGeom>
                  <a:avLst/>
                  <a:gdLst/>
                  <a:ahLst/>
                  <a:cxnLst>
                    <a:cxn ang="0">
                      <a:pos x="2" y="3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2" y="3"/>
                    </a:cxn>
                  </a:cxnLst>
                  <a:rect l="0" t="0" r="r" b="b"/>
                  <a:pathLst>
                    <a:path w="2" h="4">
                      <a:moveTo>
                        <a:pt x="2" y="3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3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55" name="Freeform 1206"/>
                <p:cNvSpPr>
                  <a:spLocks/>
                </p:cNvSpPr>
                <p:nvPr/>
              </p:nvSpPr>
              <p:spPr bwMode="auto">
                <a:xfrm>
                  <a:off x="2574" y="7513"/>
                  <a:ext cx="49" cy="248"/>
                </a:xfrm>
                <a:custGeom>
                  <a:avLst/>
                  <a:gdLst/>
                  <a:ahLst/>
                  <a:cxnLst>
                    <a:cxn ang="0">
                      <a:pos x="2" y="1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1" y="3"/>
                    </a:cxn>
                    <a:cxn ang="0">
                      <a:pos x="2" y="7"/>
                    </a:cxn>
                    <a:cxn ang="0">
                      <a:pos x="1" y="6"/>
                    </a:cxn>
                    <a:cxn ang="0">
                      <a:pos x="2" y="10"/>
                    </a:cxn>
                  </a:cxnLst>
                  <a:rect l="0" t="0" r="r" b="b"/>
                  <a:pathLst>
                    <a:path w="2" h="10">
                      <a:moveTo>
                        <a:pt x="2" y="1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2" y="7"/>
                      </a:lnTo>
                      <a:lnTo>
                        <a:pt x="1" y="6"/>
                      </a:lnTo>
                      <a:lnTo>
                        <a:pt x="2" y="1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56" name="Freeform 1207"/>
                <p:cNvSpPr>
                  <a:spLocks/>
                </p:cNvSpPr>
                <p:nvPr/>
              </p:nvSpPr>
              <p:spPr bwMode="auto">
                <a:xfrm>
                  <a:off x="2400" y="7414"/>
                  <a:ext cx="223" cy="868"/>
                </a:xfrm>
                <a:custGeom>
                  <a:avLst/>
                  <a:gdLst/>
                  <a:ahLst/>
                  <a:cxnLst>
                    <a:cxn ang="0">
                      <a:pos x="9" y="28"/>
                    </a:cxn>
                    <a:cxn ang="0">
                      <a:pos x="9" y="24"/>
                    </a:cxn>
                    <a:cxn ang="0">
                      <a:pos x="7" y="25"/>
                    </a:cxn>
                    <a:cxn ang="0">
                      <a:pos x="9" y="24"/>
                    </a:cxn>
                    <a:cxn ang="0">
                      <a:pos x="9" y="21"/>
                    </a:cxn>
                    <a:cxn ang="0">
                      <a:pos x="8" y="18"/>
                    </a:cxn>
                    <a:cxn ang="0">
                      <a:pos x="7" y="14"/>
                    </a:cxn>
                    <a:cxn ang="0">
                      <a:pos x="3" y="15"/>
                    </a:cxn>
                    <a:cxn ang="0">
                      <a:pos x="7" y="14"/>
                    </a:cxn>
                    <a:cxn ang="0">
                      <a:pos x="7" y="11"/>
                    </a:cxn>
                    <a:cxn ang="0">
                      <a:pos x="6" y="8"/>
                    </a:cxn>
                    <a:cxn ang="0">
                      <a:pos x="6" y="7"/>
                    </a:cxn>
                    <a:cxn ang="0">
                      <a:pos x="6" y="4"/>
                    </a:cxn>
                    <a:cxn ang="0">
                      <a:pos x="1" y="4"/>
                    </a:cxn>
                    <a:cxn ang="0">
                      <a:pos x="6" y="4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0" y="14"/>
                    </a:cxn>
                    <a:cxn ang="0">
                      <a:pos x="0" y="15"/>
                    </a:cxn>
                    <a:cxn ang="0">
                      <a:pos x="1" y="19"/>
                    </a:cxn>
                    <a:cxn ang="0">
                      <a:pos x="2" y="22"/>
                    </a:cxn>
                    <a:cxn ang="0">
                      <a:pos x="2" y="25"/>
                    </a:cxn>
                    <a:cxn ang="0">
                      <a:pos x="3" y="28"/>
                    </a:cxn>
                    <a:cxn ang="0">
                      <a:pos x="4" y="35"/>
                    </a:cxn>
                    <a:cxn ang="0">
                      <a:pos x="9" y="35"/>
                    </a:cxn>
                    <a:cxn ang="0">
                      <a:pos x="9" y="28"/>
                    </a:cxn>
                    <a:cxn ang="0">
                      <a:pos x="7" y="28"/>
                    </a:cxn>
                    <a:cxn ang="0">
                      <a:pos x="8" y="28"/>
                    </a:cxn>
                    <a:cxn ang="0">
                      <a:pos x="9" y="28"/>
                    </a:cxn>
                  </a:cxnLst>
                  <a:rect l="0" t="0" r="r" b="b"/>
                  <a:pathLst>
                    <a:path w="9" h="35">
                      <a:moveTo>
                        <a:pt x="9" y="28"/>
                      </a:moveTo>
                      <a:lnTo>
                        <a:pt x="9" y="24"/>
                      </a:lnTo>
                      <a:lnTo>
                        <a:pt x="7" y="25"/>
                      </a:lnTo>
                      <a:lnTo>
                        <a:pt x="9" y="24"/>
                      </a:lnTo>
                      <a:lnTo>
                        <a:pt x="9" y="21"/>
                      </a:lnTo>
                      <a:lnTo>
                        <a:pt x="8" y="18"/>
                      </a:lnTo>
                      <a:lnTo>
                        <a:pt x="7" y="14"/>
                      </a:lnTo>
                      <a:lnTo>
                        <a:pt x="3" y="15"/>
                      </a:lnTo>
                      <a:cubicBezTo>
                        <a:pt x="4" y="15"/>
                        <a:pt x="6" y="14"/>
                        <a:pt x="7" y="14"/>
                      </a:cubicBezTo>
                      <a:lnTo>
                        <a:pt x="7" y="11"/>
                      </a:lnTo>
                      <a:lnTo>
                        <a:pt x="6" y="8"/>
                      </a:lnTo>
                      <a:lnTo>
                        <a:pt x="6" y="7"/>
                      </a:lnTo>
                      <a:lnTo>
                        <a:pt x="6" y="4"/>
                      </a:lnTo>
                      <a:lnTo>
                        <a:pt x="1" y="4"/>
                      </a:lnTo>
                      <a:cubicBezTo>
                        <a:pt x="2" y="4"/>
                        <a:pt x="4" y="4"/>
                        <a:pt x="6" y="4"/>
                      </a:cubicBez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1" y="19"/>
                      </a:lnTo>
                      <a:lnTo>
                        <a:pt x="2" y="22"/>
                      </a:lnTo>
                      <a:lnTo>
                        <a:pt x="2" y="25"/>
                      </a:lnTo>
                      <a:lnTo>
                        <a:pt x="3" y="28"/>
                      </a:lnTo>
                      <a:cubicBezTo>
                        <a:pt x="3" y="28"/>
                        <a:pt x="4" y="35"/>
                        <a:pt x="4" y="35"/>
                      </a:cubicBezTo>
                      <a:cubicBezTo>
                        <a:pt x="5" y="35"/>
                        <a:pt x="7" y="35"/>
                        <a:pt x="9" y="35"/>
                      </a:cubicBezTo>
                      <a:lnTo>
                        <a:pt x="9" y="28"/>
                      </a:lnTo>
                      <a:lnTo>
                        <a:pt x="7" y="28"/>
                      </a:lnTo>
                      <a:lnTo>
                        <a:pt x="8" y="28"/>
                      </a:lnTo>
                      <a:lnTo>
                        <a:pt x="9" y="28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57" name="Freeform 1208"/>
                <p:cNvSpPr>
                  <a:spLocks/>
                </p:cNvSpPr>
                <p:nvPr/>
              </p:nvSpPr>
              <p:spPr bwMode="auto">
                <a:xfrm>
                  <a:off x="2499" y="8282"/>
                  <a:ext cx="124" cy="99"/>
                </a:xfrm>
                <a:custGeom>
                  <a:avLst/>
                  <a:gdLst/>
                  <a:ahLst/>
                  <a:cxnLst>
                    <a:cxn ang="0">
                      <a:pos x="5" y="4"/>
                    </a:cxn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1" y="4"/>
                    </a:cxn>
                    <a:cxn ang="0">
                      <a:pos x="2" y="4"/>
                    </a:cxn>
                    <a:cxn ang="0">
                      <a:pos x="3" y="4"/>
                    </a:cxn>
                    <a:cxn ang="0">
                      <a:pos x="5" y="4"/>
                    </a:cxn>
                  </a:cxnLst>
                  <a:rect l="0" t="0" r="r" b="b"/>
                  <a:pathLst>
                    <a:path w="5" h="4">
                      <a:moveTo>
                        <a:pt x="5" y="4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3" y="4"/>
                      </a:lnTo>
                      <a:cubicBezTo>
                        <a:pt x="3" y="4"/>
                        <a:pt x="4" y="4"/>
                        <a:pt x="5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58" name="Freeform 1209"/>
                <p:cNvSpPr>
                  <a:spLocks/>
                </p:cNvSpPr>
                <p:nvPr/>
              </p:nvSpPr>
              <p:spPr bwMode="auto">
                <a:xfrm>
                  <a:off x="2400" y="8034"/>
                  <a:ext cx="50" cy="37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5"/>
                    </a:cxn>
                    <a:cxn ang="0">
                      <a:pos x="2" y="15"/>
                    </a:cxn>
                    <a:cxn ang="0">
                      <a:pos x="2" y="11"/>
                    </a:cxn>
                    <a:cxn ang="0">
                      <a:pos x="1" y="8"/>
                    </a:cxn>
                    <a:cxn ang="0">
                      <a:pos x="1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 h="15">
                      <a:moveTo>
                        <a:pt x="0" y="0"/>
                      </a:moveTo>
                      <a:lnTo>
                        <a:pt x="0" y="15"/>
                      </a:lnTo>
                      <a:cubicBezTo>
                        <a:pt x="1" y="15"/>
                        <a:pt x="2" y="15"/>
                        <a:pt x="2" y="15"/>
                      </a:cubicBezTo>
                      <a:lnTo>
                        <a:pt x="2" y="11"/>
                      </a:lnTo>
                      <a:lnTo>
                        <a:pt x="1" y="8"/>
                      </a:lnTo>
                      <a:lnTo>
                        <a:pt x="1" y="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59" name="Freeform 1210"/>
                <p:cNvSpPr>
                  <a:spLocks/>
                </p:cNvSpPr>
                <p:nvPr/>
              </p:nvSpPr>
              <p:spPr bwMode="auto">
                <a:xfrm>
                  <a:off x="2351" y="7439"/>
                  <a:ext cx="49" cy="322"/>
                </a:xfrm>
                <a:custGeom>
                  <a:avLst/>
                  <a:gdLst/>
                  <a:ahLst/>
                  <a:cxnLst>
                    <a:cxn ang="0">
                      <a:pos x="2" y="13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1" y="4"/>
                    </a:cxn>
                    <a:cxn ang="0">
                      <a:pos x="2" y="10"/>
                    </a:cxn>
                    <a:cxn ang="0">
                      <a:pos x="2" y="13"/>
                    </a:cxn>
                  </a:cxnLst>
                  <a:rect l="0" t="0" r="r" b="b"/>
                  <a:pathLst>
                    <a:path w="2" h="13">
                      <a:moveTo>
                        <a:pt x="2" y="13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1" y="4"/>
                      </a:lnTo>
                      <a:cubicBezTo>
                        <a:pt x="1" y="6"/>
                        <a:pt x="1" y="8"/>
                        <a:pt x="2" y="10"/>
                      </a:cubicBezTo>
                      <a:lnTo>
                        <a:pt x="2" y="13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60" name="Freeform 1211"/>
                <p:cNvSpPr>
                  <a:spLocks/>
                </p:cNvSpPr>
                <p:nvPr/>
              </p:nvSpPr>
              <p:spPr bwMode="auto">
                <a:xfrm>
                  <a:off x="2178" y="7439"/>
                  <a:ext cx="222" cy="967"/>
                </a:xfrm>
                <a:custGeom>
                  <a:avLst/>
                  <a:gdLst/>
                  <a:ahLst/>
                  <a:cxnLst>
                    <a:cxn ang="0">
                      <a:pos x="9" y="39"/>
                    </a:cxn>
                    <a:cxn ang="0">
                      <a:pos x="9" y="24"/>
                    </a:cxn>
                    <a:cxn ang="0">
                      <a:pos x="9" y="21"/>
                    </a:cxn>
                    <a:cxn ang="0">
                      <a:pos x="8" y="18"/>
                    </a:cxn>
                    <a:cxn ang="0">
                      <a:pos x="8" y="14"/>
                    </a:cxn>
                    <a:cxn ang="0">
                      <a:pos x="7" y="10"/>
                    </a:cxn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2" y="25"/>
                    </a:cxn>
                    <a:cxn ang="0">
                      <a:pos x="2" y="28"/>
                    </a:cxn>
                    <a:cxn ang="0">
                      <a:pos x="3" y="35"/>
                    </a:cxn>
                    <a:cxn ang="0">
                      <a:pos x="4" y="39"/>
                    </a:cxn>
                    <a:cxn ang="0">
                      <a:pos x="9" y="39"/>
                    </a:cxn>
                  </a:cxnLst>
                  <a:rect l="0" t="0" r="r" b="b"/>
                  <a:pathLst>
                    <a:path w="9" h="39">
                      <a:moveTo>
                        <a:pt x="9" y="39"/>
                      </a:moveTo>
                      <a:lnTo>
                        <a:pt x="9" y="24"/>
                      </a:lnTo>
                      <a:lnTo>
                        <a:pt x="9" y="21"/>
                      </a:lnTo>
                      <a:lnTo>
                        <a:pt x="8" y="18"/>
                      </a:lnTo>
                      <a:lnTo>
                        <a:pt x="8" y="14"/>
                      </a:lnTo>
                      <a:lnTo>
                        <a:pt x="7" y="10"/>
                      </a:lnTo>
                      <a:cubicBezTo>
                        <a:pt x="7" y="10"/>
                        <a:pt x="6" y="1"/>
                        <a:pt x="6" y="0"/>
                      </a:cubicBezTo>
                      <a:lnTo>
                        <a:pt x="0" y="0"/>
                      </a:lnTo>
                      <a:lnTo>
                        <a:pt x="0" y="14"/>
                      </a:lnTo>
                      <a:cubicBezTo>
                        <a:pt x="0" y="18"/>
                        <a:pt x="1" y="21"/>
                        <a:pt x="2" y="25"/>
                      </a:cubicBezTo>
                      <a:lnTo>
                        <a:pt x="2" y="28"/>
                      </a:lnTo>
                      <a:cubicBezTo>
                        <a:pt x="2" y="30"/>
                        <a:pt x="3" y="33"/>
                        <a:pt x="3" y="35"/>
                      </a:cubicBezTo>
                      <a:lnTo>
                        <a:pt x="4" y="39"/>
                      </a:lnTo>
                      <a:cubicBezTo>
                        <a:pt x="6" y="39"/>
                        <a:pt x="8" y="39"/>
                        <a:pt x="9" y="39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61" name="Freeform 1212"/>
                <p:cNvSpPr>
                  <a:spLocks/>
                </p:cNvSpPr>
                <p:nvPr/>
              </p:nvSpPr>
              <p:spPr bwMode="auto">
                <a:xfrm>
                  <a:off x="2178" y="8034"/>
                  <a:ext cx="49" cy="39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2" y="15"/>
                    </a:cxn>
                    <a:cxn ang="0">
                      <a:pos x="1" y="11"/>
                    </a:cxn>
                    <a:cxn ang="0">
                      <a:pos x="1" y="8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 h="16">
                      <a:moveTo>
                        <a:pt x="0" y="0"/>
                      </a:moveTo>
                      <a:lnTo>
                        <a:pt x="0" y="16"/>
                      </a:lnTo>
                      <a:cubicBezTo>
                        <a:pt x="0" y="16"/>
                        <a:pt x="1" y="16"/>
                        <a:pt x="2" y="15"/>
                      </a:cubicBezTo>
                      <a:lnTo>
                        <a:pt x="1" y="11"/>
                      </a:lnTo>
                      <a:lnTo>
                        <a:pt x="1" y="8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62" name="Freeform 1213"/>
                <p:cNvSpPr>
                  <a:spLocks/>
                </p:cNvSpPr>
                <p:nvPr/>
              </p:nvSpPr>
              <p:spPr bwMode="auto">
                <a:xfrm>
                  <a:off x="2103" y="7439"/>
                  <a:ext cx="75" cy="347"/>
                </a:xfrm>
                <a:custGeom>
                  <a:avLst/>
                  <a:gdLst/>
                  <a:ahLst/>
                  <a:cxnLst>
                    <a:cxn ang="0">
                      <a:pos x="3" y="14"/>
                    </a:cxn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1" y="4"/>
                    </a:cxn>
                    <a:cxn ang="0">
                      <a:pos x="2" y="8"/>
                    </a:cxn>
                    <a:cxn ang="0">
                      <a:pos x="2" y="11"/>
                    </a:cxn>
                    <a:cxn ang="0">
                      <a:pos x="3" y="14"/>
                    </a:cxn>
                  </a:cxnLst>
                  <a:rect l="0" t="0" r="r" b="b"/>
                  <a:pathLst>
                    <a:path w="3" h="14">
                      <a:moveTo>
                        <a:pt x="3" y="14"/>
                      </a:move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1" y="4"/>
                      </a:lnTo>
                      <a:lnTo>
                        <a:pt x="2" y="8"/>
                      </a:lnTo>
                      <a:lnTo>
                        <a:pt x="2" y="11"/>
                      </a:lnTo>
                      <a:cubicBezTo>
                        <a:pt x="2" y="12"/>
                        <a:pt x="2" y="13"/>
                        <a:pt x="3" y="1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63" name="Freeform 1214"/>
                <p:cNvSpPr>
                  <a:spLocks/>
                </p:cNvSpPr>
                <p:nvPr/>
              </p:nvSpPr>
              <p:spPr bwMode="auto">
                <a:xfrm>
                  <a:off x="1980" y="7464"/>
                  <a:ext cx="198" cy="967"/>
                </a:xfrm>
                <a:custGeom>
                  <a:avLst/>
                  <a:gdLst/>
                  <a:ahLst/>
                  <a:cxnLst>
                    <a:cxn ang="0">
                      <a:pos x="8" y="39"/>
                    </a:cxn>
                    <a:cxn ang="0">
                      <a:pos x="8" y="23"/>
                    </a:cxn>
                    <a:cxn ang="0">
                      <a:pos x="7" y="20"/>
                    </a:cxn>
                    <a:cxn ang="0">
                      <a:pos x="7" y="17"/>
                    </a:cxn>
                    <a:cxn ang="0">
                      <a:pos x="6" y="11"/>
                    </a:cxn>
                    <a:cxn ang="0">
                      <a:pos x="5" y="8"/>
                    </a:cxn>
                    <a:cxn ang="0">
                      <a:pos x="5" y="4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2" y="4"/>
                    </a:cxn>
                    <a:cxn ang="0">
                      <a:pos x="1" y="4"/>
                    </a:cxn>
                    <a:cxn ang="0">
                      <a:pos x="2" y="7"/>
                    </a:cxn>
                    <a:cxn ang="0">
                      <a:pos x="1" y="7"/>
                    </a:cxn>
                    <a:cxn ang="0">
                      <a:pos x="2" y="10"/>
                    </a:cxn>
                    <a:cxn ang="0">
                      <a:pos x="1" y="10"/>
                    </a:cxn>
                    <a:cxn ang="0">
                      <a:pos x="2" y="14"/>
                    </a:cxn>
                    <a:cxn ang="0">
                      <a:pos x="1" y="14"/>
                    </a:cxn>
                    <a:cxn ang="0">
                      <a:pos x="2" y="18"/>
                    </a:cxn>
                    <a:cxn ang="0">
                      <a:pos x="1" y="18"/>
                    </a:cxn>
                    <a:cxn ang="0">
                      <a:pos x="2" y="21"/>
                    </a:cxn>
                    <a:cxn ang="0">
                      <a:pos x="3" y="24"/>
                    </a:cxn>
                    <a:cxn ang="0">
                      <a:pos x="2" y="24"/>
                    </a:cxn>
                    <a:cxn ang="0">
                      <a:pos x="3" y="28"/>
                    </a:cxn>
                    <a:cxn ang="0">
                      <a:pos x="2" y="28"/>
                    </a:cxn>
                    <a:cxn ang="0">
                      <a:pos x="3" y="31"/>
                    </a:cxn>
                    <a:cxn ang="0">
                      <a:pos x="2" y="31"/>
                    </a:cxn>
                    <a:cxn ang="0">
                      <a:pos x="3" y="35"/>
                    </a:cxn>
                    <a:cxn ang="0">
                      <a:pos x="2" y="35"/>
                    </a:cxn>
                    <a:cxn ang="0">
                      <a:pos x="4" y="39"/>
                    </a:cxn>
                    <a:cxn ang="0">
                      <a:pos x="8" y="39"/>
                    </a:cxn>
                  </a:cxnLst>
                  <a:rect l="0" t="0" r="r" b="b"/>
                  <a:pathLst>
                    <a:path w="8" h="39">
                      <a:moveTo>
                        <a:pt x="8" y="39"/>
                      </a:moveTo>
                      <a:lnTo>
                        <a:pt x="8" y="23"/>
                      </a:lnTo>
                      <a:lnTo>
                        <a:pt x="7" y="20"/>
                      </a:lnTo>
                      <a:lnTo>
                        <a:pt x="7" y="17"/>
                      </a:lnTo>
                      <a:cubicBezTo>
                        <a:pt x="7" y="15"/>
                        <a:pt x="6" y="13"/>
                        <a:pt x="6" y="11"/>
                      </a:cubicBezTo>
                      <a:lnTo>
                        <a:pt x="5" y="8"/>
                      </a:lnTo>
                      <a:lnTo>
                        <a:pt x="5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2" y="7"/>
                      </a:lnTo>
                      <a:lnTo>
                        <a:pt x="1" y="7"/>
                      </a:lnTo>
                      <a:lnTo>
                        <a:pt x="2" y="10"/>
                      </a:lnTo>
                      <a:lnTo>
                        <a:pt x="1" y="10"/>
                      </a:lnTo>
                      <a:lnTo>
                        <a:pt x="2" y="14"/>
                      </a:lnTo>
                      <a:lnTo>
                        <a:pt x="1" y="14"/>
                      </a:lnTo>
                      <a:lnTo>
                        <a:pt x="2" y="18"/>
                      </a:lnTo>
                      <a:lnTo>
                        <a:pt x="1" y="18"/>
                      </a:lnTo>
                      <a:lnTo>
                        <a:pt x="2" y="21"/>
                      </a:lnTo>
                      <a:lnTo>
                        <a:pt x="3" y="24"/>
                      </a:lnTo>
                      <a:lnTo>
                        <a:pt x="2" y="24"/>
                      </a:lnTo>
                      <a:lnTo>
                        <a:pt x="3" y="28"/>
                      </a:lnTo>
                      <a:lnTo>
                        <a:pt x="2" y="28"/>
                      </a:lnTo>
                      <a:lnTo>
                        <a:pt x="3" y="31"/>
                      </a:lnTo>
                      <a:lnTo>
                        <a:pt x="2" y="31"/>
                      </a:lnTo>
                      <a:lnTo>
                        <a:pt x="3" y="35"/>
                      </a:lnTo>
                      <a:lnTo>
                        <a:pt x="2" y="35"/>
                      </a:lnTo>
                      <a:lnTo>
                        <a:pt x="4" y="39"/>
                      </a:lnTo>
                      <a:cubicBezTo>
                        <a:pt x="5" y="39"/>
                        <a:pt x="6" y="39"/>
                        <a:pt x="8" y="39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64" name="Freeform 1215"/>
                <p:cNvSpPr>
                  <a:spLocks/>
                </p:cNvSpPr>
                <p:nvPr/>
              </p:nvSpPr>
              <p:spPr bwMode="auto">
                <a:xfrm>
                  <a:off x="2598" y="7414"/>
                  <a:ext cx="297" cy="50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12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2" h="2">
                      <a:moveTo>
                        <a:pt x="0" y="1"/>
                      </a:moveTo>
                      <a:lnTo>
                        <a:pt x="0" y="2"/>
                      </a:lnTo>
                      <a:cubicBezTo>
                        <a:pt x="6" y="2"/>
                        <a:pt x="12" y="1"/>
                        <a:pt x="12" y="0"/>
                      </a:cubicBez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65" name="Freeform 1216"/>
                <p:cNvSpPr>
                  <a:spLocks/>
                </p:cNvSpPr>
                <p:nvPr/>
              </p:nvSpPr>
              <p:spPr bwMode="auto">
                <a:xfrm>
                  <a:off x="2598" y="7513"/>
                  <a:ext cx="297" cy="50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2"/>
                    </a:cxn>
                    <a:cxn ang="0">
                      <a:pos x="12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2" h="2">
                      <a:moveTo>
                        <a:pt x="0" y="1"/>
                      </a:moveTo>
                      <a:lnTo>
                        <a:pt x="1" y="2"/>
                      </a:lnTo>
                      <a:cubicBezTo>
                        <a:pt x="7" y="1"/>
                        <a:pt x="12" y="0"/>
                        <a:pt x="12" y="0"/>
                      </a:cubicBez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66" name="Freeform 1217"/>
                <p:cNvSpPr>
                  <a:spLocks/>
                </p:cNvSpPr>
                <p:nvPr/>
              </p:nvSpPr>
              <p:spPr bwMode="auto">
                <a:xfrm>
                  <a:off x="2623" y="7588"/>
                  <a:ext cx="272" cy="74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1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1" h="3">
                      <a:moveTo>
                        <a:pt x="0" y="1"/>
                      </a:moveTo>
                      <a:lnTo>
                        <a:pt x="0" y="3"/>
                      </a:lnTo>
                      <a:cubicBezTo>
                        <a:pt x="6" y="2"/>
                        <a:pt x="11" y="1"/>
                        <a:pt x="11" y="0"/>
                      </a:cubicBez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67" name="Freeform 1218"/>
                <p:cNvSpPr>
                  <a:spLocks/>
                </p:cNvSpPr>
                <p:nvPr/>
              </p:nvSpPr>
              <p:spPr bwMode="auto">
                <a:xfrm>
                  <a:off x="2623" y="7662"/>
                  <a:ext cx="272" cy="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3"/>
                    </a:cxn>
                    <a:cxn ang="0">
                      <a:pos x="1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1" h="3">
                      <a:moveTo>
                        <a:pt x="0" y="1"/>
                      </a:moveTo>
                      <a:lnTo>
                        <a:pt x="1" y="3"/>
                      </a:lnTo>
                      <a:cubicBezTo>
                        <a:pt x="6" y="2"/>
                        <a:pt x="11" y="1"/>
                        <a:pt x="11" y="0"/>
                      </a:cubicBez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68" name="Freeform 1219"/>
                <p:cNvSpPr>
                  <a:spLocks/>
                </p:cNvSpPr>
                <p:nvPr/>
              </p:nvSpPr>
              <p:spPr bwMode="auto">
                <a:xfrm>
                  <a:off x="2648" y="7761"/>
                  <a:ext cx="272" cy="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1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1" h="3">
                      <a:moveTo>
                        <a:pt x="0" y="1"/>
                      </a:moveTo>
                      <a:lnTo>
                        <a:pt x="0" y="3"/>
                      </a:lnTo>
                      <a:cubicBezTo>
                        <a:pt x="6" y="2"/>
                        <a:pt x="10" y="1"/>
                        <a:pt x="11" y="0"/>
                      </a:cubicBez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69" name="Freeform 1220"/>
                <p:cNvSpPr>
                  <a:spLocks/>
                </p:cNvSpPr>
                <p:nvPr/>
              </p:nvSpPr>
              <p:spPr bwMode="auto">
                <a:xfrm>
                  <a:off x="2673" y="7861"/>
                  <a:ext cx="247" cy="49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1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0" h="2">
                      <a:moveTo>
                        <a:pt x="0" y="1"/>
                      </a:moveTo>
                      <a:lnTo>
                        <a:pt x="0" y="2"/>
                      </a:lnTo>
                      <a:cubicBezTo>
                        <a:pt x="5" y="1"/>
                        <a:pt x="9" y="0"/>
                        <a:pt x="10" y="0"/>
                      </a:cubicBez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70" name="Freeform 1221"/>
                <p:cNvSpPr>
                  <a:spLocks/>
                </p:cNvSpPr>
                <p:nvPr/>
              </p:nvSpPr>
              <p:spPr bwMode="auto">
                <a:xfrm>
                  <a:off x="2673" y="7935"/>
                  <a:ext cx="247" cy="50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1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0" h="2">
                      <a:moveTo>
                        <a:pt x="0" y="1"/>
                      </a:moveTo>
                      <a:lnTo>
                        <a:pt x="0" y="2"/>
                      </a:lnTo>
                      <a:cubicBezTo>
                        <a:pt x="6" y="1"/>
                        <a:pt x="10" y="0"/>
                        <a:pt x="10" y="0"/>
                      </a:cubicBez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71" name="Freeform 1222"/>
                <p:cNvSpPr>
                  <a:spLocks/>
                </p:cNvSpPr>
                <p:nvPr/>
              </p:nvSpPr>
              <p:spPr bwMode="auto">
                <a:xfrm>
                  <a:off x="2697" y="8009"/>
                  <a:ext cx="223" cy="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9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9" h="3">
                      <a:moveTo>
                        <a:pt x="0" y="1"/>
                      </a:moveTo>
                      <a:lnTo>
                        <a:pt x="0" y="3"/>
                      </a:lnTo>
                      <a:cubicBezTo>
                        <a:pt x="5" y="2"/>
                        <a:pt x="9" y="1"/>
                        <a:pt x="9" y="0"/>
                      </a:cubicBez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72" name="Freeform 1223"/>
                <p:cNvSpPr>
                  <a:spLocks/>
                </p:cNvSpPr>
                <p:nvPr/>
              </p:nvSpPr>
              <p:spPr bwMode="auto">
                <a:xfrm>
                  <a:off x="2697" y="8108"/>
                  <a:ext cx="223" cy="50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2"/>
                    </a:cxn>
                    <a:cxn ang="0">
                      <a:pos x="9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9" h="2">
                      <a:moveTo>
                        <a:pt x="0" y="1"/>
                      </a:moveTo>
                      <a:lnTo>
                        <a:pt x="1" y="2"/>
                      </a:lnTo>
                      <a:cubicBezTo>
                        <a:pt x="5" y="1"/>
                        <a:pt x="9" y="1"/>
                        <a:pt x="9" y="0"/>
                      </a:cubicBez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73" name="Freeform 1224"/>
                <p:cNvSpPr>
                  <a:spLocks/>
                </p:cNvSpPr>
                <p:nvPr/>
              </p:nvSpPr>
              <p:spPr bwMode="auto">
                <a:xfrm>
                  <a:off x="2722" y="8183"/>
                  <a:ext cx="198" cy="49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8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8" h="2">
                      <a:moveTo>
                        <a:pt x="0" y="1"/>
                      </a:moveTo>
                      <a:lnTo>
                        <a:pt x="0" y="2"/>
                      </a:lnTo>
                      <a:cubicBezTo>
                        <a:pt x="5" y="1"/>
                        <a:pt x="8" y="1"/>
                        <a:pt x="8" y="0"/>
                      </a:cubicBez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74" name="Freeform 1225"/>
                <p:cNvSpPr>
                  <a:spLocks/>
                </p:cNvSpPr>
                <p:nvPr/>
              </p:nvSpPr>
              <p:spPr bwMode="auto">
                <a:xfrm>
                  <a:off x="2747" y="8282"/>
                  <a:ext cx="198" cy="50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8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8" h="2">
                      <a:moveTo>
                        <a:pt x="0" y="1"/>
                      </a:moveTo>
                      <a:lnTo>
                        <a:pt x="0" y="2"/>
                      </a:lnTo>
                      <a:cubicBezTo>
                        <a:pt x="4" y="1"/>
                        <a:pt x="7" y="1"/>
                        <a:pt x="8" y="0"/>
                      </a:cubicBez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75" name="Freeform 1226"/>
                <p:cNvSpPr>
                  <a:spLocks/>
                </p:cNvSpPr>
                <p:nvPr/>
              </p:nvSpPr>
              <p:spPr bwMode="auto">
                <a:xfrm>
                  <a:off x="2376" y="7439"/>
                  <a:ext cx="148" cy="74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6" h="3">
                      <a:moveTo>
                        <a:pt x="0" y="1"/>
                      </a:moveTo>
                      <a:lnTo>
                        <a:pt x="0" y="3"/>
                      </a:lnTo>
                      <a:cubicBezTo>
                        <a:pt x="2" y="2"/>
                        <a:pt x="4" y="2"/>
                        <a:pt x="6" y="2"/>
                      </a:cubicBezTo>
                      <a:lnTo>
                        <a:pt x="6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76" name="Freeform 1227"/>
                <p:cNvSpPr>
                  <a:spLocks/>
                </p:cNvSpPr>
                <p:nvPr/>
              </p:nvSpPr>
              <p:spPr bwMode="auto">
                <a:xfrm>
                  <a:off x="2400" y="7538"/>
                  <a:ext cx="12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5" y="2"/>
                    </a:cxn>
                    <a:cxn ang="0">
                      <a:pos x="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2">
                      <a:moveTo>
                        <a:pt x="0" y="0"/>
                      </a:moveTo>
                      <a:lnTo>
                        <a:pt x="0" y="2"/>
                      </a:lnTo>
                      <a:cubicBezTo>
                        <a:pt x="2" y="2"/>
                        <a:pt x="4" y="2"/>
                        <a:pt x="5" y="2"/>
                      </a:cubicBez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77" name="Freeform 1228"/>
                <p:cNvSpPr>
                  <a:spLocks/>
                </p:cNvSpPr>
                <p:nvPr/>
              </p:nvSpPr>
              <p:spPr bwMode="auto">
                <a:xfrm>
                  <a:off x="2400" y="7613"/>
                  <a:ext cx="149" cy="74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6" h="3">
                      <a:moveTo>
                        <a:pt x="0" y="1"/>
                      </a:moveTo>
                      <a:lnTo>
                        <a:pt x="0" y="3"/>
                      </a:lnTo>
                      <a:cubicBezTo>
                        <a:pt x="2" y="2"/>
                        <a:pt x="4" y="2"/>
                        <a:pt x="6" y="2"/>
                      </a:cubicBezTo>
                      <a:lnTo>
                        <a:pt x="6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78" name="Freeform 1229"/>
                <p:cNvSpPr>
                  <a:spLocks/>
                </p:cNvSpPr>
                <p:nvPr/>
              </p:nvSpPr>
              <p:spPr bwMode="auto">
                <a:xfrm>
                  <a:off x="2425" y="7712"/>
                  <a:ext cx="124" cy="4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5" y="1"/>
                    </a:cxn>
                    <a:cxn ang="0">
                      <a:pos x="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2">
                      <a:moveTo>
                        <a:pt x="0" y="0"/>
                      </a:moveTo>
                      <a:lnTo>
                        <a:pt x="0" y="2"/>
                      </a:lnTo>
                      <a:cubicBezTo>
                        <a:pt x="2" y="2"/>
                        <a:pt x="4" y="2"/>
                        <a:pt x="5" y="1"/>
                      </a:cubicBez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79" name="Freeform 1230"/>
                <p:cNvSpPr>
                  <a:spLocks/>
                </p:cNvSpPr>
                <p:nvPr/>
              </p:nvSpPr>
              <p:spPr bwMode="auto">
                <a:xfrm>
                  <a:off x="2425" y="7786"/>
                  <a:ext cx="149" cy="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3"/>
                    </a:cxn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6" h="3">
                      <a:moveTo>
                        <a:pt x="0" y="1"/>
                      </a:moveTo>
                      <a:lnTo>
                        <a:pt x="1" y="3"/>
                      </a:lnTo>
                      <a:cubicBezTo>
                        <a:pt x="3" y="3"/>
                        <a:pt x="4" y="2"/>
                        <a:pt x="6" y="2"/>
                      </a:cubicBezTo>
                      <a:lnTo>
                        <a:pt x="6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80" name="Freeform 1231"/>
                <p:cNvSpPr>
                  <a:spLocks/>
                </p:cNvSpPr>
                <p:nvPr/>
              </p:nvSpPr>
              <p:spPr bwMode="auto">
                <a:xfrm>
                  <a:off x="2450" y="7885"/>
                  <a:ext cx="12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5" y="1"/>
                    </a:cxn>
                    <a:cxn ang="0">
                      <a:pos x="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2">
                      <a:moveTo>
                        <a:pt x="0" y="0"/>
                      </a:moveTo>
                      <a:lnTo>
                        <a:pt x="0" y="2"/>
                      </a:lnTo>
                      <a:cubicBezTo>
                        <a:pt x="2" y="2"/>
                        <a:pt x="4" y="2"/>
                        <a:pt x="5" y="1"/>
                      </a:cubicBez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81" name="Freeform 1232"/>
                <p:cNvSpPr>
                  <a:spLocks/>
                </p:cNvSpPr>
                <p:nvPr/>
              </p:nvSpPr>
              <p:spPr bwMode="auto">
                <a:xfrm>
                  <a:off x="2475" y="7960"/>
                  <a:ext cx="123" cy="4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5" y="1"/>
                    </a:cxn>
                    <a:cxn ang="0">
                      <a:pos x="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2">
                      <a:moveTo>
                        <a:pt x="0" y="0"/>
                      </a:moveTo>
                      <a:lnTo>
                        <a:pt x="0" y="2"/>
                      </a:lnTo>
                      <a:cubicBezTo>
                        <a:pt x="2" y="2"/>
                        <a:pt x="3" y="2"/>
                        <a:pt x="5" y="1"/>
                      </a:cubicBez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82" name="Freeform 1233"/>
                <p:cNvSpPr>
                  <a:spLocks/>
                </p:cNvSpPr>
                <p:nvPr/>
              </p:nvSpPr>
              <p:spPr bwMode="auto">
                <a:xfrm>
                  <a:off x="2475" y="8034"/>
                  <a:ext cx="148" cy="74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3"/>
                    </a:cxn>
                    <a:cxn ang="0">
                      <a:pos x="6" y="2"/>
                    </a:cxn>
                    <a:cxn ang="0">
                      <a:pos x="5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6" h="3">
                      <a:moveTo>
                        <a:pt x="0" y="1"/>
                      </a:moveTo>
                      <a:lnTo>
                        <a:pt x="1" y="3"/>
                      </a:lnTo>
                      <a:cubicBezTo>
                        <a:pt x="2" y="2"/>
                        <a:pt x="4" y="2"/>
                        <a:pt x="6" y="2"/>
                      </a:cubicBezTo>
                      <a:lnTo>
                        <a:pt x="5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83" name="Freeform 1234"/>
                <p:cNvSpPr>
                  <a:spLocks/>
                </p:cNvSpPr>
                <p:nvPr/>
              </p:nvSpPr>
              <p:spPr bwMode="auto">
                <a:xfrm>
                  <a:off x="2499" y="8133"/>
                  <a:ext cx="12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5" y="2"/>
                    </a:cxn>
                    <a:cxn ang="0">
                      <a:pos x="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2">
                      <a:moveTo>
                        <a:pt x="0" y="0"/>
                      </a:moveTo>
                      <a:lnTo>
                        <a:pt x="0" y="2"/>
                      </a:lnTo>
                      <a:cubicBezTo>
                        <a:pt x="2" y="2"/>
                        <a:pt x="3" y="2"/>
                        <a:pt x="5" y="2"/>
                      </a:cubicBez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84" name="Freeform 1235"/>
                <p:cNvSpPr>
                  <a:spLocks/>
                </p:cNvSpPr>
                <p:nvPr/>
              </p:nvSpPr>
              <p:spPr bwMode="auto">
                <a:xfrm>
                  <a:off x="2499" y="8208"/>
                  <a:ext cx="124" cy="4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2"/>
                    </a:cxn>
                    <a:cxn ang="0">
                      <a:pos x="5" y="2"/>
                    </a:cxn>
                    <a:cxn ang="0">
                      <a:pos x="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2">
                      <a:moveTo>
                        <a:pt x="0" y="0"/>
                      </a:moveTo>
                      <a:lnTo>
                        <a:pt x="1" y="2"/>
                      </a:lnTo>
                      <a:cubicBezTo>
                        <a:pt x="2" y="2"/>
                        <a:pt x="4" y="2"/>
                        <a:pt x="5" y="2"/>
                      </a:cubicBez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85" name="Freeform 1236"/>
                <p:cNvSpPr>
                  <a:spLocks/>
                </p:cNvSpPr>
                <p:nvPr/>
              </p:nvSpPr>
              <p:spPr bwMode="auto">
                <a:xfrm>
                  <a:off x="2524" y="8307"/>
                  <a:ext cx="124" cy="4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5" y="2"/>
                    </a:cxn>
                    <a:cxn ang="0">
                      <a:pos x="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2">
                      <a:moveTo>
                        <a:pt x="0" y="0"/>
                      </a:moveTo>
                      <a:lnTo>
                        <a:pt x="0" y="2"/>
                      </a:lnTo>
                      <a:cubicBezTo>
                        <a:pt x="2" y="2"/>
                        <a:pt x="4" y="2"/>
                        <a:pt x="5" y="2"/>
                      </a:cubicBez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86" name="Freeform 1237"/>
                <p:cNvSpPr>
                  <a:spLocks/>
                </p:cNvSpPr>
                <p:nvPr/>
              </p:nvSpPr>
              <p:spPr bwMode="auto">
                <a:xfrm>
                  <a:off x="2128" y="7464"/>
                  <a:ext cx="173" cy="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3"/>
                    </a:cxn>
                    <a:cxn ang="0">
                      <a:pos x="7" y="2"/>
                    </a:cxn>
                    <a:cxn ang="0">
                      <a:pos x="7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" h="3">
                      <a:moveTo>
                        <a:pt x="0" y="0"/>
                      </a:moveTo>
                      <a:lnTo>
                        <a:pt x="1" y="3"/>
                      </a:lnTo>
                      <a:cubicBezTo>
                        <a:pt x="3" y="2"/>
                        <a:pt x="5" y="2"/>
                        <a:pt x="7" y="2"/>
                      </a:cubicBez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87" name="Freeform 1238"/>
                <p:cNvSpPr>
                  <a:spLocks/>
                </p:cNvSpPr>
                <p:nvPr/>
              </p:nvSpPr>
              <p:spPr bwMode="auto">
                <a:xfrm>
                  <a:off x="2153" y="7563"/>
                  <a:ext cx="173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7" y="2"/>
                    </a:cxn>
                    <a:cxn ang="0">
                      <a:pos x="7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" h="2">
                      <a:moveTo>
                        <a:pt x="0" y="0"/>
                      </a:moveTo>
                      <a:lnTo>
                        <a:pt x="0" y="2"/>
                      </a:lnTo>
                      <a:cubicBezTo>
                        <a:pt x="2" y="2"/>
                        <a:pt x="5" y="2"/>
                        <a:pt x="7" y="2"/>
                      </a:cubicBez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88" name="Freeform 1239"/>
                <p:cNvSpPr>
                  <a:spLocks/>
                </p:cNvSpPr>
                <p:nvPr/>
              </p:nvSpPr>
              <p:spPr bwMode="auto">
                <a:xfrm>
                  <a:off x="2178" y="7637"/>
                  <a:ext cx="148" cy="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 h="3">
                      <a:moveTo>
                        <a:pt x="0" y="0"/>
                      </a:moveTo>
                      <a:lnTo>
                        <a:pt x="0" y="3"/>
                      </a:lnTo>
                      <a:cubicBezTo>
                        <a:pt x="2" y="3"/>
                        <a:pt x="4" y="2"/>
                        <a:pt x="6" y="2"/>
                      </a:cubicBez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89" name="Freeform 1240"/>
                <p:cNvSpPr>
                  <a:spLocks/>
                </p:cNvSpPr>
                <p:nvPr/>
              </p:nvSpPr>
              <p:spPr bwMode="auto">
                <a:xfrm>
                  <a:off x="2178" y="7712"/>
                  <a:ext cx="173" cy="74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3"/>
                    </a:cxn>
                    <a:cxn ang="0">
                      <a:pos x="7" y="2"/>
                    </a:cxn>
                    <a:cxn ang="0">
                      <a:pos x="7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7" h="3">
                      <a:moveTo>
                        <a:pt x="0" y="1"/>
                      </a:moveTo>
                      <a:lnTo>
                        <a:pt x="1" y="3"/>
                      </a:lnTo>
                      <a:cubicBezTo>
                        <a:pt x="2" y="3"/>
                        <a:pt x="5" y="3"/>
                        <a:pt x="7" y="2"/>
                      </a:cubicBezTo>
                      <a:lnTo>
                        <a:pt x="7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90" name="Freeform 1241"/>
                <p:cNvSpPr>
                  <a:spLocks/>
                </p:cNvSpPr>
                <p:nvPr/>
              </p:nvSpPr>
              <p:spPr bwMode="auto">
                <a:xfrm>
                  <a:off x="2202" y="7811"/>
                  <a:ext cx="149" cy="74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6" h="3">
                      <a:moveTo>
                        <a:pt x="0" y="1"/>
                      </a:moveTo>
                      <a:lnTo>
                        <a:pt x="0" y="3"/>
                      </a:lnTo>
                      <a:cubicBezTo>
                        <a:pt x="2" y="3"/>
                        <a:pt x="4" y="3"/>
                        <a:pt x="6" y="2"/>
                      </a:cubicBezTo>
                      <a:lnTo>
                        <a:pt x="6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91" name="Freeform 1242"/>
                <p:cNvSpPr>
                  <a:spLocks/>
                </p:cNvSpPr>
                <p:nvPr/>
              </p:nvSpPr>
              <p:spPr bwMode="auto">
                <a:xfrm>
                  <a:off x="2202" y="7885"/>
                  <a:ext cx="174" cy="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3"/>
                    </a:cxn>
                    <a:cxn ang="0">
                      <a:pos x="7" y="3"/>
                    </a:cxn>
                    <a:cxn ang="0">
                      <a:pos x="7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7" h="3">
                      <a:moveTo>
                        <a:pt x="0" y="1"/>
                      </a:moveTo>
                      <a:lnTo>
                        <a:pt x="1" y="3"/>
                      </a:lnTo>
                      <a:cubicBezTo>
                        <a:pt x="3" y="3"/>
                        <a:pt x="5" y="3"/>
                        <a:pt x="7" y="3"/>
                      </a:cubicBezTo>
                      <a:lnTo>
                        <a:pt x="7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92" name="Freeform 1243"/>
                <p:cNvSpPr>
                  <a:spLocks/>
                </p:cNvSpPr>
                <p:nvPr/>
              </p:nvSpPr>
              <p:spPr bwMode="auto">
                <a:xfrm>
                  <a:off x="2227" y="7985"/>
                  <a:ext cx="149" cy="4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 h="2">
                      <a:moveTo>
                        <a:pt x="0" y="0"/>
                      </a:moveTo>
                      <a:lnTo>
                        <a:pt x="0" y="2"/>
                      </a:lnTo>
                      <a:cubicBezTo>
                        <a:pt x="2" y="2"/>
                        <a:pt x="4" y="2"/>
                        <a:pt x="6" y="2"/>
                      </a:cubicBez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93" name="Freeform 1244"/>
                <p:cNvSpPr>
                  <a:spLocks/>
                </p:cNvSpPr>
                <p:nvPr/>
              </p:nvSpPr>
              <p:spPr bwMode="auto">
                <a:xfrm>
                  <a:off x="2252" y="8059"/>
                  <a:ext cx="148" cy="74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6" h="3">
                      <a:moveTo>
                        <a:pt x="0" y="1"/>
                      </a:moveTo>
                      <a:lnTo>
                        <a:pt x="0" y="3"/>
                      </a:lnTo>
                      <a:cubicBezTo>
                        <a:pt x="2" y="3"/>
                        <a:pt x="4" y="2"/>
                        <a:pt x="6" y="2"/>
                      </a:cubicBezTo>
                      <a:lnTo>
                        <a:pt x="6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94" name="Freeform 1245"/>
                <p:cNvSpPr>
                  <a:spLocks/>
                </p:cNvSpPr>
                <p:nvPr/>
              </p:nvSpPr>
              <p:spPr bwMode="auto">
                <a:xfrm>
                  <a:off x="2252" y="8158"/>
                  <a:ext cx="148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2"/>
                    </a:cxn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 h="2">
                      <a:moveTo>
                        <a:pt x="0" y="0"/>
                      </a:moveTo>
                      <a:lnTo>
                        <a:pt x="1" y="2"/>
                      </a:lnTo>
                      <a:cubicBezTo>
                        <a:pt x="2" y="2"/>
                        <a:pt x="4" y="2"/>
                        <a:pt x="6" y="2"/>
                      </a:cubicBez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95" name="Freeform 1246"/>
                <p:cNvSpPr>
                  <a:spLocks/>
                </p:cNvSpPr>
                <p:nvPr/>
              </p:nvSpPr>
              <p:spPr bwMode="auto">
                <a:xfrm>
                  <a:off x="2277" y="8232"/>
                  <a:ext cx="148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 h="2">
                      <a:moveTo>
                        <a:pt x="0" y="0"/>
                      </a:moveTo>
                      <a:lnTo>
                        <a:pt x="0" y="2"/>
                      </a:lnTo>
                      <a:cubicBezTo>
                        <a:pt x="2" y="2"/>
                        <a:pt x="4" y="2"/>
                        <a:pt x="6" y="2"/>
                      </a:cubicBez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96" name="Freeform 1247"/>
                <p:cNvSpPr>
                  <a:spLocks/>
                </p:cNvSpPr>
                <p:nvPr/>
              </p:nvSpPr>
              <p:spPr bwMode="auto">
                <a:xfrm>
                  <a:off x="2277" y="8332"/>
                  <a:ext cx="173" cy="4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2"/>
                    </a:cxn>
                    <a:cxn ang="0">
                      <a:pos x="7" y="2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" h="2">
                      <a:moveTo>
                        <a:pt x="0" y="0"/>
                      </a:moveTo>
                      <a:lnTo>
                        <a:pt x="1" y="2"/>
                      </a:lnTo>
                      <a:cubicBezTo>
                        <a:pt x="3" y="2"/>
                        <a:pt x="4" y="2"/>
                        <a:pt x="7" y="2"/>
                      </a:cubicBez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97" name="Freeform 1248"/>
                <p:cNvSpPr>
                  <a:spLocks/>
                </p:cNvSpPr>
                <p:nvPr/>
              </p:nvSpPr>
              <p:spPr bwMode="auto">
                <a:xfrm>
                  <a:off x="2054" y="8332"/>
                  <a:ext cx="148" cy="74"/>
                </a:xfrm>
                <a:custGeom>
                  <a:avLst/>
                  <a:gdLst/>
                  <a:ahLst/>
                  <a:cxnLst>
                    <a:cxn ang="0">
                      <a:pos x="6" y="3"/>
                    </a:cxn>
                    <a:cxn ang="0">
                      <a:pos x="6" y="0"/>
                    </a:cxn>
                    <a:cxn ang="0">
                      <a:pos x="0" y="1"/>
                    </a:cxn>
                    <a:cxn ang="0">
                      <a:pos x="1" y="3"/>
                    </a:cxn>
                    <a:cxn ang="0">
                      <a:pos x="6" y="3"/>
                    </a:cxn>
                  </a:cxnLst>
                  <a:rect l="0" t="0" r="r" b="b"/>
                  <a:pathLst>
                    <a:path w="6" h="3">
                      <a:moveTo>
                        <a:pt x="6" y="3"/>
                      </a:moveTo>
                      <a:lnTo>
                        <a:pt x="6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cubicBezTo>
                        <a:pt x="1" y="3"/>
                        <a:pt x="3" y="3"/>
                        <a:pt x="6" y="3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98" name="Freeform 1249"/>
                <p:cNvSpPr>
                  <a:spLocks/>
                </p:cNvSpPr>
                <p:nvPr/>
              </p:nvSpPr>
              <p:spPr bwMode="auto">
                <a:xfrm>
                  <a:off x="2054" y="8257"/>
                  <a:ext cx="124" cy="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1" y="2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1" y="2"/>
                      </a:lnTo>
                      <a:cubicBezTo>
                        <a:pt x="1" y="2"/>
                        <a:pt x="3" y="2"/>
                        <a:pt x="5" y="2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99" name="Freeform 1250"/>
                <p:cNvSpPr>
                  <a:spLocks/>
                </p:cNvSpPr>
                <p:nvPr/>
              </p:nvSpPr>
              <p:spPr bwMode="auto">
                <a:xfrm>
                  <a:off x="2054" y="8158"/>
                  <a:ext cx="124" cy="74"/>
                </a:xfrm>
                <a:custGeom>
                  <a:avLst/>
                  <a:gdLst/>
                  <a:ahLst/>
                  <a:cxnLst>
                    <a:cxn ang="0">
                      <a:pos x="5" y="3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1" y="3"/>
                    </a:cxn>
                    <a:cxn ang="0">
                      <a:pos x="5" y="3"/>
                    </a:cxn>
                  </a:cxnLst>
                  <a:rect l="0" t="0" r="r" b="b"/>
                  <a:pathLst>
                    <a:path w="5" h="3">
                      <a:moveTo>
                        <a:pt x="5" y="3"/>
                      </a:move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cubicBezTo>
                        <a:pt x="1" y="3"/>
                        <a:pt x="2" y="3"/>
                        <a:pt x="5" y="3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00" name="Freeform 1251"/>
                <p:cNvSpPr>
                  <a:spLocks/>
                </p:cNvSpPr>
                <p:nvPr/>
              </p:nvSpPr>
              <p:spPr bwMode="auto">
                <a:xfrm>
                  <a:off x="2054" y="8084"/>
                  <a:ext cx="99" cy="74"/>
                </a:xfrm>
                <a:custGeom>
                  <a:avLst/>
                  <a:gdLst/>
                  <a:ahLst/>
                  <a:cxnLst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" y="3"/>
                    </a:cxn>
                    <a:cxn ang="0">
                      <a:pos x="4" y="2"/>
                    </a:cxn>
                  </a:cxnLst>
                  <a:rect l="0" t="0" r="r" b="b"/>
                  <a:pathLst>
                    <a:path w="4" h="3">
                      <a:moveTo>
                        <a:pt x="4" y="2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" y="3"/>
                      </a:lnTo>
                      <a:cubicBezTo>
                        <a:pt x="1" y="3"/>
                        <a:pt x="2" y="2"/>
                        <a:pt x="4" y="2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01" name="Freeform 1252"/>
                <p:cNvSpPr>
                  <a:spLocks/>
                </p:cNvSpPr>
                <p:nvPr/>
              </p:nvSpPr>
              <p:spPr bwMode="auto">
                <a:xfrm>
                  <a:off x="2054" y="7985"/>
                  <a:ext cx="99" cy="74"/>
                </a:xfrm>
                <a:custGeom>
                  <a:avLst/>
                  <a:gdLst/>
                  <a:ahLst/>
                  <a:cxnLst>
                    <a:cxn ang="0">
                      <a:pos x="4" y="3"/>
                    </a:cxn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4" y="3"/>
                    </a:cxn>
                  </a:cxnLst>
                  <a:rect l="0" t="0" r="r" b="b"/>
                  <a:pathLst>
                    <a:path w="4" h="3">
                      <a:moveTo>
                        <a:pt x="4" y="3"/>
                      </a:moveTo>
                      <a:lnTo>
                        <a:pt x="4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cubicBezTo>
                        <a:pt x="0" y="3"/>
                        <a:pt x="2" y="3"/>
                        <a:pt x="4" y="3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02" name="Freeform 1253"/>
                <p:cNvSpPr>
                  <a:spLocks/>
                </p:cNvSpPr>
                <p:nvPr/>
              </p:nvSpPr>
              <p:spPr bwMode="auto">
                <a:xfrm>
                  <a:off x="2029" y="7910"/>
                  <a:ext cx="124" cy="75"/>
                </a:xfrm>
                <a:custGeom>
                  <a:avLst/>
                  <a:gdLst/>
                  <a:ahLst/>
                  <a:cxnLst>
                    <a:cxn ang="0">
                      <a:pos x="5" y="3"/>
                    </a:cxn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1" y="3"/>
                    </a:cxn>
                    <a:cxn ang="0">
                      <a:pos x="5" y="3"/>
                    </a:cxn>
                  </a:cxnLst>
                  <a:rect l="0" t="0" r="r" b="b"/>
                  <a:pathLst>
                    <a:path w="5" h="3">
                      <a:moveTo>
                        <a:pt x="5" y="3"/>
                      </a:moveTo>
                      <a:lnTo>
                        <a:pt x="4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cubicBezTo>
                        <a:pt x="1" y="3"/>
                        <a:pt x="2" y="3"/>
                        <a:pt x="5" y="3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03" name="Freeform 1254"/>
                <p:cNvSpPr>
                  <a:spLocks/>
                </p:cNvSpPr>
                <p:nvPr/>
              </p:nvSpPr>
              <p:spPr bwMode="auto">
                <a:xfrm>
                  <a:off x="2029" y="7836"/>
                  <a:ext cx="99" cy="49"/>
                </a:xfrm>
                <a:custGeom>
                  <a:avLst/>
                  <a:gdLst/>
                  <a:ahLst/>
                  <a:cxnLst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" y="2"/>
                    </a:cxn>
                    <a:cxn ang="0">
                      <a:pos x="4" y="2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" y="2"/>
                      </a:lnTo>
                      <a:cubicBezTo>
                        <a:pt x="1" y="2"/>
                        <a:pt x="2" y="2"/>
                        <a:pt x="4" y="2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04" name="Freeform 1255"/>
                <p:cNvSpPr>
                  <a:spLocks/>
                </p:cNvSpPr>
                <p:nvPr/>
              </p:nvSpPr>
              <p:spPr bwMode="auto">
                <a:xfrm>
                  <a:off x="2029" y="7737"/>
                  <a:ext cx="74" cy="74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1" y="3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3"/>
                      </a:lnTo>
                      <a:cubicBezTo>
                        <a:pt x="1" y="3"/>
                        <a:pt x="2" y="3"/>
                        <a:pt x="3" y="2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05" name="Freeform 1256"/>
                <p:cNvSpPr>
                  <a:spLocks/>
                </p:cNvSpPr>
                <p:nvPr/>
              </p:nvSpPr>
              <p:spPr bwMode="auto">
                <a:xfrm>
                  <a:off x="2029" y="7662"/>
                  <a:ext cx="74" cy="50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1" y="2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2"/>
                      </a:lnTo>
                      <a:cubicBezTo>
                        <a:pt x="1" y="2"/>
                        <a:pt x="2" y="2"/>
                        <a:pt x="3" y="2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06" name="Freeform 1257"/>
                <p:cNvSpPr>
                  <a:spLocks/>
                </p:cNvSpPr>
                <p:nvPr/>
              </p:nvSpPr>
              <p:spPr bwMode="auto">
                <a:xfrm>
                  <a:off x="2029" y="7563"/>
                  <a:ext cx="74" cy="74"/>
                </a:xfrm>
                <a:custGeom>
                  <a:avLst/>
                  <a:gdLst/>
                  <a:ahLst/>
                  <a:cxnLst>
                    <a:cxn ang="0">
                      <a:pos x="3" y="3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1" y="3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cubicBezTo>
                        <a:pt x="1" y="3"/>
                        <a:pt x="1" y="3"/>
                        <a:pt x="3" y="3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07" name="Freeform 1258"/>
                <p:cNvSpPr>
                  <a:spLocks/>
                </p:cNvSpPr>
                <p:nvPr/>
              </p:nvSpPr>
              <p:spPr bwMode="auto">
                <a:xfrm>
                  <a:off x="2029" y="7489"/>
                  <a:ext cx="50" cy="49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cubicBezTo>
                        <a:pt x="0" y="2"/>
                        <a:pt x="1" y="2"/>
                        <a:pt x="2" y="2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08" name="Freeform 1259"/>
                <p:cNvSpPr>
                  <a:spLocks/>
                </p:cNvSpPr>
                <p:nvPr/>
              </p:nvSpPr>
              <p:spPr bwMode="auto">
                <a:xfrm>
                  <a:off x="1658" y="8456"/>
                  <a:ext cx="173" cy="12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4" y="5"/>
                    </a:cxn>
                    <a:cxn ang="0">
                      <a:pos x="7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" h="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4" y="5"/>
                      </a:lnTo>
                      <a:lnTo>
                        <a:pt x="7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09" name="Freeform 1260"/>
                <p:cNvSpPr>
                  <a:spLocks/>
                </p:cNvSpPr>
                <p:nvPr/>
              </p:nvSpPr>
              <p:spPr bwMode="auto">
                <a:xfrm>
                  <a:off x="1658" y="8332"/>
                  <a:ext cx="148" cy="12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4" y="5"/>
                    </a:cxn>
                    <a:cxn ang="0">
                      <a:pos x="6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 h="5">
                      <a:moveTo>
                        <a:pt x="0" y="0"/>
                      </a:moveTo>
                      <a:lnTo>
                        <a:pt x="0" y="4"/>
                      </a:lnTo>
                      <a:cubicBezTo>
                        <a:pt x="2" y="5"/>
                        <a:pt x="3" y="5"/>
                        <a:pt x="4" y="5"/>
                      </a:cubicBezTo>
                      <a:cubicBezTo>
                        <a:pt x="5" y="3"/>
                        <a:pt x="5" y="2"/>
                        <a:pt x="6" y="1"/>
                      </a:cubicBezTo>
                      <a:cubicBezTo>
                        <a:pt x="4" y="1"/>
                        <a:pt x="2" y="0"/>
                        <a:pt x="0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10" name="Freeform 1261"/>
                <p:cNvSpPr>
                  <a:spLocks/>
                </p:cNvSpPr>
                <p:nvPr/>
              </p:nvSpPr>
              <p:spPr bwMode="auto">
                <a:xfrm>
                  <a:off x="1658" y="8208"/>
                  <a:ext cx="148" cy="12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4" y="5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 h="5">
                      <a:moveTo>
                        <a:pt x="0" y="0"/>
                      </a:moveTo>
                      <a:lnTo>
                        <a:pt x="0" y="4"/>
                      </a:lnTo>
                      <a:cubicBezTo>
                        <a:pt x="1" y="5"/>
                        <a:pt x="3" y="5"/>
                        <a:pt x="4" y="5"/>
                      </a:cubicBezTo>
                      <a:cubicBezTo>
                        <a:pt x="4" y="3"/>
                        <a:pt x="5" y="2"/>
                        <a:pt x="6" y="0"/>
                      </a:cubicBezTo>
                      <a:cubicBezTo>
                        <a:pt x="4" y="0"/>
                        <a:pt x="2" y="0"/>
                        <a:pt x="0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11" name="Freeform 1262"/>
                <p:cNvSpPr>
                  <a:spLocks/>
                </p:cNvSpPr>
                <p:nvPr/>
              </p:nvSpPr>
              <p:spPr bwMode="auto">
                <a:xfrm>
                  <a:off x="1658" y="8084"/>
                  <a:ext cx="124" cy="9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3" y="4"/>
                    </a:cxn>
                    <a:cxn ang="0">
                      <a:pos x="5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4">
                      <a:moveTo>
                        <a:pt x="0" y="0"/>
                      </a:moveTo>
                      <a:lnTo>
                        <a:pt x="0" y="4"/>
                      </a:lnTo>
                      <a:cubicBezTo>
                        <a:pt x="1" y="4"/>
                        <a:pt x="2" y="4"/>
                        <a:pt x="3" y="4"/>
                      </a:cubicBezTo>
                      <a:cubicBezTo>
                        <a:pt x="4" y="3"/>
                        <a:pt x="5" y="1"/>
                        <a:pt x="5" y="0"/>
                      </a:cubicBezTo>
                      <a:cubicBezTo>
                        <a:pt x="4" y="0"/>
                        <a:pt x="3" y="0"/>
                        <a:pt x="1" y="0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12" name="Freeform 1263"/>
                <p:cNvSpPr>
                  <a:spLocks/>
                </p:cNvSpPr>
                <p:nvPr/>
              </p:nvSpPr>
              <p:spPr bwMode="auto">
                <a:xfrm>
                  <a:off x="1658" y="7935"/>
                  <a:ext cx="124" cy="124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5"/>
                    </a:cxn>
                    <a:cxn ang="0">
                      <a:pos x="3" y="5"/>
                    </a:cxn>
                    <a:cxn ang="0">
                      <a:pos x="5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5" h="5">
                      <a:moveTo>
                        <a:pt x="0" y="1"/>
                      </a:moveTo>
                      <a:lnTo>
                        <a:pt x="0" y="5"/>
                      </a:lnTo>
                      <a:lnTo>
                        <a:pt x="3" y="5"/>
                      </a:lnTo>
                      <a:cubicBezTo>
                        <a:pt x="4" y="4"/>
                        <a:pt x="4" y="2"/>
                        <a:pt x="5" y="0"/>
                      </a:cubicBezTo>
                      <a:cubicBezTo>
                        <a:pt x="3" y="1"/>
                        <a:pt x="2" y="1"/>
                        <a:pt x="0" y="1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13" name="Freeform 1264"/>
                <p:cNvSpPr>
                  <a:spLocks/>
                </p:cNvSpPr>
                <p:nvPr/>
              </p:nvSpPr>
              <p:spPr bwMode="auto">
                <a:xfrm>
                  <a:off x="1658" y="7811"/>
                  <a:ext cx="99" cy="124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5"/>
                    </a:cxn>
                    <a:cxn ang="0">
                      <a:pos x="3" y="5"/>
                    </a:cxn>
                    <a:cxn ang="0">
                      <a:pos x="4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4" h="5">
                      <a:moveTo>
                        <a:pt x="0" y="1"/>
                      </a:moveTo>
                      <a:lnTo>
                        <a:pt x="0" y="5"/>
                      </a:lnTo>
                      <a:cubicBezTo>
                        <a:pt x="1" y="5"/>
                        <a:pt x="2" y="5"/>
                        <a:pt x="3" y="5"/>
                      </a:cubicBezTo>
                      <a:cubicBezTo>
                        <a:pt x="3" y="3"/>
                        <a:pt x="4" y="1"/>
                        <a:pt x="4" y="0"/>
                      </a:cubicBezTo>
                      <a:cubicBezTo>
                        <a:pt x="3" y="0"/>
                        <a:pt x="2" y="0"/>
                        <a:pt x="0" y="1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14" name="Freeform 1265"/>
                <p:cNvSpPr>
                  <a:spLocks/>
                </p:cNvSpPr>
                <p:nvPr/>
              </p:nvSpPr>
              <p:spPr bwMode="auto">
                <a:xfrm>
                  <a:off x="1658" y="7662"/>
                  <a:ext cx="99" cy="149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6"/>
                    </a:cxn>
                    <a:cxn ang="0">
                      <a:pos x="2" y="5"/>
                    </a:cxn>
                    <a:cxn ang="0">
                      <a:pos x="4" y="0"/>
                    </a:cxn>
                    <a:cxn ang="0">
                      <a:pos x="1" y="1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4" h="6">
                      <a:moveTo>
                        <a:pt x="0" y="1"/>
                      </a:moveTo>
                      <a:lnTo>
                        <a:pt x="0" y="6"/>
                      </a:lnTo>
                      <a:cubicBezTo>
                        <a:pt x="1" y="6"/>
                        <a:pt x="2" y="6"/>
                        <a:pt x="2" y="5"/>
                      </a:cubicBezTo>
                      <a:cubicBezTo>
                        <a:pt x="3" y="4"/>
                        <a:pt x="3" y="2"/>
                        <a:pt x="4" y="0"/>
                      </a:cubicBez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15" name="Freeform 1266"/>
                <p:cNvSpPr>
                  <a:spLocks/>
                </p:cNvSpPr>
                <p:nvPr/>
              </p:nvSpPr>
              <p:spPr bwMode="auto">
                <a:xfrm>
                  <a:off x="1658" y="7538"/>
                  <a:ext cx="74" cy="124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5"/>
                    </a:cxn>
                    <a:cxn ang="0">
                      <a:pos x="2" y="5"/>
                    </a:cxn>
                    <a:cxn ang="0">
                      <a:pos x="3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3" h="5">
                      <a:moveTo>
                        <a:pt x="0" y="1"/>
                      </a:moveTo>
                      <a:lnTo>
                        <a:pt x="0" y="5"/>
                      </a:lnTo>
                      <a:cubicBezTo>
                        <a:pt x="1" y="5"/>
                        <a:pt x="1" y="5"/>
                        <a:pt x="2" y="5"/>
                      </a:cubicBezTo>
                      <a:cubicBezTo>
                        <a:pt x="2" y="4"/>
                        <a:pt x="3" y="2"/>
                        <a:pt x="3" y="0"/>
                      </a:cubicBezTo>
                      <a:cubicBezTo>
                        <a:pt x="2" y="0"/>
                        <a:pt x="1" y="1"/>
                        <a:pt x="0" y="1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16" name="Freeform 1267"/>
                <p:cNvSpPr>
                  <a:spLocks/>
                </p:cNvSpPr>
                <p:nvPr/>
              </p:nvSpPr>
              <p:spPr bwMode="auto">
                <a:xfrm>
                  <a:off x="1658" y="7414"/>
                  <a:ext cx="74" cy="124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5"/>
                    </a:cxn>
                    <a:cxn ang="0">
                      <a:pos x="2" y="5"/>
                    </a:cxn>
                    <a:cxn ang="0">
                      <a:pos x="3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3" h="5">
                      <a:moveTo>
                        <a:pt x="0" y="1"/>
                      </a:moveTo>
                      <a:lnTo>
                        <a:pt x="0" y="5"/>
                      </a:lnTo>
                      <a:cubicBezTo>
                        <a:pt x="1" y="5"/>
                        <a:pt x="1" y="5"/>
                        <a:pt x="2" y="5"/>
                      </a:cubicBezTo>
                      <a:cubicBezTo>
                        <a:pt x="2" y="3"/>
                        <a:pt x="2" y="1"/>
                        <a:pt x="3" y="0"/>
                      </a:cubicBezTo>
                      <a:cubicBezTo>
                        <a:pt x="2" y="0"/>
                        <a:pt x="1" y="0"/>
                        <a:pt x="0" y="1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17" name="Freeform 1268"/>
                <p:cNvSpPr>
                  <a:spLocks/>
                </p:cNvSpPr>
                <p:nvPr/>
              </p:nvSpPr>
              <p:spPr bwMode="auto">
                <a:xfrm>
                  <a:off x="1658" y="7265"/>
                  <a:ext cx="49" cy="149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6"/>
                    </a:cxn>
                    <a:cxn ang="0">
                      <a:pos x="1" y="5"/>
                    </a:cxn>
                    <a:cxn ang="0">
                      <a:pos x="2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2" h="6">
                      <a:moveTo>
                        <a:pt x="0" y="1"/>
                      </a:moveTo>
                      <a:lnTo>
                        <a:pt x="0" y="6"/>
                      </a:lnTo>
                      <a:cubicBezTo>
                        <a:pt x="1" y="6"/>
                        <a:pt x="1" y="6"/>
                        <a:pt x="1" y="5"/>
                      </a:cubicBezTo>
                      <a:lnTo>
                        <a:pt x="2" y="0"/>
                      </a:lnTo>
                      <a:cubicBezTo>
                        <a:pt x="2" y="1"/>
                        <a:pt x="1" y="1"/>
                        <a:pt x="0" y="1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18" name="Freeform 1269"/>
                <p:cNvSpPr>
                  <a:spLocks/>
                </p:cNvSpPr>
                <p:nvPr/>
              </p:nvSpPr>
              <p:spPr bwMode="auto">
                <a:xfrm>
                  <a:off x="1658" y="7141"/>
                  <a:ext cx="49" cy="124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5"/>
                    </a:cxn>
                    <a:cxn ang="0">
                      <a:pos x="1" y="5"/>
                    </a:cxn>
                    <a:cxn ang="0">
                      <a:pos x="2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2" h="5">
                      <a:moveTo>
                        <a:pt x="0" y="1"/>
                      </a:moveTo>
                      <a:lnTo>
                        <a:pt x="0" y="5"/>
                      </a:lnTo>
                      <a:cubicBezTo>
                        <a:pt x="0" y="5"/>
                        <a:pt x="1" y="5"/>
                        <a:pt x="1" y="5"/>
                      </a:cubicBezTo>
                      <a:cubicBezTo>
                        <a:pt x="1" y="4"/>
                        <a:pt x="2" y="2"/>
                        <a:pt x="2" y="0"/>
                      </a:cubicBezTo>
                      <a:cubicBezTo>
                        <a:pt x="1" y="0"/>
                        <a:pt x="1" y="0"/>
                        <a:pt x="0" y="1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19" name="Freeform 1270"/>
                <p:cNvSpPr>
                  <a:spLocks/>
                </p:cNvSpPr>
                <p:nvPr/>
              </p:nvSpPr>
              <p:spPr bwMode="auto">
                <a:xfrm>
                  <a:off x="1658" y="7017"/>
                  <a:ext cx="25" cy="12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1" y="5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5">
                      <a:moveTo>
                        <a:pt x="0" y="0"/>
                      </a:moveTo>
                      <a:lnTo>
                        <a:pt x="0" y="5"/>
                      </a:lnTo>
                      <a:cubicBezTo>
                        <a:pt x="0" y="5"/>
                        <a:pt x="0" y="5"/>
                        <a:pt x="1" y="5"/>
                      </a:cubicBezTo>
                      <a:cubicBezTo>
                        <a:pt x="1" y="3"/>
                        <a:pt x="1" y="1"/>
                        <a:pt x="1" y="0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20" name="Freeform 1271"/>
                <p:cNvSpPr>
                  <a:spLocks/>
                </p:cNvSpPr>
                <p:nvPr/>
              </p:nvSpPr>
              <p:spPr bwMode="auto">
                <a:xfrm>
                  <a:off x="1658" y="6869"/>
                  <a:ext cx="25" cy="99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4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4">
                      <a:moveTo>
                        <a:pt x="0" y="1"/>
                      </a:moveTo>
                      <a:lnTo>
                        <a:pt x="0" y="4"/>
                      </a:lnTo>
                      <a:cubicBezTo>
                        <a:pt x="1" y="3"/>
                        <a:pt x="1" y="2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21" name="Freeform 1272"/>
                <p:cNvSpPr>
                  <a:spLocks/>
                </p:cNvSpPr>
                <p:nvPr/>
              </p:nvSpPr>
              <p:spPr bwMode="auto">
                <a:xfrm>
                  <a:off x="1658" y="6894"/>
                  <a:ext cx="1" cy="12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5">
                      <a:moveTo>
                        <a:pt x="0" y="3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5"/>
                      </a:ln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3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22" name="Freeform 1273"/>
                <p:cNvSpPr>
                  <a:spLocks/>
                </p:cNvSpPr>
                <p:nvPr/>
              </p:nvSpPr>
              <p:spPr bwMode="auto">
                <a:xfrm>
                  <a:off x="1658" y="7017"/>
                  <a:ext cx="1" cy="124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cubicBezTo>
                        <a:pt x="0" y="5"/>
                        <a:pt x="0" y="5"/>
                        <a:pt x="0" y="5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23" name="Freeform 1274"/>
                <p:cNvSpPr>
                  <a:spLocks/>
                </p:cNvSpPr>
                <p:nvPr/>
              </p:nvSpPr>
              <p:spPr bwMode="auto">
                <a:xfrm>
                  <a:off x="1658" y="7166"/>
                  <a:ext cx="1" cy="124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h="5">
                      <a:moveTo>
                        <a:pt x="0" y="4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5"/>
                      </a:lnTo>
                      <a:cubicBezTo>
                        <a:pt x="0" y="5"/>
                        <a:pt x="0" y="4"/>
                        <a:pt x="0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24" name="Freeform 1275"/>
                <p:cNvSpPr>
                  <a:spLocks/>
                </p:cNvSpPr>
                <p:nvPr/>
              </p:nvSpPr>
              <p:spPr bwMode="auto">
                <a:xfrm>
                  <a:off x="1658" y="7290"/>
                  <a:ext cx="1" cy="124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5"/>
                      </a:lnTo>
                      <a:cubicBezTo>
                        <a:pt x="0" y="5"/>
                        <a:pt x="0" y="5"/>
                        <a:pt x="0" y="5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25" name="Freeform 1276"/>
                <p:cNvSpPr>
                  <a:spLocks/>
                </p:cNvSpPr>
                <p:nvPr/>
              </p:nvSpPr>
              <p:spPr bwMode="auto">
                <a:xfrm>
                  <a:off x="1658" y="7439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"/>
                      </a:lnTo>
                      <a:cubicBezTo>
                        <a:pt x="0" y="4"/>
                        <a:pt x="0" y="4"/>
                        <a:pt x="0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26" name="Freeform 1277"/>
                <p:cNvSpPr>
                  <a:spLocks/>
                </p:cNvSpPr>
                <p:nvPr/>
              </p:nvSpPr>
              <p:spPr bwMode="auto">
                <a:xfrm>
                  <a:off x="1658" y="7563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"/>
                      </a:lnTo>
                      <a:cubicBezTo>
                        <a:pt x="0" y="4"/>
                        <a:pt x="0" y="4"/>
                        <a:pt x="0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27" name="Freeform 1278"/>
                <p:cNvSpPr>
                  <a:spLocks/>
                </p:cNvSpPr>
                <p:nvPr/>
              </p:nvSpPr>
              <p:spPr bwMode="auto">
                <a:xfrm>
                  <a:off x="1658" y="7687"/>
                  <a:ext cx="1" cy="124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1"/>
                      </a:cubicBezTo>
                      <a:lnTo>
                        <a:pt x="0" y="5"/>
                      </a:lnTo>
                      <a:cubicBezTo>
                        <a:pt x="0" y="5"/>
                        <a:pt x="0" y="5"/>
                        <a:pt x="0" y="5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28" name="Freeform 1279"/>
                <p:cNvSpPr>
                  <a:spLocks/>
                </p:cNvSpPr>
                <p:nvPr/>
              </p:nvSpPr>
              <p:spPr bwMode="auto">
                <a:xfrm>
                  <a:off x="1658" y="7836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"/>
                      </a:lnTo>
                      <a:cubicBezTo>
                        <a:pt x="0" y="4"/>
                        <a:pt x="0" y="4"/>
                        <a:pt x="0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29" name="Freeform 1280"/>
                <p:cNvSpPr>
                  <a:spLocks/>
                </p:cNvSpPr>
                <p:nvPr/>
              </p:nvSpPr>
              <p:spPr bwMode="auto">
                <a:xfrm>
                  <a:off x="1658" y="7960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30" name="Freeform 1281"/>
                <p:cNvSpPr>
                  <a:spLocks/>
                </p:cNvSpPr>
                <p:nvPr/>
              </p:nvSpPr>
              <p:spPr bwMode="auto">
                <a:xfrm>
                  <a:off x="1658" y="8084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cubicBezTo>
                        <a:pt x="0" y="4"/>
                        <a:pt x="0" y="4"/>
                        <a:pt x="0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31" name="Freeform 1282"/>
                <p:cNvSpPr>
                  <a:spLocks/>
                </p:cNvSpPr>
                <p:nvPr/>
              </p:nvSpPr>
              <p:spPr bwMode="auto">
                <a:xfrm>
                  <a:off x="1658" y="8208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"/>
                      </a:lnTo>
                      <a:cubicBezTo>
                        <a:pt x="0" y="4"/>
                        <a:pt x="0" y="4"/>
                        <a:pt x="0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32" name="Freeform 1283"/>
                <p:cNvSpPr>
                  <a:spLocks/>
                </p:cNvSpPr>
                <p:nvPr/>
              </p:nvSpPr>
              <p:spPr bwMode="auto">
                <a:xfrm>
                  <a:off x="1658" y="8332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2"/>
                      </a:lnTo>
                      <a:lnTo>
                        <a:pt x="0" y="4"/>
                      </a:lnTo>
                      <a:cubicBezTo>
                        <a:pt x="0" y="4"/>
                        <a:pt x="0" y="4"/>
                        <a:pt x="0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33" name="Freeform 1284"/>
                <p:cNvSpPr>
                  <a:spLocks/>
                </p:cNvSpPr>
                <p:nvPr/>
              </p:nvSpPr>
              <p:spPr bwMode="auto">
                <a:xfrm>
                  <a:off x="1658" y="8456"/>
                  <a:ext cx="1" cy="124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34" name="Freeform 1285"/>
                <p:cNvSpPr>
                  <a:spLocks/>
                </p:cNvSpPr>
                <p:nvPr/>
              </p:nvSpPr>
              <p:spPr bwMode="auto">
                <a:xfrm>
                  <a:off x="1658" y="6745"/>
                  <a:ext cx="1" cy="12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5"/>
                      </a:lnTo>
                      <a:cubicBezTo>
                        <a:pt x="0" y="3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35" name="Freeform 1286"/>
                <p:cNvSpPr>
                  <a:spLocks/>
                </p:cNvSpPr>
                <p:nvPr/>
              </p:nvSpPr>
              <p:spPr bwMode="auto">
                <a:xfrm>
                  <a:off x="1608" y="6745"/>
                  <a:ext cx="50" cy="149"/>
                </a:xfrm>
                <a:custGeom>
                  <a:avLst/>
                  <a:gdLst/>
                  <a:ahLst/>
                  <a:cxnLst>
                    <a:cxn ang="0">
                      <a:pos x="2" y="5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2" y="5"/>
                    </a:cxn>
                    <a:cxn ang="0">
                      <a:pos x="2" y="5"/>
                    </a:cxn>
                  </a:cxnLst>
                  <a:rect l="0" t="0" r="r" b="b"/>
                  <a:pathLst>
                    <a:path w="2" h="6">
                      <a:moveTo>
                        <a:pt x="2" y="5"/>
                      </a:moveTo>
                      <a:lnTo>
                        <a:pt x="2" y="0"/>
                      </a:lnTo>
                      <a:cubicBezTo>
                        <a:pt x="1" y="1"/>
                        <a:pt x="0" y="1"/>
                        <a:pt x="0" y="2"/>
                      </a:cubicBezTo>
                      <a:lnTo>
                        <a:pt x="0" y="6"/>
                      </a:lnTo>
                      <a:cubicBezTo>
                        <a:pt x="0" y="6"/>
                        <a:pt x="1" y="6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36" name="Freeform 1287"/>
                <p:cNvSpPr>
                  <a:spLocks/>
                </p:cNvSpPr>
                <p:nvPr/>
              </p:nvSpPr>
              <p:spPr bwMode="auto">
                <a:xfrm>
                  <a:off x="1608" y="6894"/>
                  <a:ext cx="50" cy="148"/>
                </a:xfrm>
                <a:custGeom>
                  <a:avLst/>
                  <a:gdLst/>
                  <a:ahLst/>
                  <a:cxnLst>
                    <a:cxn ang="0">
                      <a:pos x="2" y="5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0" y="6"/>
                    </a:cxn>
                    <a:cxn ang="0">
                      <a:pos x="2" y="5"/>
                    </a:cxn>
                  </a:cxnLst>
                  <a:rect l="0" t="0" r="r" b="b"/>
                  <a:pathLst>
                    <a:path w="2" h="6">
                      <a:moveTo>
                        <a:pt x="2" y="5"/>
                      </a:moveTo>
                      <a:lnTo>
                        <a:pt x="2" y="0"/>
                      </a:lnTo>
                      <a:cubicBezTo>
                        <a:pt x="1" y="0"/>
                        <a:pt x="0" y="1"/>
                        <a:pt x="0" y="1"/>
                      </a:cubicBezTo>
                      <a:lnTo>
                        <a:pt x="0" y="6"/>
                      </a:lnTo>
                      <a:cubicBezTo>
                        <a:pt x="0" y="5"/>
                        <a:pt x="1" y="5"/>
                        <a:pt x="2" y="5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37" name="Freeform 1288"/>
                <p:cNvSpPr>
                  <a:spLocks/>
                </p:cNvSpPr>
                <p:nvPr/>
              </p:nvSpPr>
              <p:spPr bwMode="auto">
                <a:xfrm>
                  <a:off x="1608" y="7017"/>
                  <a:ext cx="50" cy="149"/>
                </a:xfrm>
                <a:custGeom>
                  <a:avLst/>
                  <a:gdLst/>
                  <a:ahLst/>
                  <a:cxnLst>
                    <a:cxn ang="0">
                      <a:pos x="2" y="5"/>
                    </a:cxn>
                    <a:cxn ang="0">
                      <a:pos x="2" y="0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2" y="5"/>
                    </a:cxn>
                  </a:cxnLst>
                  <a:rect l="0" t="0" r="r" b="b"/>
                  <a:pathLst>
                    <a:path w="2" h="6">
                      <a:moveTo>
                        <a:pt x="2" y="5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6"/>
                      </a:lnTo>
                      <a:cubicBezTo>
                        <a:pt x="0" y="6"/>
                        <a:pt x="1" y="5"/>
                        <a:pt x="2" y="5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38" name="Freeform 1289"/>
                <p:cNvSpPr>
                  <a:spLocks/>
                </p:cNvSpPr>
                <p:nvPr/>
              </p:nvSpPr>
              <p:spPr bwMode="auto">
                <a:xfrm>
                  <a:off x="1608" y="7166"/>
                  <a:ext cx="50" cy="124"/>
                </a:xfrm>
                <a:custGeom>
                  <a:avLst/>
                  <a:gdLst/>
                  <a:ahLst/>
                  <a:cxnLst>
                    <a:cxn ang="0">
                      <a:pos x="2" y="5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0" y="5"/>
                    </a:cxn>
                    <a:cxn ang="0">
                      <a:pos x="2" y="5"/>
                    </a:cxn>
                  </a:cxnLst>
                  <a:rect l="0" t="0" r="r" b="b"/>
                  <a:pathLst>
                    <a:path w="2" h="5">
                      <a:moveTo>
                        <a:pt x="2" y="5"/>
                      </a:moveTo>
                      <a:lnTo>
                        <a:pt x="2" y="0"/>
                      </a:lnTo>
                      <a:cubicBezTo>
                        <a:pt x="1" y="0"/>
                        <a:pt x="0" y="1"/>
                        <a:pt x="0" y="1"/>
                      </a:cubicBezTo>
                      <a:lnTo>
                        <a:pt x="0" y="5"/>
                      </a:lnTo>
                      <a:cubicBezTo>
                        <a:pt x="0" y="5"/>
                        <a:pt x="1" y="5"/>
                        <a:pt x="2" y="5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39" name="Freeform 1290"/>
                <p:cNvSpPr>
                  <a:spLocks/>
                </p:cNvSpPr>
                <p:nvPr/>
              </p:nvSpPr>
              <p:spPr bwMode="auto">
                <a:xfrm>
                  <a:off x="1608" y="7290"/>
                  <a:ext cx="50" cy="124"/>
                </a:xfrm>
                <a:custGeom>
                  <a:avLst/>
                  <a:gdLst/>
                  <a:ahLst/>
                  <a:cxnLst>
                    <a:cxn ang="0">
                      <a:pos x="2" y="5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0" y="5"/>
                    </a:cxn>
                    <a:cxn ang="0">
                      <a:pos x="2" y="5"/>
                    </a:cxn>
                  </a:cxnLst>
                  <a:rect l="0" t="0" r="r" b="b"/>
                  <a:pathLst>
                    <a:path w="2" h="5">
                      <a:moveTo>
                        <a:pt x="2" y="5"/>
                      </a:moveTo>
                      <a:lnTo>
                        <a:pt x="2" y="0"/>
                      </a:lnTo>
                      <a:cubicBezTo>
                        <a:pt x="1" y="1"/>
                        <a:pt x="0" y="1"/>
                        <a:pt x="0" y="1"/>
                      </a:cubicBezTo>
                      <a:lnTo>
                        <a:pt x="0" y="5"/>
                      </a:lnTo>
                      <a:cubicBezTo>
                        <a:pt x="0" y="5"/>
                        <a:pt x="1" y="5"/>
                        <a:pt x="2" y="5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40" name="Freeform 1291"/>
                <p:cNvSpPr>
                  <a:spLocks/>
                </p:cNvSpPr>
                <p:nvPr/>
              </p:nvSpPr>
              <p:spPr bwMode="auto">
                <a:xfrm>
                  <a:off x="1608" y="7439"/>
                  <a:ext cx="50" cy="124"/>
                </a:xfrm>
                <a:custGeom>
                  <a:avLst/>
                  <a:gdLst/>
                  <a:ahLst/>
                  <a:cxnLst>
                    <a:cxn ang="0">
                      <a:pos x="2" y="4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2" y="4"/>
                    </a:cxn>
                  </a:cxnLst>
                  <a:rect l="0" t="0" r="r" b="b"/>
                  <a:pathLst>
                    <a:path w="2" h="5">
                      <a:moveTo>
                        <a:pt x="2" y="4"/>
                      </a:moveTo>
                      <a:lnTo>
                        <a:pt x="2" y="0"/>
                      </a:lnTo>
                      <a:cubicBezTo>
                        <a:pt x="2" y="0"/>
                        <a:pt x="1" y="0"/>
                        <a:pt x="1" y="0"/>
                      </a:cubicBez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cubicBezTo>
                        <a:pt x="0" y="5"/>
                        <a:pt x="1" y="4"/>
                        <a:pt x="2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41" name="Freeform 1292"/>
                <p:cNvSpPr>
                  <a:spLocks/>
                </p:cNvSpPr>
                <p:nvPr/>
              </p:nvSpPr>
              <p:spPr bwMode="auto">
                <a:xfrm>
                  <a:off x="1608" y="7563"/>
                  <a:ext cx="50" cy="124"/>
                </a:xfrm>
                <a:custGeom>
                  <a:avLst/>
                  <a:gdLst/>
                  <a:ahLst/>
                  <a:cxnLst>
                    <a:cxn ang="0">
                      <a:pos x="2" y="4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0" y="5"/>
                    </a:cxn>
                    <a:cxn ang="0">
                      <a:pos x="2" y="4"/>
                    </a:cxn>
                  </a:cxnLst>
                  <a:rect l="0" t="0" r="r" b="b"/>
                  <a:pathLst>
                    <a:path w="2" h="5">
                      <a:moveTo>
                        <a:pt x="2" y="4"/>
                      </a:moveTo>
                      <a:lnTo>
                        <a:pt x="2" y="0"/>
                      </a:lnTo>
                      <a:cubicBezTo>
                        <a:pt x="1" y="0"/>
                        <a:pt x="0" y="1"/>
                        <a:pt x="0" y="1"/>
                      </a:cubicBezTo>
                      <a:lnTo>
                        <a:pt x="0" y="5"/>
                      </a:lnTo>
                      <a:cubicBezTo>
                        <a:pt x="1" y="5"/>
                        <a:pt x="1" y="5"/>
                        <a:pt x="2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42" name="Freeform 1293"/>
                <p:cNvSpPr>
                  <a:spLocks/>
                </p:cNvSpPr>
                <p:nvPr/>
              </p:nvSpPr>
              <p:spPr bwMode="auto">
                <a:xfrm>
                  <a:off x="1608" y="7712"/>
                  <a:ext cx="50" cy="99"/>
                </a:xfrm>
                <a:custGeom>
                  <a:avLst/>
                  <a:gdLst/>
                  <a:ahLst/>
                  <a:cxnLst>
                    <a:cxn ang="0">
                      <a:pos x="2" y="4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2" y="4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lnTo>
                        <a:pt x="2" y="0"/>
                      </a:lnTo>
                      <a:cubicBezTo>
                        <a:pt x="1" y="0"/>
                        <a:pt x="1" y="0"/>
                        <a:pt x="0" y="0"/>
                      </a:cubicBezTo>
                      <a:lnTo>
                        <a:pt x="0" y="4"/>
                      </a:lnTo>
                      <a:cubicBezTo>
                        <a:pt x="1" y="4"/>
                        <a:pt x="1" y="4"/>
                        <a:pt x="2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43" name="Freeform 1294"/>
                <p:cNvSpPr>
                  <a:spLocks/>
                </p:cNvSpPr>
                <p:nvPr/>
              </p:nvSpPr>
              <p:spPr bwMode="auto">
                <a:xfrm>
                  <a:off x="1608" y="7836"/>
                  <a:ext cx="50" cy="99"/>
                </a:xfrm>
                <a:custGeom>
                  <a:avLst/>
                  <a:gdLst/>
                  <a:ahLst/>
                  <a:cxnLst>
                    <a:cxn ang="0">
                      <a:pos x="2" y="4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1" y="4"/>
                    </a:cxn>
                    <a:cxn ang="0">
                      <a:pos x="2" y="4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lnTo>
                        <a:pt x="2" y="0"/>
                      </a:lnTo>
                      <a:cubicBezTo>
                        <a:pt x="1" y="0"/>
                        <a:pt x="1" y="0"/>
                        <a:pt x="0" y="0"/>
                      </a:cubicBezTo>
                      <a:lnTo>
                        <a:pt x="1" y="4"/>
                      </a:lnTo>
                      <a:cubicBezTo>
                        <a:pt x="1" y="4"/>
                        <a:pt x="2" y="4"/>
                        <a:pt x="2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44" name="Freeform 1295"/>
                <p:cNvSpPr>
                  <a:spLocks/>
                </p:cNvSpPr>
                <p:nvPr/>
              </p:nvSpPr>
              <p:spPr bwMode="auto">
                <a:xfrm>
                  <a:off x="1633" y="7960"/>
                  <a:ext cx="25" cy="99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" y="4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lnTo>
                        <a:pt x="1" y="0"/>
                      </a:lnTo>
                      <a:cubicBezTo>
                        <a:pt x="1" y="0"/>
                        <a:pt x="0" y="0"/>
                        <a:pt x="0" y="0"/>
                      </a:cubicBezTo>
                      <a:lnTo>
                        <a:pt x="0" y="4"/>
                      </a:lnTo>
                      <a:lnTo>
                        <a:pt x="1" y="4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45" name="Freeform 1296"/>
                <p:cNvSpPr>
                  <a:spLocks/>
                </p:cNvSpPr>
                <p:nvPr/>
              </p:nvSpPr>
              <p:spPr bwMode="auto">
                <a:xfrm>
                  <a:off x="1633" y="8084"/>
                  <a:ext cx="25" cy="99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" y="4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cubicBezTo>
                        <a:pt x="1" y="4"/>
                        <a:pt x="1" y="4"/>
                        <a:pt x="1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46" name="Freeform 1297"/>
                <p:cNvSpPr>
                  <a:spLocks/>
                </p:cNvSpPr>
                <p:nvPr/>
              </p:nvSpPr>
              <p:spPr bwMode="auto">
                <a:xfrm>
                  <a:off x="1633" y="8208"/>
                  <a:ext cx="25" cy="99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4"/>
                    </a:cxn>
                    <a:cxn ang="0">
                      <a:pos x="1" y="4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lnTo>
                        <a:pt x="1" y="0"/>
                      </a:lnTo>
                      <a:cubicBezTo>
                        <a:pt x="1" y="0"/>
                        <a:pt x="1" y="0"/>
                        <a:pt x="0" y="0"/>
                      </a:cubicBezTo>
                      <a:lnTo>
                        <a:pt x="1" y="4"/>
                      </a:lnTo>
                      <a:cubicBezTo>
                        <a:pt x="1" y="4"/>
                        <a:pt x="1" y="4"/>
                        <a:pt x="1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47" name="Freeform 1298"/>
                <p:cNvSpPr>
                  <a:spLocks/>
                </p:cNvSpPr>
                <p:nvPr/>
              </p:nvSpPr>
              <p:spPr bwMode="auto">
                <a:xfrm>
                  <a:off x="1658" y="8332"/>
                  <a:ext cx="1" cy="49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2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48" name="Rectangle 1299"/>
                <p:cNvSpPr>
                  <a:spLocks noChangeArrowheads="1"/>
                </p:cNvSpPr>
                <p:nvPr/>
              </p:nvSpPr>
              <p:spPr bwMode="auto">
                <a:xfrm>
                  <a:off x="1608" y="8456"/>
                  <a:ext cx="50" cy="99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49" name="Freeform 1300"/>
                <p:cNvSpPr>
                  <a:spLocks/>
                </p:cNvSpPr>
                <p:nvPr/>
              </p:nvSpPr>
              <p:spPr bwMode="auto">
                <a:xfrm>
                  <a:off x="1608" y="8332"/>
                  <a:ext cx="50" cy="9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2" y="4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 h="4">
                      <a:moveTo>
                        <a:pt x="0" y="0"/>
                      </a:moveTo>
                      <a:lnTo>
                        <a:pt x="0" y="4"/>
                      </a:lnTo>
                      <a:cubicBezTo>
                        <a:pt x="0" y="4"/>
                        <a:pt x="1" y="4"/>
                        <a:pt x="2" y="4"/>
                      </a:cubicBez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50" name="Freeform 1301"/>
                <p:cNvSpPr>
                  <a:spLocks/>
                </p:cNvSpPr>
                <p:nvPr/>
              </p:nvSpPr>
              <p:spPr bwMode="auto">
                <a:xfrm>
                  <a:off x="1608" y="8208"/>
                  <a:ext cx="25" cy="9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" y="4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lnTo>
                        <a:pt x="0" y="4"/>
                      </a:lnTo>
                      <a:cubicBezTo>
                        <a:pt x="0" y="4"/>
                        <a:pt x="1" y="4"/>
                        <a:pt x="1" y="4"/>
                      </a:cubicBezTo>
                      <a:lnTo>
                        <a:pt x="1" y="0"/>
                      </a:ln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51" name="Freeform 1302"/>
                <p:cNvSpPr>
                  <a:spLocks/>
                </p:cNvSpPr>
                <p:nvPr/>
              </p:nvSpPr>
              <p:spPr bwMode="auto">
                <a:xfrm>
                  <a:off x="1608" y="8084"/>
                  <a:ext cx="25" cy="9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" y="4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lnTo>
                        <a:pt x="0" y="4"/>
                      </a:lnTo>
                      <a:cubicBezTo>
                        <a:pt x="0" y="4"/>
                        <a:pt x="0" y="4"/>
                        <a:pt x="1" y="4"/>
                      </a:cubicBezTo>
                      <a:lnTo>
                        <a:pt x="1" y="0"/>
                      </a:ln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793" name="Group 1303"/>
              <p:cNvGrpSpPr>
                <a:grpSpLocks/>
              </p:cNvGrpSpPr>
              <p:nvPr/>
            </p:nvGrpSpPr>
            <p:grpSpPr bwMode="auto">
              <a:xfrm>
                <a:off x="1163" y="5679"/>
                <a:ext cx="619" cy="2876"/>
                <a:chOff x="1163" y="5679"/>
                <a:chExt cx="619" cy="2876"/>
              </a:xfrm>
            </p:grpSpPr>
            <p:sp>
              <p:nvSpPr>
                <p:cNvPr id="3052" name="Freeform 1304"/>
                <p:cNvSpPr>
                  <a:spLocks/>
                </p:cNvSpPr>
                <p:nvPr/>
              </p:nvSpPr>
              <p:spPr bwMode="auto">
                <a:xfrm>
                  <a:off x="1608" y="7960"/>
                  <a:ext cx="25" cy="9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" y="4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lnTo>
                        <a:pt x="0" y="4"/>
                      </a:lnTo>
                      <a:cubicBezTo>
                        <a:pt x="0" y="4"/>
                        <a:pt x="0" y="4"/>
                        <a:pt x="1" y="4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53" name="Freeform 1305"/>
                <p:cNvSpPr>
                  <a:spLocks/>
                </p:cNvSpPr>
                <p:nvPr/>
              </p:nvSpPr>
              <p:spPr bwMode="auto">
                <a:xfrm>
                  <a:off x="1608" y="7836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4">
                      <a:moveTo>
                        <a:pt x="0" y="0"/>
                      </a:moveTo>
                      <a:lnTo>
                        <a:pt x="0" y="4"/>
                      </a:lnTo>
                      <a:cubicBezTo>
                        <a:pt x="0" y="4"/>
                        <a:pt x="0" y="4"/>
                        <a:pt x="0" y="4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54" name="Freeform 1306"/>
                <p:cNvSpPr>
                  <a:spLocks/>
                </p:cNvSpPr>
                <p:nvPr/>
              </p:nvSpPr>
              <p:spPr bwMode="auto">
                <a:xfrm>
                  <a:off x="1608" y="7712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4">
                      <a:moveTo>
                        <a:pt x="0" y="0"/>
                      </a:moveTo>
                      <a:lnTo>
                        <a:pt x="0" y="4"/>
                      </a:lnTo>
                      <a:cubicBezTo>
                        <a:pt x="0" y="4"/>
                        <a:pt x="0" y="4"/>
                        <a:pt x="0" y="4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55" name="Freeform 1307"/>
                <p:cNvSpPr>
                  <a:spLocks/>
                </p:cNvSpPr>
                <p:nvPr/>
              </p:nvSpPr>
              <p:spPr bwMode="auto">
                <a:xfrm>
                  <a:off x="1608" y="7613"/>
                  <a:ext cx="1" cy="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3"/>
                      </a:lnTo>
                      <a:cubicBezTo>
                        <a:pt x="0" y="3"/>
                        <a:pt x="0" y="3"/>
                        <a:pt x="0" y="3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56" name="Freeform 1308"/>
                <p:cNvSpPr>
                  <a:spLocks/>
                </p:cNvSpPr>
                <p:nvPr/>
              </p:nvSpPr>
              <p:spPr bwMode="auto">
                <a:xfrm>
                  <a:off x="1608" y="6596"/>
                  <a:ext cx="50" cy="174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7"/>
                    </a:cxn>
                    <a:cxn ang="0">
                      <a:pos x="2" y="6"/>
                    </a:cxn>
                    <a:cxn ang="0">
                      <a:pos x="2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2" h="7">
                      <a:moveTo>
                        <a:pt x="0" y="2"/>
                      </a:moveTo>
                      <a:lnTo>
                        <a:pt x="0" y="7"/>
                      </a:lnTo>
                      <a:cubicBezTo>
                        <a:pt x="0" y="7"/>
                        <a:pt x="1" y="6"/>
                        <a:pt x="2" y="6"/>
                      </a:cubicBezTo>
                      <a:cubicBezTo>
                        <a:pt x="2" y="4"/>
                        <a:pt x="2" y="2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57" name="Freeform 1309"/>
                <p:cNvSpPr>
                  <a:spLocks/>
                </p:cNvSpPr>
                <p:nvPr/>
              </p:nvSpPr>
              <p:spPr bwMode="auto">
                <a:xfrm>
                  <a:off x="1608" y="6472"/>
                  <a:ext cx="25" cy="174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7"/>
                    </a:cxn>
                    <a:cxn ang="0">
                      <a:pos x="1" y="6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7">
                      <a:moveTo>
                        <a:pt x="0" y="1"/>
                      </a:moveTo>
                      <a:lnTo>
                        <a:pt x="0" y="7"/>
                      </a:lnTo>
                      <a:cubicBezTo>
                        <a:pt x="0" y="6"/>
                        <a:pt x="1" y="6"/>
                        <a:pt x="1" y="6"/>
                      </a:cubicBezTo>
                      <a:cubicBezTo>
                        <a:pt x="1" y="4"/>
                        <a:pt x="1" y="2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58" name="Freeform 1310"/>
                <p:cNvSpPr>
                  <a:spLocks/>
                </p:cNvSpPr>
                <p:nvPr/>
              </p:nvSpPr>
              <p:spPr bwMode="auto">
                <a:xfrm>
                  <a:off x="1608" y="6050"/>
                  <a:ext cx="25" cy="44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0" y="18"/>
                    </a:cxn>
                    <a:cxn ang="0">
                      <a:pos x="1" y="17"/>
                    </a:cxn>
                    <a:cxn ang="0">
                      <a:pos x="1" y="12"/>
                    </a:cxn>
                    <a:cxn ang="0">
                      <a:pos x="0" y="12"/>
                    </a:cxn>
                    <a:cxn ang="0">
                      <a:pos x="0" y="6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13"/>
                    </a:cxn>
                    <a:cxn ang="0">
                      <a:pos x="0" y="12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" h="18">
                      <a:moveTo>
                        <a:pt x="0" y="13"/>
                      </a:moveTo>
                      <a:lnTo>
                        <a:pt x="0" y="18"/>
                      </a:lnTo>
                      <a:cubicBezTo>
                        <a:pt x="0" y="18"/>
                        <a:pt x="0" y="18"/>
                        <a:pt x="1" y="17"/>
                      </a:cubicBezTo>
                      <a:cubicBezTo>
                        <a:pt x="1" y="16"/>
                        <a:pt x="1" y="14"/>
                        <a:pt x="1" y="12"/>
                      </a:cubicBezTo>
                      <a:lnTo>
                        <a:pt x="0" y="12"/>
                      </a:lnTo>
                      <a:cubicBezTo>
                        <a:pt x="0" y="10"/>
                        <a:pt x="0" y="8"/>
                        <a:pt x="0" y="6"/>
                      </a:cubicBezTo>
                      <a:cubicBezTo>
                        <a:pt x="0" y="5"/>
                        <a:pt x="0" y="3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0" y="13"/>
                      </a:lnTo>
                      <a:cubicBezTo>
                        <a:pt x="0" y="13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3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59" name="Freeform 1311"/>
                <p:cNvSpPr>
                  <a:spLocks/>
                </p:cNvSpPr>
                <p:nvPr/>
              </p:nvSpPr>
              <p:spPr bwMode="auto">
                <a:xfrm>
                  <a:off x="1584" y="5902"/>
                  <a:ext cx="24" cy="471"/>
                </a:xfrm>
                <a:custGeom>
                  <a:avLst/>
                  <a:gdLst/>
                  <a:ahLst/>
                  <a:cxnLst>
                    <a:cxn ang="0">
                      <a:pos x="1" y="19"/>
                    </a:cxn>
                    <a:cxn ang="0">
                      <a:pos x="1" y="6"/>
                    </a:cxn>
                    <a:cxn ang="0">
                      <a:pos x="0" y="0"/>
                    </a:cxn>
                    <a:cxn ang="0">
                      <a:pos x="0" y="19"/>
                    </a:cxn>
                    <a:cxn ang="0">
                      <a:pos x="1" y="19"/>
                    </a:cxn>
                  </a:cxnLst>
                  <a:rect l="0" t="0" r="r" b="b"/>
                  <a:pathLst>
                    <a:path w="1" h="19">
                      <a:moveTo>
                        <a:pt x="1" y="19"/>
                      </a:moveTo>
                      <a:lnTo>
                        <a:pt x="1" y="6"/>
                      </a:lnTo>
                      <a:cubicBezTo>
                        <a:pt x="1" y="4"/>
                        <a:pt x="0" y="2"/>
                        <a:pt x="0" y="0"/>
                      </a:cubicBezTo>
                      <a:lnTo>
                        <a:pt x="0" y="19"/>
                      </a:lnTo>
                      <a:cubicBezTo>
                        <a:pt x="0" y="19"/>
                        <a:pt x="0" y="19"/>
                        <a:pt x="1" y="19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60" name="Freeform 1312"/>
                <p:cNvSpPr>
                  <a:spLocks/>
                </p:cNvSpPr>
                <p:nvPr/>
              </p:nvSpPr>
              <p:spPr bwMode="auto">
                <a:xfrm>
                  <a:off x="1584" y="6373"/>
                  <a:ext cx="24" cy="124"/>
                </a:xfrm>
                <a:custGeom>
                  <a:avLst/>
                  <a:gdLst/>
                  <a:ahLst/>
                  <a:cxnLst>
                    <a:cxn ang="0">
                      <a:pos x="1" y="5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1" y="5"/>
                    </a:cxn>
                  </a:cxnLst>
                  <a:rect l="0" t="0" r="r" b="b"/>
                  <a:pathLst>
                    <a:path w="1" h="5">
                      <a:moveTo>
                        <a:pt x="1" y="5"/>
                      </a:moveTo>
                      <a:lnTo>
                        <a:pt x="1" y="0"/>
                      </a:lnTo>
                      <a:cubicBezTo>
                        <a:pt x="1" y="0"/>
                        <a:pt x="0" y="0"/>
                        <a:pt x="0" y="0"/>
                      </a:cubicBezTo>
                      <a:lnTo>
                        <a:pt x="0" y="5"/>
                      </a:lnTo>
                      <a:cubicBezTo>
                        <a:pt x="0" y="5"/>
                        <a:pt x="0" y="5"/>
                        <a:pt x="1" y="5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61" name="Freeform 1313"/>
                <p:cNvSpPr>
                  <a:spLocks/>
                </p:cNvSpPr>
                <p:nvPr/>
              </p:nvSpPr>
              <p:spPr bwMode="auto">
                <a:xfrm>
                  <a:off x="1584" y="6497"/>
                  <a:ext cx="24" cy="149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6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1" h="6">
                      <a:moveTo>
                        <a:pt x="1" y="6"/>
                      </a:moveTo>
                      <a:lnTo>
                        <a:pt x="1" y="0"/>
                      </a:lnTo>
                      <a:cubicBezTo>
                        <a:pt x="0" y="0"/>
                        <a:pt x="0" y="1"/>
                        <a:pt x="0" y="1"/>
                      </a:cubicBezTo>
                      <a:lnTo>
                        <a:pt x="0" y="6"/>
                      </a:lnTo>
                      <a:cubicBezTo>
                        <a:pt x="0" y="6"/>
                        <a:pt x="0" y="6"/>
                        <a:pt x="1" y="6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62" name="Freeform 1314"/>
                <p:cNvSpPr>
                  <a:spLocks/>
                </p:cNvSpPr>
                <p:nvPr/>
              </p:nvSpPr>
              <p:spPr bwMode="auto">
                <a:xfrm>
                  <a:off x="1584" y="6646"/>
                  <a:ext cx="24" cy="124"/>
                </a:xfrm>
                <a:custGeom>
                  <a:avLst/>
                  <a:gdLst/>
                  <a:ahLst/>
                  <a:cxnLst>
                    <a:cxn ang="0">
                      <a:pos x="1" y="5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1" y="5"/>
                    </a:cxn>
                  </a:cxnLst>
                  <a:rect l="0" t="0" r="r" b="b"/>
                  <a:pathLst>
                    <a:path w="1" h="5">
                      <a:moveTo>
                        <a:pt x="1" y="5"/>
                      </a:moveTo>
                      <a:lnTo>
                        <a:pt x="1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5"/>
                      </a:lnTo>
                      <a:cubicBezTo>
                        <a:pt x="0" y="5"/>
                        <a:pt x="0" y="5"/>
                        <a:pt x="1" y="5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63" name="Freeform 1315"/>
                <p:cNvSpPr>
                  <a:spLocks/>
                </p:cNvSpPr>
                <p:nvPr/>
              </p:nvSpPr>
              <p:spPr bwMode="auto">
                <a:xfrm>
                  <a:off x="1584" y="6794"/>
                  <a:ext cx="24" cy="124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1" y="4"/>
                    </a:cxn>
                  </a:cxnLst>
                  <a:rect l="0" t="0" r="r" b="b"/>
                  <a:pathLst>
                    <a:path w="1" h="5">
                      <a:moveTo>
                        <a:pt x="1" y="4"/>
                      </a:moveTo>
                      <a:lnTo>
                        <a:pt x="1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5"/>
                      </a:lnTo>
                      <a:cubicBezTo>
                        <a:pt x="0" y="5"/>
                        <a:pt x="0" y="4"/>
                        <a:pt x="1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64" name="Freeform 1316"/>
                <p:cNvSpPr>
                  <a:spLocks/>
                </p:cNvSpPr>
                <p:nvPr/>
              </p:nvSpPr>
              <p:spPr bwMode="auto">
                <a:xfrm>
                  <a:off x="1584" y="6918"/>
                  <a:ext cx="24" cy="124"/>
                </a:xfrm>
                <a:custGeom>
                  <a:avLst/>
                  <a:gdLst/>
                  <a:ahLst/>
                  <a:cxnLst>
                    <a:cxn ang="0">
                      <a:pos x="1" y="5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1" y="5"/>
                    </a:cxn>
                  </a:cxnLst>
                  <a:rect l="0" t="0" r="r" b="b"/>
                  <a:pathLst>
                    <a:path w="1" h="5">
                      <a:moveTo>
                        <a:pt x="1" y="5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cubicBezTo>
                        <a:pt x="0" y="5"/>
                        <a:pt x="0" y="5"/>
                        <a:pt x="1" y="5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65" name="Freeform 1317"/>
                <p:cNvSpPr>
                  <a:spLocks/>
                </p:cNvSpPr>
                <p:nvPr/>
              </p:nvSpPr>
              <p:spPr bwMode="auto">
                <a:xfrm>
                  <a:off x="1584" y="7067"/>
                  <a:ext cx="24" cy="99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" y="4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cubicBezTo>
                        <a:pt x="0" y="4"/>
                        <a:pt x="0" y="4"/>
                        <a:pt x="1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66" name="Freeform 1318"/>
                <p:cNvSpPr>
                  <a:spLocks/>
                </p:cNvSpPr>
                <p:nvPr/>
              </p:nvSpPr>
              <p:spPr bwMode="auto">
                <a:xfrm>
                  <a:off x="1584" y="7191"/>
                  <a:ext cx="24" cy="99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" y="4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lnTo>
                        <a:pt x="1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"/>
                      </a:lnTo>
                      <a:cubicBezTo>
                        <a:pt x="0" y="4"/>
                        <a:pt x="0" y="4"/>
                        <a:pt x="1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67" name="Freeform 1319"/>
                <p:cNvSpPr>
                  <a:spLocks/>
                </p:cNvSpPr>
                <p:nvPr/>
              </p:nvSpPr>
              <p:spPr bwMode="auto">
                <a:xfrm>
                  <a:off x="1584" y="7315"/>
                  <a:ext cx="24" cy="124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5"/>
                    </a:cxn>
                    <a:cxn ang="0">
                      <a:pos x="1" y="4"/>
                    </a:cxn>
                  </a:cxnLst>
                  <a:rect l="0" t="0" r="r" b="b"/>
                  <a:pathLst>
                    <a:path w="1" h="5">
                      <a:moveTo>
                        <a:pt x="1" y="4"/>
                      </a:moveTo>
                      <a:lnTo>
                        <a:pt x="1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2"/>
                      </a:lnTo>
                      <a:lnTo>
                        <a:pt x="0" y="5"/>
                      </a:lnTo>
                      <a:cubicBezTo>
                        <a:pt x="0" y="5"/>
                        <a:pt x="1" y="5"/>
                        <a:pt x="1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68" name="Freeform 1320"/>
                <p:cNvSpPr>
                  <a:spLocks/>
                </p:cNvSpPr>
                <p:nvPr/>
              </p:nvSpPr>
              <p:spPr bwMode="auto">
                <a:xfrm>
                  <a:off x="1608" y="7464"/>
                  <a:ext cx="1" cy="49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69" name="Freeform 1321"/>
                <p:cNvSpPr>
                  <a:spLocks/>
                </p:cNvSpPr>
                <p:nvPr/>
              </p:nvSpPr>
              <p:spPr bwMode="auto">
                <a:xfrm>
                  <a:off x="1584" y="7588"/>
                  <a:ext cx="24" cy="99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" y="4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lnTo>
                        <a:pt x="1" y="1"/>
                      </a:lnTo>
                      <a:lnTo>
                        <a:pt x="1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"/>
                      </a:lnTo>
                      <a:cubicBezTo>
                        <a:pt x="0" y="4"/>
                        <a:pt x="0" y="4"/>
                        <a:pt x="1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70" name="Freeform 1322"/>
                <p:cNvSpPr>
                  <a:spLocks/>
                </p:cNvSpPr>
                <p:nvPr/>
              </p:nvSpPr>
              <p:spPr bwMode="auto">
                <a:xfrm>
                  <a:off x="1584" y="7712"/>
                  <a:ext cx="24" cy="99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" y="4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lnTo>
                        <a:pt x="1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"/>
                      </a:lnTo>
                      <a:cubicBezTo>
                        <a:pt x="0" y="4"/>
                        <a:pt x="0" y="4"/>
                        <a:pt x="1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71" name="Freeform 1323"/>
                <p:cNvSpPr>
                  <a:spLocks/>
                </p:cNvSpPr>
                <p:nvPr/>
              </p:nvSpPr>
              <p:spPr bwMode="auto">
                <a:xfrm>
                  <a:off x="1584" y="7836"/>
                  <a:ext cx="24" cy="99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" y="4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lnTo>
                        <a:pt x="1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"/>
                      </a:lnTo>
                      <a:cubicBezTo>
                        <a:pt x="0" y="4"/>
                        <a:pt x="0" y="4"/>
                        <a:pt x="1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72" name="Freeform 1324"/>
                <p:cNvSpPr>
                  <a:spLocks/>
                </p:cNvSpPr>
                <p:nvPr/>
              </p:nvSpPr>
              <p:spPr bwMode="auto">
                <a:xfrm>
                  <a:off x="1584" y="7960"/>
                  <a:ext cx="24" cy="99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" y="4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lnTo>
                        <a:pt x="1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"/>
                      </a:lnTo>
                      <a:cubicBezTo>
                        <a:pt x="0" y="4"/>
                        <a:pt x="0" y="4"/>
                        <a:pt x="1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73" name="Freeform 1325"/>
                <p:cNvSpPr>
                  <a:spLocks/>
                </p:cNvSpPr>
                <p:nvPr/>
              </p:nvSpPr>
              <p:spPr bwMode="auto">
                <a:xfrm>
                  <a:off x="1584" y="8084"/>
                  <a:ext cx="24" cy="99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" y="4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lnTo>
                        <a:pt x="1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"/>
                      </a:lnTo>
                      <a:cubicBezTo>
                        <a:pt x="0" y="4"/>
                        <a:pt x="0" y="4"/>
                        <a:pt x="1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74" name="Freeform 1326"/>
                <p:cNvSpPr>
                  <a:spLocks/>
                </p:cNvSpPr>
                <p:nvPr/>
              </p:nvSpPr>
              <p:spPr bwMode="auto">
                <a:xfrm>
                  <a:off x="1584" y="8208"/>
                  <a:ext cx="24" cy="99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" y="4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lnTo>
                        <a:pt x="1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"/>
                      </a:lnTo>
                      <a:cubicBezTo>
                        <a:pt x="0" y="4"/>
                        <a:pt x="0" y="4"/>
                        <a:pt x="1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75" name="Freeform 1327"/>
                <p:cNvSpPr>
                  <a:spLocks/>
                </p:cNvSpPr>
                <p:nvPr/>
              </p:nvSpPr>
              <p:spPr bwMode="auto">
                <a:xfrm>
                  <a:off x="1584" y="8332"/>
                  <a:ext cx="24" cy="99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" y="4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cubicBezTo>
                        <a:pt x="0" y="4"/>
                        <a:pt x="0" y="4"/>
                        <a:pt x="1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76" name="Freeform 1328"/>
                <p:cNvSpPr>
                  <a:spLocks/>
                </p:cNvSpPr>
                <p:nvPr/>
              </p:nvSpPr>
              <p:spPr bwMode="auto">
                <a:xfrm>
                  <a:off x="1584" y="8456"/>
                  <a:ext cx="24" cy="99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" y="4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"/>
                      </a:lnTo>
                      <a:lnTo>
                        <a:pt x="1" y="4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77" name="Freeform 1329"/>
                <p:cNvSpPr>
                  <a:spLocks/>
                </p:cNvSpPr>
                <p:nvPr/>
              </p:nvSpPr>
              <p:spPr bwMode="auto">
                <a:xfrm>
                  <a:off x="1584" y="7464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4">
                      <a:moveTo>
                        <a:pt x="0" y="0"/>
                      </a:moveTo>
                      <a:lnTo>
                        <a:pt x="0" y="4"/>
                      </a:lnTo>
                      <a:cubicBezTo>
                        <a:pt x="0" y="4"/>
                        <a:pt x="0" y="4"/>
                        <a:pt x="0" y="4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78" name="Freeform 1330"/>
                <p:cNvSpPr>
                  <a:spLocks/>
                </p:cNvSpPr>
                <p:nvPr/>
              </p:nvSpPr>
              <p:spPr bwMode="auto">
                <a:xfrm>
                  <a:off x="1584" y="5827"/>
                  <a:ext cx="1" cy="546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h="22">
                      <a:moveTo>
                        <a:pt x="0" y="22"/>
                      </a:moveTo>
                      <a:lnTo>
                        <a:pt x="0" y="3"/>
                      </a:lnTo>
                      <a:cubicBezTo>
                        <a:pt x="0" y="2"/>
                        <a:pt x="0" y="1"/>
                        <a:pt x="0" y="0"/>
                      </a:cubicBezTo>
                      <a:lnTo>
                        <a:pt x="0" y="22"/>
                      </a:lnTo>
                      <a:cubicBezTo>
                        <a:pt x="0" y="22"/>
                        <a:pt x="0" y="22"/>
                        <a:pt x="0" y="22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79" name="Freeform 1331"/>
                <p:cNvSpPr>
                  <a:spLocks/>
                </p:cNvSpPr>
                <p:nvPr/>
              </p:nvSpPr>
              <p:spPr bwMode="auto">
                <a:xfrm>
                  <a:off x="1584" y="6373"/>
                  <a:ext cx="1" cy="14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h="6">
                      <a:moveTo>
                        <a:pt x="0" y="5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6"/>
                      </a:lnTo>
                      <a:cubicBezTo>
                        <a:pt x="0" y="6"/>
                        <a:pt x="0" y="5"/>
                        <a:pt x="0" y="5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80" name="Freeform 1332"/>
                <p:cNvSpPr>
                  <a:spLocks/>
                </p:cNvSpPr>
                <p:nvPr/>
              </p:nvSpPr>
              <p:spPr bwMode="auto">
                <a:xfrm>
                  <a:off x="1584" y="6522"/>
                  <a:ext cx="1" cy="124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5"/>
                      </a:lnTo>
                      <a:cubicBezTo>
                        <a:pt x="0" y="5"/>
                        <a:pt x="0" y="5"/>
                        <a:pt x="0" y="5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81" name="Freeform 1333"/>
                <p:cNvSpPr>
                  <a:spLocks/>
                </p:cNvSpPr>
                <p:nvPr/>
              </p:nvSpPr>
              <p:spPr bwMode="auto">
                <a:xfrm>
                  <a:off x="1584" y="6646"/>
                  <a:ext cx="1" cy="124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5"/>
                      </a:lnTo>
                      <a:cubicBezTo>
                        <a:pt x="0" y="5"/>
                        <a:pt x="0" y="5"/>
                        <a:pt x="0" y="5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82" name="Freeform 1334"/>
                <p:cNvSpPr>
                  <a:spLocks/>
                </p:cNvSpPr>
                <p:nvPr/>
              </p:nvSpPr>
              <p:spPr bwMode="auto">
                <a:xfrm>
                  <a:off x="1584" y="6794"/>
                  <a:ext cx="1" cy="124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5"/>
                      </a:lnTo>
                      <a:cubicBezTo>
                        <a:pt x="0" y="5"/>
                        <a:pt x="0" y="5"/>
                        <a:pt x="0" y="5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83" name="Freeform 1335"/>
                <p:cNvSpPr>
                  <a:spLocks/>
                </p:cNvSpPr>
                <p:nvPr/>
              </p:nvSpPr>
              <p:spPr bwMode="auto">
                <a:xfrm>
                  <a:off x="1584" y="6918"/>
                  <a:ext cx="1" cy="124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cubicBezTo>
                        <a:pt x="0" y="5"/>
                        <a:pt x="0" y="5"/>
                        <a:pt x="0" y="5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84" name="Freeform 1336"/>
                <p:cNvSpPr>
                  <a:spLocks/>
                </p:cNvSpPr>
                <p:nvPr/>
              </p:nvSpPr>
              <p:spPr bwMode="auto">
                <a:xfrm>
                  <a:off x="1584" y="7067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cubicBezTo>
                        <a:pt x="0" y="4"/>
                        <a:pt x="0" y="4"/>
                        <a:pt x="0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85" name="Freeform 1337"/>
                <p:cNvSpPr>
                  <a:spLocks/>
                </p:cNvSpPr>
                <p:nvPr/>
              </p:nvSpPr>
              <p:spPr bwMode="auto">
                <a:xfrm>
                  <a:off x="1584" y="7191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2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86" name="Freeform 1338"/>
                <p:cNvSpPr>
                  <a:spLocks/>
                </p:cNvSpPr>
                <p:nvPr/>
              </p:nvSpPr>
              <p:spPr bwMode="auto">
                <a:xfrm>
                  <a:off x="1584" y="7315"/>
                  <a:ext cx="1" cy="50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87" name="Freeform 1339"/>
                <p:cNvSpPr>
                  <a:spLocks/>
                </p:cNvSpPr>
                <p:nvPr/>
              </p:nvSpPr>
              <p:spPr bwMode="auto">
                <a:xfrm>
                  <a:off x="1584" y="7464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"/>
                      </a:lnTo>
                      <a:cubicBezTo>
                        <a:pt x="0" y="4"/>
                        <a:pt x="0" y="4"/>
                        <a:pt x="0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88" name="Freeform 1340"/>
                <p:cNvSpPr>
                  <a:spLocks/>
                </p:cNvSpPr>
                <p:nvPr/>
              </p:nvSpPr>
              <p:spPr bwMode="auto">
                <a:xfrm>
                  <a:off x="1584" y="7588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"/>
                      </a:lnTo>
                      <a:cubicBezTo>
                        <a:pt x="0" y="4"/>
                        <a:pt x="0" y="4"/>
                        <a:pt x="0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89" name="Freeform 1341"/>
                <p:cNvSpPr>
                  <a:spLocks/>
                </p:cNvSpPr>
                <p:nvPr/>
              </p:nvSpPr>
              <p:spPr bwMode="auto">
                <a:xfrm>
                  <a:off x="1584" y="7712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"/>
                      </a:lnTo>
                      <a:cubicBezTo>
                        <a:pt x="0" y="4"/>
                        <a:pt x="0" y="4"/>
                        <a:pt x="0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90" name="Freeform 1342"/>
                <p:cNvSpPr>
                  <a:spLocks/>
                </p:cNvSpPr>
                <p:nvPr/>
              </p:nvSpPr>
              <p:spPr bwMode="auto">
                <a:xfrm>
                  <a:off x="1584" y="7836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"/>
                      </a:lnTo>
                      <a:cubicBezTo>
                        <a:pt x="0" y="4"/>
                        <a:pt x="0" y="4"/>
                        <a:pt x="0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91" name="Freeform 1343"/>
                <p:cNvSpPr>
                  <a:spLocks/>
                </p:cNvSpPr>
                <p:nvPr/>
              </p:nvSpPr>
              <p:spPr bwMode="auto">
                <a:xfrm>
                  <a:off x="1584" y="7960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"/>
                      </a:lnTo>
                      <a:cubicBezTo>
                        <a:pt x="0" y="4"/>
                        <a:pt x="0" y="4"/>
                        <a:pt x="0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92" name="Freeform 1344"/>
                <p:cNvSpPr>
                  <a:spLocks/>
                </p:cNvSpPr>
                <p:nvPr/>
              </p:nvSpPr>
              <p:spPr bwMode="auto">
                <a:xfrm>
                  <a:off x="1584" y="8084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"/>
                      </a:lnTo>
                      <a:cubicBezTo>
                        <a:pt x="0" y="4"/>
                        <a:pt x="0" y="4"/>
                        <a:pt x="0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93" name="Freeform 1345"/>
                <p:cNvSpPr>
                  <a:spLocks/>
                </p:cNvSpPr>
                <p:nvPr/>
              </p:nvSpPr>
              <p:spPr bwMode="auto">
                <a:xfrm>
                  <a:off x="1584" y="8208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"/>
                      </a:lnTo>
                      <a:cubicBezTo>
                        <a:pt x="0" y="4"/>
                        <a:pt x="0" y="4"/>
                        <a:pt x="0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94" name="Freeform 1346"/>
                <p:cNvSpPr>
                  <a:spLocks/>
                </p:cNvSpPr>
                <p:nvPr/>
              </p:nvSpPr>
              <p:spPr bwMode="auto">
                <a:xfrm>
                  <a:off x="1584" y="8332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"/>
                      </a:lnTo>
                      <a:cubicBezTo>
                        <a:pt x="0" y="4"/>
                        <a:pt x="0" y="4"/>
                        <a:pt x="0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95" name="Freeform 1347"/>
                <p:cNvSpPr>
                  <a:spLocks/>
                </p:cNvSpPr>
                <p:nvPr/>
              </p:nvSpPr>
              <p:spPr bwMode="auto">
                <a:xfrm>
                  <a:off x="1584" y="8456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96" name="Freeform 1348"/>
                <p:cNvSpPr>
                  <a:spLocks/>
                </p:cNvSpPr>
                <p:nvPr/>
              </p:nvSpPr>
              <p:spPr bwMode="auto">
                <a:xfrm>
                  <a:off x="1584" y="7315"/>
                  <a:ext cx="1" cy="12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5"/>
                      </a:lnTo>
                      <a:cubicBezTo>
                        <a:pt x="0" y="5"/>
                        <a:pt x="0" y="5"/>
                        <a:pt x="0" y="5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97" name="Freeform 1349"/>
                <p:cNvSpPr>
                  <a:spLocks/>
                </p:cNvSpPr>
                <p:nvPr/>
              </p:nvSpPr>
              <p:spPr bwMode="auto">
                <a:xfrm>
                  <a:off x="1584" y="5803"/>
                  <a:ext cx="1" cy="2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98" name="Freeform 1350"/>
                <p:cNvSpPr>
                  <a:spLocks/>
                </p:cNvSpPr>
                <p:nvPr/>
              </p:nvSpPr>
              <p:spPr bwMode="auto">
                <a:xfrm>
                  <a:off x="1584" y="5753"/>
                  <a:ext cx="1" cy="620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25">
                      <a:moveTo>
                        <a:pt x="0" y="3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25"/>
                      </a:lnTo>
                      <a:cubicBezTo>
                        <a:pt x="0" y="25"/>
                        <a:pt x="0" y="25"/>
                        <a:pt x="0" y="25"/>
                      </a:cubicBezTo>
                      <a:lnTo>
                        <a:pt x="0" y="3"/>
                      </a:lnTo>
                      <a:cubicBezTo>
                        <a:pt x="0" y="3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99" name="Freeform 1351"/>
                <p:cNvSpPr>
                  <a:spLocks/>
                </p:cNvSpPr>
                <p:nvPr/>
              </p:nvSpPr>
              <p:spPr bwMode="auto">
                <a:xfrm>
                  <a:off x="1584" y="6373"/>
                  <a:ext cx="1" cy="149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6"/>
                      </a:lnTo>
                      <a:cubicBezTo>
                        <a:pt x="0" y="6"/>
                        <a:pt x="0" y="6"/>
                        <a:pt x="0" y="6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00" name="Freeform 1352"/>
                <p:cNvSpPr>
                  <a:spLocks/>
                </p:cNvSpPr>
                <p:nvPr/>
              </p:nvSpPr>
              <p:spPr bwMode="auto">
                <a:xfrm>
                  <a:off x="1584" y="6522"/>
                  <a:ext cx="1" cy="124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5"/>
                      </a:lnTo>
                      <a:cubicBezTo>
                        <a:pt x="0" y="5"/>
                        <a:pt x="0" y="5"/>
                        <a:pt x="0" y="5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01" name="Freeform 1353"/>
                <p:cNvSpPr>
                  <a:spLocks/>
                </p:cNvSpPr>
                <p:nvPr/>
              </p:nvSpPr>
              <p:spPr bwMode="auto">
                <a:xfrm>
                  <a:off x="1584" y="6646"/>
                  <a:ext cx="1" cy="124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0"/>
                      </a:lnTo>
                      <a:cubicBezTo>
                        <a:pt x="0" y="1"/>
                        <a:pt x="0" y="1"/>
                        <a:pt x="0" y="1"/>
                      </a:cubicBezTo>
                      <a:lnTo>
                        <a:pt x="0" y="5"/>
                      </a:lnTo>
                      <a:cubicBezTo>
                        <a:pt x="0" y="5"/>
                        <a:pt x="0" y="5"/>
                        <a:pt x="0" y="5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02" name="Freeform 1354"/>
                <p:cNvSpPr>
                  <a:spLocks/>
                </p:cNvSpPr>
                <p:nvPr/>
              </p:nvSpPr>
              <p:spPr bwMode="auto">
                <a:xfrm>
                  <a:off x="1584" y="6794"/>
                  <a:ext cx="1" cy="124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5"/>
                      </a:lnTo>
                      <a:cubicBezTo>
                        <a:pt x="0" y="5"/>
                        <a:pt x="0" y="5"/>
                        <a:pt x="0" y="5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03" name="Freeform 1355"/>
                <p:cNvSpPr>
                  <a:spLocks/>
                </p:cNvSpPr>
                <p:nvPr/>
              </p:nvSpPr>
              <p:spPr bwMode="auto">
                <a:xfrm>
                  <a:off x="1584" y="6918"/>
                  <a:ext cx="1" cy="124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5"/>
                      </a:lnTo>
                      <a:cubicBezTo>
                        <a:pt x="0" y="5"/>
                        <a:pt x="0" y="5"/>
                        <a:pt x="0" y="5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04" name="Freeform 1356"/>
                <p:cNvSpPr>
                  <a:spLocks/>
                </p:cNvSpPr>
                <p:nvPr/>
              </p:nvSpPr>
              <p:spPr bwMode="auto">
                <a:xfrm>
                  <a:off x="1584" y="7067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4"/>
                      </a:lnTo>
                      <a:cubicBezTo>
                        <a:pt x="0" y="4"/>
                        <a:pt x="0" y="4"/>
                        <a:pt x="0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05" name="Freeform 1357"/>
                <p:cNvSpPr>
                  <a:spLocks/>
                </p:cNvSpPr>
                <p:nvPr/>
              </p:nvSpPr>
              <p:spPr bwMode="auto">
                <a:xfrm>
                  <a:off x="1584" y="7191"/>
                  <a:ext cx="1" cy="50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06" name="Freeform 1358"/>
                <p:cNvSpPr>
                  <a:spLocks/>
                </p:cNvSpPr>
                <p:nvPr/>
              </p:nvSpPr>
              <p:spPr bwMode="auto">
                <a:xfrm>
                  <a:off x="1584" y="7315"/>
                  <a:ext cx="1" cy="124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0"/>
                      </a:lnTo>
                      <a:cubicBezTo>
                        <a:pt x="0" y="1"/>
                        <a:pt x="0" y="1"/>
                        <a:pt x="0" y="1"/>
                      </a:cubicBezTo>
                      <a:lnTo>
                        <a:pt x="0" y="5"/>
                      </a:lnTo>
                      <a:cubicBezTo>
                        <a:pt x="0" y="5"/>
                        <a:pt x="0" y="5"/>
                        <a:pt x="0" y="5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07" name="Freeform 1359"/>
                <p:cNvSpPr>
                  <a:spLocks/>
                </p:cNvSpPr>
                <p:nvPr/>
              </p:nvSpPr>
              <p:spPr bwMode="auto">
                <a:xfrm>
                  <a:off x="1584" y="7464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"/>
                      </a:lnTo>
                      <a:cubicBezTo>
                        <a:pt x="0" y="4"/>
                        <a:pt x="0" y="4"/>
                        <a:pt x="0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08" name="Freeform 1360"/>
                <p:cNvSpPr>
                  <a:spLocks/>
                </p:cNvSpPr>
                <p:nvPr/>
              </p:nvSpPr>
              <p:spPr bwMode="auto">
                <a:xfrm>
                  <a:off x="1584" y="7588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"/>
                      </a:lnTo>
                      <a:cubicBezTo>
                        <a:pt x="0" y="4"/>
                        <a:pt x="0" y="4"/>
                        <a:pt x="0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09" name="Freeform 1361"/>
                <p:cNvSpPr>
                  <a:spLocks/>
                </p:cNvSpPr>
                <p:nvPr/>
              </p:nvSpPr>
              <p:spPr bwMode="auto">
                <a:xfrm>
                  <a:off x="1584" y="7712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"/>
                      </a:lnTo>
                      <a:cubicBezTo>
                        <a:pt x="0" y="4"/>
                        <a:pt x="0" y="4"/>
                        <a:pt x="0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10" name="Freeform 1362"/>
                <p:cNvSpPr>
                  <a:spLocks/>
                </p:cNvSpPr>
                <p:nvPr/>
              </p:nvSpPr>
              <p:spPr bwMode="auto">
                <a:xfrm>
                  <a:off x="1584" y="7836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"/>
                      </a:lnTo>
                      <a:cubicBezTo>
                        <a:pt x="0" y="4"/>
                        <a:pt x="0" y="4"/>
                        <a:pt x="0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11" name="Freeform 1363"/>
                <p:cNvSpPr>
                  <a:spLocks/>
                </p:cNvSpPr>
                <p:nvPr/>
              </p:nvSpPr>
              <p:spPr bwMode="auto">
                <a:xfrm>
                  <a:off x="1584" y="7960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"/>
                      </a:lnTo>
                      <a:cubicBezTo>
                        <a:pt x="0" y="4"/>
                        <a:pt x="0" y="4"/>
                        <a:pt x="0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12" name="Freeform 1364"/>
                <p:cNvSpPr>
                  <a:spLocks/>
                </p:cNvSpPr>
                <p:nvPr/>
              </p:nvSpPr>
              <p:spPr bwMode="auto">
                <a:xfrm>
                  <a:off x="1584" y="8084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"/>
                      </a:lnTo>
                      <a:cubicBezTo>
                        <a:pt x="0" y="4"/>
                        <a:pt x="0" y="4"/>
                        <a:pt x="0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13" name="Freeform 1365"/>
                <p:cNvSpPr>
                  <a:spLocks/>
                </p:cNvSpPr>
                <p:nvPr/>
              </p:nvSpPr>
              <p:spPr bwMode="auto">
                <a:xfrm>
                  <a:off x="1584" y="8208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"/>
                      </a:lnTo>
                      <a:cubicBezTo>
                        <a:pt x="0" y="4"/>
                        <a:pt x="0" y="4"/>
                        <a:pt x="0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14" name="Freeform 1366"/>
                <p:cNvSpPr>
                  <a:spLocks/>
                </p:cNvSpPr>
                <p:nvPr/>
              </p:nvSpPr>
              <p:spPr bwMode="auto">
                <a:xfrm>
                  <a:off x="1584" y="8332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"/>
                      </a:lnTo>
                      <a:cubicBezTo>
                        <a:pt x="0" y="4"/>
                        <a:pt x="0" y="4"/>
                        <a:pt x="0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15" name="Freeform 1367"/>
                <p:cNvSpPr>
                  <a:spLocks/>
                </p:cNvSpPr>
                <p:nvPr/>
              </p:nvSpPr>
              <p:spPr bwMode="auto">
                <a:xfrm>
                  <a:off x="1584" y="8456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16" name="Freeform 1368"/>
                <p:cNvSpPr>
                  <a:spLocks/>
                </p:cNvSpPr>
                <p:nvPr/>
              </p:nvSpPr>
              <p:spPr bwMode="auto">
                <a:xfrm>
                  <a:off x="1584" y="7191"/>
                  <a:ext cx="1" cy="12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0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5"/>
                      </a:lnTo>
                      <a:cubicBezTo>
                        <a:pt x="0" y="5"/>
                        <a:pt x="0" y="5"/>
                        <a:pt x="0" y="4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17" name="Freeform 1369"/>
                <p:cNvSpPr>
                  <a:spLocks/>
                </p:cNvSpPr>
                <p:nvPr/>
              </p:nvSpPr>
              <p:spPr bwMode="auto">
                <a:xfrm>
                  <a:off x="1559" y="5679"/>
                  <a:ext cx="25" cy="719"/>
                </a:xfrm>
                <a:custGeom>
                  <a:avLst/>
                  <a:gdLst/>
                  <a:ahLst/>
                  <a:cxnLst>
                    <a:cxn ang="0">
                      <a:pos x="1" y="28"/>
                    </a:cxn>
                    <a:cxn ang="0">
                      <a:pos x="1" y="3"/>
                    </a:cxn>
                    <a:cxn ang="0">
                      <a:pos x="0" y="0"/>
                    </a:cxn>
                    <a:cxn ang="0">
                      <a:pos x="0" y="29"/>
                    </a:cxn>
                    <a:cxn ang="0">
                      <a:pos x="1" y="28"/>
                    </a:cxn>
                  </a:cxnLst>
                  <a:rect l="0" t="0" r="r" b="b"/>
                  <a:pathLst>
                    <a:path w="1" h="29">
                      <a:moveTo>
                        <a:pt x="1" y="28"/>
                      </a:move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0" y="29"/>
                      </a:lnTo>
                      <a:cubicBezTo>
                        <a:pt x="0" y="29"/>
                        <a:pt x="1" y="28"/>
                        <a:pt x="1" y="28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18" name="Freeform 1370"/>
                <p:cNvSpPr>
                  <a:spLocks/>
                </p:cNvSpPr>
                <p:nvPr/>
              </p:nvSpPr>
              <p:spPr bwMode="auto">
                <a:xfrm>
                  <a:off x="1559" y="6373"/>
                  <a:ext cx="25" cy="149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6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1" h="6">
                      <a:moveTo>
                        <a:pt x="1" y="6"/>
                      </a:moveTo>
                      <a:lnTo>
                        <a:pt x="1" y="0"/>
                      </a:lnTo>
                      <a:cubicBezTo>
                        <a:pt x="1" y="1"/>
                        <a:pt x="0" y="1"/>
                        <a:pt x="0" y="1"/>
                      </a:cubicBezTo>
                      <a:lnTo>
                        <a:pt x="0" y="6"/>
                      </a:lnTo>
                      <a:cubicBezTo>
                        <a:pt x="0" y="6"/>
                        <a:pt x="1" y="6"/>
                        <a:pt x="1" y="6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19" name="Freeform 1371"/>
                <p:cNvSpPr>
                  <a:spLocks/>
                </p:cNvSpPr>
                <p:nvPr/>
              </p:nvSpPr>
              <p:spPr bwMode="auto">
                <a:xfrm>
                  <a:off x="1559" y="6522"/>
                  <a:ext cx="25" cy="124"/>
                </a:xfrm>
                <a:custGeom>
                  <a:avLst/>
                  <a:gdLst/>
                  <a:ahLst/>
                  <a:cxnLst>
                    <a:cxn ang="0">
                      <a:pos x="1" y="5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1" y="5"/>
                    </a:cxn>
                  </a:cxnLst>
                  <a:rect l="0" t="0" r="r" b="b"/>
                  <a:pathLst>
                    <a:path w="1" h="5">
                      <a:moveTo>
                        <a:pt x="1" y="5"/>
                      </a:moveTo>
                      <a:lnTo>
                        <a:pt x="1" y="0"/>
                      </a:lnTo>
                      <a:cubicBezTo>
                        <a:pt x="1" y="0"/>
                        <a:pt x="0" y="0"/>
                        <a:pt x="0" y="0"/>
                      </a:cubicBezTo>
                      <a:lnTo>
                        <a:pt x="0" y="5"/>
                      </a:lnTo>
                      <a:cubicBezTo>
                        <a:pt x="0" y="5"/>
                        <a:pt x="1" y="5"/>
                        <a:pt x="1" y="5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20" name="Freeform 1372"/>
                <p:cNvSpPr>
                  <a:spLocks/>
                </p:cNvSpPr>
                <p:nvPr/>
              </p:nvSpPr>
              <p:spPr bwMode="auto">
                <a:xfrm>
                  <a:off x="1559" y="6670"/>
                  <a:ext cx="25" cy="124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1" y="4"/>
                    </a:cxn>
                  </a:cxnLst>
                  <a:rect l="0" t="0" r="r" b="b"/>
                  <a:pathLst>
                    <a:path w="1" h="5">
                      <a:moveTo>
                        <a:pt x="1" y="4"/>
                      </a:moveTo>
                      <a:lnTo>
                        <a:pt x="1" y="0"/>
                      </a:lnTo>
                      <a:cubicBezTo>
                        <a:pt x="1" y="0"/>
                        <a:pt x="0" y="0"/>
                        <a:pt x="0" y="0"/>
                      </a:cubicBezTo>
                      <a:lnTo>
                        <a:pt x="0" y="5"/>
                      </a:lnTo>
                      <a:cubicBezTo>
                        <a:pt x="0" y="5"/>
                        <a:pt x="1" y="5"/>
                        <a:pt x="1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21" name="Freeform 1373"/>
                <p:cNvSpPr>
                  <a:spLocks/>
                </p:cNvSpPr>
                <p:nvPr/>
              </p:nvSpPr>
              <p:spPr bwMode="auto">
                <a:xfrm>
                  <a:off x="1559" y="6794"/>
                  <a:ext cx="25" cy="124"/>
                </a:xfrm>
                <a:custGeom>
                  <a:avLst/>
                  <a:gdLst/>
                  <a:ahLst/>
                  <a:cxnLst>
                    <a:cxn ang="0">
                      <a:pos x="1" y="5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1" y="5"/>
                    </a:cxn>
                  </a:cxnLst>
                  <a:rect l="0" t="0" r="r" b="b"/>
                  <a:pathLst>
                    <a:path w="1" h="5">
                      <a:moveTo>
                        <a:pt x="1" y="5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cubicBezTo>
                        <a:pt x="0" y="5"/>
                        <a:pt x="1" y="5"/>
                        <a:pt x="1" y="5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22" name="Freeform 1374"/>
                <p:cNvSpPr>
                  <a:spLocks/>
                </p:cNvSpPr>
                <p:nvPr/>
              </p:nvSpPr>
              <p:spPr bwMode="auto">
                <a:xfrm>
                  <a:off x="1559" y="6943"/>
                  <a:ext cx="25" cy="99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1" y="4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cubicBezTo>
                        <a:pt x="1" y="4"/>
                        <a:pt x="1" y="4"/>
                        <a:pt x="1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23" name="Freeform 1375"/>
                <p:cNvSpPr>
                  <a:spLocks/>
                </p:cNvSpPr>
                <p:nvPr/>
              </p:nvSpPr>
              <p:spPr bwMode="auto">
                <a:xfrm>
                  <a:off x="1584" y="7067"/>
                  <a:ext cx="1" cy="74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24" name="Freeform 1376"/>
                <p:cNvSpPr>
                  <a:spLocks/>
                </p:cNvSpPr>
                <p:nvPr/>
              </p:nvSpPr>
              <p:spPr bwMode="auto">
                <a:xfrm>
                  <a:off x="1559" y="7191"/>
                  <a:ext cx="25" cy="124"/>
                </a:xfrm>
                <a:custGeom>
                  <a:avLst/>
                  <a:gdLst/>
                  <a:ahLst/>
                  <a:cxnLst>
                    <a:cxn ang="0">
                      <a:pos x="1" y="5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5"/>
                    </a:cxn>
                    <a:cxn ang="0">
                      <a:pos x="1" y="5"/>
                    </a:cxn>
                  </a:cxnLst>
                  <a:rect l="0" t="0" r="r" b="b"/>
                  <a:pathLst>
                    <a:path w="1" h="5">
                      <a:moveTo>
                        <a:pt x="1" y="5"/>
                      </a:moveTo>
                      <a:lnTo>
                        <a:pt x="1" y="0"/>
                      </a:lnTo>
                      <a:cubicBezTo>
                        <a:pt x="1" y="0"/>
                        <a:pt x="0" y="0"/>
                        <a:pt x="0" y="1"/>
                      </a:cubicBezTo>
                      <a:lnTo>
                        <a:pt x="0" y="5"/>
                      </a:lnTo>
                      <a:cubicBezTo>
                        <a:pt x="0" y="5"/>
                        <a:pt x="1" y="5"/>
                        <a:pt x="1" y="5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25" name="Freeform 1377"/>
                <p:cNvSpPr>
                  <a:spLocks/>
                </p:cNvSpPr>
                <p:nvPr/>
              </p:nvSpPr>
              <p:spPr bwMode="auto">
                <a:xfrm>
                  <a:off x="1559" y="7340"/>
                  <a:ext cx="25" cy="99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" y="4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lnTo>
                        <a:pt x="1" y="0"/>
                      </a:lnTo>
                      <a:cubicBezTo>
                        <a:pt x="1" y="0"/>
                        <a:pt x="0" y="0"/>
                        <a:pt x="0" y="0"/>
                      </a:cubicBezTo>
                      <a:lnTo>
                        <a:pt x="0" y="4"/>
                      </a:lnTo>
                      <a:cubicBezTo>
                        <a:pt x="0" y="4"/>
                        <a:pt x="1" y="4"/>
                        <a:pt x="1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26" name="Freeform 1378"/>
                <p:cNvSpPr>
                  <a:spLocks/>
                </p:cNvSpPr>
                <p:nvPr/>
              </p:nvSpPr>
              <p:spPr bwMode="auto">
                <a:xfrm>
                  <a:off x="1559" y="7464"/>
                  <a:ext cx="25" cy="99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" y="4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lnTo>
                        <a:pt x="1" y="0"/>
                      </a:lnTo>
                      <a:cubicBezTo>
                        <a:pt x="1" y="0"/>
                        <a:pt x="0" y="0"/>
                        <a:pt x="0" y="0"/>
                      </a:cubicBezTo>
                      <a:lnTo>
                        <a:pt x="0" y="4"/>
                      </a:lnTo>
                      <a:cubicBezTo>
                        <a:pt x="0" y="4"/>
                        <a:pt x="1" y="4"/>
                        <a:pt x="1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27" name="Freeform 1379"/>
                <p:cNvSpPr>
                  <a:spLocks/>
                </p:cNvSpPr>
                <p:nvPr/>
              </p:nvSpPr>
              <p:spPr bwMode="auto">
                <a:xfrm>
                  <a:off x="1559" y="7588"/>
                  <a:ext cx="25" cy="99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" y="4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lnTo>
                        <a:pt x="1" y="0"/>
                      </a:lnTo>
                      <a:cubicBezTo>
                        <a:pt x="1" y="0"/>
                        <a:pt x="0" y="0"/>
                        <a:pt x="0" y="0"/>
                      </a:cubicBezTo>
                      <a:lnTo>
                        <a:pt x="0" y="4"/>
                      </a:lnTo>
                      <a:cubicBezTo>
                        <a:pt x="0" y="4"/>
                        <a:pt x="1" y="4"/>
                        <a:pt x="1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28" name="Freeform 1380"/>
                <p:cNvSpPr>
                  <a:spLocks/>
                </p:cNvSpPr>
                <p:nvPr/>
              </p:nvSpPr>
              <p:spPr bwMode="auto">
                <a:xfrm>
                  <a:off x="1559" y="7712"/>
                  <a:ext cx="25" cy="99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" y="4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lnTo>
                        <a:pt x="1" y="0"/>
                      </a:lnTo>
                      <a:cubicBezTo>
                        <a:pt x="1" y="0"/>
                        <a:pt x="0" y="0"/>
                        <a:pt x="0" y="0"/>
                      </a:cubicBezTo>
                      <a:lnTo>
                        <a:pt x="0" y="4"/>
                      </a:lnTo>
                      <a:cubicBezTo>
                        <a:pt x="0" y="4"/>
                        <a:pt x="1" y="4"/>
                        <a:pt x="1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29" name="Freeform 1381"/>
                <p:cNvSpPr>
                  <a:spLocks/>
                </p:cNvSpPr>
                <p:nvPr/>
              </p:nvSpPr>
              <p:spPr bwMode="auto">
                <a:xfrm>
                  <a:off x="1559" y="7836"/>
                  <a:ext cx="25" cy="99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" y="4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lnTo>
                        <a:pt x="1" y="0"/>
                      </a:lnTo>
                      <a:cubicBezTo>
                        <a:pt x="1" y="0"/>
                        <a:pt x="0" y="0"/>
                        <a:pt x="0" y="0"/>
                      </a:cubicBezTo>
                      <a:lnTo>
                        <a:pt x="0" y="4"/>
                      </a:lnTo>
                      <a:cubicBezTo>
                        <a:pt x="0" y="4"/>
                        <a:pt x="1" y="4"/>
                        <a:pt x="1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30" name="Freeform 1382"/>
                <p:cNvSpPr>
                  <a:spLocks/>
                </p:cNvSpPr>
                <p:nvPr/>
              </p:nvSpPr>
              <p:spPr bwMode="auto">
                <a:xfrm>
                  <a:off x="1559" y="7960"/>
                  <a:ext cx="25" cy="99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" y="4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lnTo>
                        <a:pt x="1" y="0"/>
                      </a:lnTo>
                      <a:cubicBezTo>
                        <a:pt x="1" y="0"/>
                        <a:pt x="0" y="0"/>
                        <a:pt x="0" y="0"/>
                      </a:cubicBezTo>
                      <a:lnTo>
                        <a:pt x="0" y="4"/>
                      </a:lnTo>
                      <a:cubicBezTo>
                        <a:pt x="0" y="4"/>
                        <a:pt x="1" y="4"/>
                        <a:pt x="1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31" name="Freeform 1383"/>
                <p:cNvSpPr>
                  <a:spLocks/>
                </p:cNvSpPr>
                <p:nvPr/>
              </p:nvSpPr>
              <p:spPr bwMode="auto">
                <a:xfrm>
                  <a:off x="1559" y="8084"/>
                  <a:ext cx="25" cy="99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" y="4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lnTo>
                        <a:pt x="1" y="0"/>
                      </a:lnTo>
                      <a:cubicBezTo>
                        <a:pt x="1" y="0"/>
                        <a:pt x="0" y="0"/>
                        <a:pt x="0" y="0"/>
                      </a:cubicBezTo>
                      <a:lnTo>
                        <a:pt x="0" y="4"/>
                      </a:lnTo>
                      <a:cubicBezTo>
                        <a:pt x="0" y="4"/>
                        <a:pt x="1" y="4"/>
                        <a:pt x="1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32" name="Freeform 1384"/>
                <p:cNvSpPr>
                  <a:spLocks/>
                </p:cNvSpPr>
                <p:nvPr/>
              </p:nvSpPr>
              <p:spPr bwMode="auto">
                <a:xfrm>
                  <a:off x="1559" y="8208"/>
                  <a:ext cx="25" cy="99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" y="4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cubicBezTo>
                        <a:pt x="0" y="4"/>
                        <a:pt x="1" y="4"/>
                        <a:pt x="1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33" name="Freeform 1385"/>
                <p:cNvSpPr>
                  <a:spLocks/>
                </p:cNvSpPr>
                <p:nvPr/>
              </p:nvSpPr>
              <p:spPr bwMode="auto">
                <a:xfrm>
                  <a:off x="1559" y="8332"/>
                  <a:ext cx="25" cy="99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" y="4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lnTo>
                        <a:pt x="1" y="0"/>
                      </a:lnTo>
                      <a:cubicBezTo>
                        <a:pt x="1" y="0"/>
                        <a:pt x="0" y="0"/>
                        <a:pt x="0" y="0"/>
                      </a:cubicBezTo>
                      <a:lnTo>
                        <a:pt x="0" y="4"/>
                      </a:lnTo>
                      <a:cubicBezTo>
                        <a:pt x="0" y="4"/>
                        <a:pt x="1" y="4"/>
                        <a:pt x="1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34" name="Freeform 1386"/>
                <p:cNvSpPr>
                  <a:spLocks/>
                </p:cNvSpPr>
                <p:nvPr/>
              </p:nvSpPr>
              <p:spPr bwMode="auto">
                <a:xfrm>
                  <a:off x="1559" y="8456"/>
                  <a:ext cx="25" cy="99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" y="4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lnTo>
                        <a:pt x="1" y="0"/>
                      </a:lnTo>
                      <a:cubicBezTo>
                        <a:pt x="1" y="0"/>
                        <a:pt x="0" y="0"/>
                        <a:pt x="0" y="0"/>
                      </a:cubicBezTo>
                      <a:lnTo>
                        <a:pt x="0" y="4"/>
                      </a:lnTo>
                      <a:lnTo>
                        <a:pt x="1" y="4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35" name="Freeform 1387"/>
                <p:cNvSpPr>
                  <a:spLocks/>
                </p:cNvSpPr>
                <p:nvPr/>
              </p:nvSpPr>
              <p:spPr bwMode="auto">
                <a:xfrm>
                  <a:off x="1559" y="7067"/>
                  <a:ext cx="25" cy="12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1" y="5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5">
                      <a:moveTo>
                        <a:pt x="0" y="0"/>
                      </a:moveTo>
                      <a:lnTo>
                        <a:pt x="0" y="5"/>
                      </a:lnTo>
                      <a:cubicBezTo>
                        <a:pt x="0" y="5"/>
                        <a:pt x="1" y="5"/>
                        <a:pt x="1" y="5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36" name="Freeform 1388"/>
                <p:cNvSpPr>
                  <a:spLocks/>
                </p:cNvSpPr>
                <p:nvPr/>
              </p:nvSpPr>
              <p:spPr bwMode="auto">
                <a:xfrm>
                  <a:off x="1559" y="7017"/>
                  <a:ext cx="1" cy="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1"/>
                      </a:lnTo>
                      <a:cubicBezTo>
                        <a:pt x="0" y="1"/>
                        <a:pt x="0" y="1"/>
                        <a:pt x="0" y="1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37" name="Freeform 1389"/>
                <p:cNvSpPr>
                  <a:spLocks/>
                </p:cNvSpPr>
                <p:nvPr/>
              </p:nvSpPr>
              <p:spPr bwMode="auto">
                <a:xfrm>
                  <a:off x="1559" y="5679"/>
                  <a:ext cx="1" cy="719"/>
                </a:xfrm>
                <a:custGeom>
                  <a:avLst/>
                  <a:gdLst/>
                  <a:ahLst/>
                  <a:cxnLst>
                    <a:cxn ang="0">
                      <a:pos x="0" y="29"/>
                    </a:cxn>
                    <a:cxn ang="0">
                      <a:pos x="0" y="0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9"/>
                    </a:cxn>
                    <a:cxn ang="0">
                      <a:pos x="0" y="29"/>
                    </a:cxn>
                  </a:cxnLst>
                  <a:rect l="0" t="0" r="r" b="b"/>
                  <a:pathLst>
                    <a:path h="29">
                      <a:moveTo>
                        <a:pt x="0" y="29"/>
                      </a:moveTo>
                      <a:lnTo>
                        <a:pt x="0" y="0"/>
                      </a:lnTo>
                      <a:lnTo>
                        <a:pt x="0" y="23"/>
                      </a:ln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3"/>
                        <a:pt x="0" y="23"/>
                        <a:pt x="0" y="23"/>
                      </a:cubicBezTo>
                      <a:lnTo>
                        <a:pt x="0" y="29"/>
                      </a:lnTo>
                      <a:cubicBezTo>
                        <a:pt x="0" y="29"/>
                        <a:pt x="0" y="29"/>
                        <a:pt x="0" y="29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38" name="Freeform 1390"/>
                <p:cNvSpPr>
                  <a:spLocks/>
                </p:cNvSpPr>
                <p:nvPr/>
              </p:nvSpPr>
              <p:spPr bwMode="auto">
                <a:xfrm>
                  <a:off x="1559" y="6398"/>
                  <a:ext cx="1" cy="124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5"/>
                      </a:lnTo>
                      <a:cubicBezTo>
                        <a:pt x="0" y="5"/>
                        <a:pt x="0" y="5"/>
                        <a:pt x="0" y="5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39" name="Freeform 1391"/>
                <p:cNvSpPr>
                  <a:spLocks/>
                </p:cNvSpPr>
                <p:nvPr/>
              </p:nvSpPr>
              <p:spPr bwMode="auto">
                <a:xfrm>
                  <a:off x="1559" y="6522"/>
                  <a:ext cx="1" cy="124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0"/>
                      </a:lnTo>
                      <a:cubicBezTo>
                        <a:pt x="0" y="0"/>
                        <a:pt x="0" y="1"/>
                        <a:pt x="0" y="1"/>
                      </a:cubicBezTo>
                      <a:lnTo>
                        <a:pt x="0" y="5"/>
                      </a:lnTo>
                      <a:cubicBezTo>
                        <a:pt x="0" y="5"/>
                        <a:pt x="0" y="5"/>
                        <a:pt x="0" y="5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40" name="Freeform 1392"/>
                <p:cNvSpPr>
                  <a:spLocks/>
                </p:cNvSpPr>
                <p:nvPr/>
              </p:nvSpPr>
              <p:spPr bwMode="auto">
                <a:xfrm>
                  <a:off x="1559" y="6670"/>
                  <a:ext cx="1" cy="124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5"/>
                      </a:lnTo>
                      <a:cubicBezTo>
                        <a:pt x="0" y="5"/>
                        <a:pt x="0" y="5"/>
                        <a:pt x="0" y="5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41" name="Freeform 1393"/>
                <p:cNvSpPr>
                  <a:spLocks/>
                </p:cNvSpPr>
                <p:nvPr/>
              </p:nvSpPr>
              <p:spPr bwMode="auto">
                <a:xfrm>
                  <a:off x="1559" y="6794"/>
                  <a:ext cx="1" cy="124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0" y="5"/>
                      </a:lnTo>
                      <a:cubicBezTo>
                        <a:pt x="0" y="5"/>
                        <a:pt x="0" y="5"/>
                        <a:pt x="0" y="5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42" name="Freeform 1394"/>
                <p:cNvSpPr>
                  <a:spLocks/>
                </p:cNvSpPr>
                <p:nvPr/>
              </p:nvSpPr>
              <p:spPr bwMode="auto">
                <a:xfrm>
                  <a:off x="1559" y="6943"/>
                  <a:ext cx="1" cy="50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43" name="Freeform 1395"/>
                <p:cNvSpPr>
                  <a:spLocks/>
                </p:cNvSpPr>
                <p:nvPr/>
              </p:nvSpPr>
              <p:spPr bwMode="auto">
                <a:xfrm>
                  <a:off x="1559" y="6943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3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"/>
                      </a:lnTo>
                      <a:cubicBezTo>
                        <a:pt x="0" y="4"/>
                        <a:pt x="0" y="4"/>
                        <a:pt x="0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44" name="Freeform 1396"/>
                <p:cNvSpPr>
                  <a:spLocks/>
                </p:cNvSpPr>
                <p:nvPr/>
              </p:nvSpPr>
              <p:spPr bwMode="auto">
                <a:xfrm>
                  <a:off x="1559" y="7067"/>
                  <a:ext cx="1" cy="124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5"/>
                      </a:lnTo>
                      <a:cubicBezTo>
                        <a:pt x="0" y="5"/>
                        <a:pt x="0" y="5"/>
                        <a:pt x="0" y="5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45" name="Freeform 1397"/>
                <p:cNvSpPr>
                  <a:spLocks/>
                </p:cNvSpPr>
                <p:nvPr/>
              </p:nvSpPr>
              <p:spPr bwMode="auto">
                <a:xfrm>
                  <a:off x="1559" y="7216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"/>
                      </a:lnTo>
                      <a:cubicBezTo>
                        <a:pt x="0" y="4"/>
                        <a:pt x="0" y="4"/>
                        <a:pt x="0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46" name="Freeform 1398"/>
                <p:cNvSpPr>
                  <a:spLocks/>
                </p:cNvSpPr>
                <p:nvPr/>
              </p:nvSpPr>
              <p:spPr bwMode="auto">
                <a:xfrm>
                  <a:off x="1559" y="7340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"/>
                      </a:lnTo>
                      <a:cubicBezTo>
                        <a:pt x="0" y="4"/>
                        <a:pt x="0" y="4"/>
                        <a:pt x="0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47" name="Freeform 1399"/>
                <p:cNvSpPr>
                  <a:spLocks/>
                </p:cNvSpPr>
                <p:nvPr/>
              </p:nvSpPr>
              <p:spPr bwMode="auto">
                <a:xfrm>
                  <a:off x="1559" y="7464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"/>
                      </a:lnTo>
                      <a:cubicBezTo>
                        <a:pt x="0" y="4"/>
                        <a:pt x="0" y="4"/>
                        <a:pt x="0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48" name="Freeform 1400"/>
                <p:cNvSpPr>
                  <a:spLocks/>
                </p:cNvSpPr>
                <p:nvPr/>
              </p:nvSpPr>
              <p:spPr bwMode="auto">
                <a:xfrm>
                  <a:off x="1559" y="7588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"/>
                      </a:lnTo>
                      <a:cubicBezTo>
                        <a:pt x="0" y="4"/>
                        <a:pt x="0" y="4"/>
                        <a:pt x="0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49" name="Freeform 1401"/>
                <p:cNvSpPr>
                  <a:spLocks/>
                </p:cNvSpPr>
                <p:nvPr/>
              </p:nvSpPr>
              <p:spPr bwMode="auto">
                <a:xfrm>
                  <a:off x="1559" y="7712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"/>
                      </a:lnTo>
                      <a:cubicBezTo>
                        <a:pt x="0" y="4"/>
                        <a:pt x="0" y="4"/>
                        <a:pt x="0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50" name="Freeform 1402"/>
                <p:cNvSpPr>
                  <a:spLocks/>
                </p:cNvSpPr>
                <p:nvPr/>
              </p:nvSpPr>
              <p:spPr bwMode="auto">
                <a:xfrm>
                  <a:off x="1559" y="7836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"/>
                      </a:lnTo>
                      <a:cubicBezTo>
                        <a:pt x="0" y="4"/>
                        <a:pt x="0" y="4"/>
                        <a:pt x="0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51" name="Freeform 1403"/>
                <p:cNvSpPr>
                  <a:spLocks/>
                </p:cNvSpPr>
                <p:nvPr/>
              </p:nvSpPr>
              <p:spPr bwMode="auto">
                <a:xfrm>
                  <a:off x="1559" y="7960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"/>
                      </a:lnTo>
                      <a:cubicBezTo>
                        <a:pt x="0" y="4"/>
                        <a:pt x="0" y="4"/>
                        <a:pt x="0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52" name="Freeform 1404"/>
                <p:cNvSpPr>
                  <a:spLocks/>
                </p:cNvSpPr>
                <p:nvPr/>
              </p:nvSpPr>
              <p:spPr bwMode="auto">
                <a:xfrm>
                  <a:off x="1559" y="8084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"/>
                      </a:lnTo>
                      <a:cubicBezTo>
                        <a:pt x="0" y="4"/>
                        <a:pt x="0" y="4"/>
                        <a:pt x="0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53" name="Freeform 1405"/>
                <p:cNvSpPr>
                  <a:spLocks/>
                </p:cNvSpPr>
                <p:nvPr/>
              </p:nvSpPr>
              <p:spPr bwMode="auto">
                <a:xfrm>
                  <a:off x="1559" y="8208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cubicBezTo>
                        <a:pt x="0" y="4"/>
                        <a:pt x="0" y="4"/>
                        <a:pt x="0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54" name="Freeform 1406"/>
                <p:cNvSpPr>
                  <a:spLocks/>
                </p:cNvSpPr>
                <p:nvPr/>
              </p:nvSpPr>
              <p:spPr bwMode="auto">
                <a:xfrm>
                  <a:off x="1559" y="8332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"/>
                      </a:lnTo>
                      <a:cubicBezTo>
                        <a:pt x="0" y="4"/>
                        <a:pt x="0" y="4"/>
                        <a:pt x="0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55" name="Freeform 1407"/>
                <p:cNvSpPr>
                  <a:spLocks/>
                </p:cNvSpPr>
                <p:nvPr/>
              </p:nvSpPr>
              <p:spPr bwMode="auto">
                <a:xfrm>
                  <a:off x="1559" y="8456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56" name="Freeform 1408"/>
                <p:cNvSpPr>
                  <a:spLocks/>
                </p:cNvSpPr>
                <p:nvPr/>
              </p:nvSpPr>
              <p:spPr bwMode="auto">
                <a:xfrm>
                  <a:off x="1411" y="5679"/>
                  <a:ext cx="148" cy="694"/>
                </a:xfrm>
                <a:custGeom>
                  <a:avLst/>
                  <a:gdLst/>
                  <a:ahLst/>
                  <a:cxnLst>
                    <a:cxn ang="0">
                      <a:pos x="6" y="23"/>
                    </a:cxn>
                    <a:cxn ang="0">
                      <a:pos x="6" y="0"/>
                    </a:cxn>
                    <a:cxn ang="0">
                      <a:pos x="3" y="3"/>
                    </a:cxn>
                    <a:cxn ang="0">
                      <a:pos x="0" y="7"/>
                    </a:cxn>
                    <a:cxn ang="0">
                      <a:pos x="0" y="12"/>
                    </a:cxn>
                    <a:cxn ang="0">
                      <a:pos x="2" y="11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0" y="17"/>
                    </a:cxn>
                    <a:cxn ang="0">
                      <a:pos x="1" y="17"/>
                    </a:cxn>
                    <a:cxn ang="0">
                      <a:pos x="3" y="15"/>
                    </a:cxn>
                    <a:cxn ang="0">
                      <a:pos x="0" y="18"/>
                    </a:cxn>
                    <a:cxn ang="0">
                      <a:pos x="0" y="23"/>
                    </a:cxn>
                    <a:cxn ang="0">
                      <a:pos x="1" y="22"/>
                    </a:cxn>
                    <a:cxn ang="0">
                      <a:pos x="4" y="20"/>
                    </a:cxn>
                    <a:cxn ang="0">
                      <a:pos x="4" y="19"/>
                    </a:cxn>
                    <a:cxn ang="0">
                      <a:pos x="4" y="20"/>
                    </a:cxn>
                    <a:cxn ang="0">
                      <a:pos x="0" y="23"/>
                    </a:cxn>
                    <a:cxn ang="0">
                      <a:pos x="0" y="28"/>
                    </a:cxn>
                    <a:cxn ang="0">
                      <a:pos x="2" y="27"/>
                    </a:cxn>
                    <a:cxn ang="0">
                      <a:pos x="6" y="23"/>
                    </a:cxn>
                  </a:cxnLst>
                  <a:rect l="0" t="0" r="r" b="b"/>
                  <a:pathLst>
                    <a:path w="6" h="28">
                      <a:moveTo>
                        <a:pt x="6" y="23"/>
                      </a:moveTo>
                      <a:lnTo>
                        <a:pt x="6" y="0"/>
                      </a:lnTo>
                      <a:lnTo>
                        <a:pt x="3" y="3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2" y="11"/>
                      </a:lnTo>
                      <a:cubicBezTo>
                        <a:pt x="1" y="11"/>
                        <a:pt x="1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lnTo>
                        <a:pt x="0" y="17"/>
                      </a:ln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6"/>
                        <a:pt x="2" y="16"/>
                        <a:pt x="3" y="15"/>
                      </a:cubicBezTo>
                      <a:cubicBezTo>
                        <a:pt x="2" y="16"/>
                        <a:pt x="1" y="17"/>
                        <a:pt x="0" y="18"/>
                      </a:cubicBezTo>
                      <a:lnTo>
                        <a:pt x="0" y="23"/>
                      </a:ln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2" y="21"/>
                        <a:pt x="3" y="20"/>
                        <a:pt x="4" y="20"/>
                      </a:cubicBezTo>
                      <a:lnTo>
                        <a:pt x="4" y="19"/>
                      </a:lnTo>
                      <a:lnTo>
                        <a:pt x="4" y="20"/>
                      </a:lnTo>
                      <a:cubicBezTo>
                        <a:pt x="3" y="21"/>
                        <a:pt x="2" y="22"/>
                        <a:pt x="0" y="23"/>
                      </a:cubicBezTo>
                      <a:lnTo>
                        <a:pt x="0" y="28"/>
                      </a:lnTo>
                      <a:cubicBezTo>
                        <a:pt x="1" y="27"/>
                        <a:pt x="1" y="27"/>
                        <a:pt x="2" y="27"/>
                      </a:cubicBezTo>
                      <a:cubicBezTo>
                        <a:pt x="3" y="26"/>
                        <a:pt x="5" y="24"/>
                        <a:pt x="6" y="23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57" name="Freeform 1409"/>
                <p:cNvSpPr>
                  <a:spLocks/>
                </p:cNvSpPr>
                <p:nvPr/>
              </p:nvSpPr>
              <p:spPr bwMode="auto">
                <a:xfrm>
                  <a:off x="1411" y="6249"/>
                  <a:ext cx="148" cy="248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6" y="0"/>
                    </a:cxn>
                    <a:cxn ang="0">
                      <a:pos x="5" y="2"/>
                    </a:cxn>
                    <a:cxn ang="0">
                      <a:pos x="0" y="5"/>
                    </a:cxn>
                    <a:cxn ang="0">
                      <a:pos x="0" y="10"/>
                    </a:cxn>
                    <a:cxn ang="0">
                      <a:pos x="2" y="9"/>
                    </a:cxn>
                    <a:cxn ang="0">
                      <a:pos x="5" y="7"/>
                    </a:cxn>
                    <a:cxn ang="0">
                      <a:pos x="5" y="6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10">
                      <a:moveTo>
                        <a:pt x="6" y="6"/>
                      </a:moveTo>
                      <a:lnTo>
                        <a:pt x="6" y="0"/>
                      </a:lnTo>
                      <a:cubicBezTo>
                        <a:pt x="6" y="1"/>
                        <a:pt x="5" y="2"/>
                        <a:pt x="5" y="2"/>
                      </a:cubicBezTo>
                      <a:cubicBezTo>
                        <a:pt x="3" y="3"/>
                        <a:pt x="2" y="4"/>
                        <a:pt x="0" y="5"/>
                      </a:cubicBezTo>
                      <a:lnTo>
                        <a:pt x="0" y="10"/>
                      </a:lnTo>
                      <a:cubicBezTo>
                        <a:pt x="1" y="9"/>
                        <a:pt x="2" y="9"/>
                        <a:pt x="2" y="9"/>
                      </a:cubicBezTo>
                      <a:cubicBezTo>
                        <a:pt x="3" y="8"/>
                        <a:pt x="4" y="7"/>
                        <a:pt x="5" y="7"/>
                      </a:cubicBezTo>
                      <a:lnTo>
                        <a:pt x="5" y="6"/>
                      </a:lnTo>
                      <a:cubicBezTo>
                        <a:pt x="5" y="6"/>
                        <a:pt x="6" y="6"/>
                        <a:pt x="6" y="6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58" name="Freeform 1410"/>
                <p:cNvSpPr>
                  <a:spLocks/>
                </p:cNvSpPr>
                <p:nvPr/>
              </p:nvSpPr>
              <p:spPr bwMode="auto">
                <a:xfrm>
                  <a:off x="1411" y="6398"/>
                  <a:ext cx="148" cy="223"/>
                </a:xfrm>
                <a:custGeom>
                  <a:avLst/>
                  <a:gdLst/>
                  <a:ahLst/>
                  <a:cxnLst>
                    <a:cxn ang="0">
                      <a:pos x="6" y="5"/>
                    </a:cxn>
                    <a:cxn ang="0">
                      <a:pos x="6" y="0"/>
                    </a:cxn>
                    <a:cxn ang="0">
                      <a:pos x="5" y="1"/>
                    </a:cxn>
                    <a:cxn ang="0">
                      <a:pos x="2" y="4"/>
                    </a:cxn>
                    <a:cxn ang="0">
                      <a:pos x="0" y="5"/>
                    </a:cxn>
                    <a:cxn ang="0">
                      <a:pos x="0" y="9"/>
                    </a:cxn>
                    <a:cxn ang="0">
                      <a:pos x="5" y="6"/>
                    </a:cxn>
                    <a:cxn ang="0">
                      <a:pos x="6" y="5"/>
                    </a:cxn>
                  </a:cxnLst>
                  <a:rect l="0" t="0" r="r" b="b"/>
                  <a:pathLst>
                    <a:path w="6" h="9">
                      <a:moveTo>
                        <a:pt x="6" y="5"/>
                      </a:moveTo>
                      <a:lnTo>
                        <a:pt x="6" y="0"/>
                      </a:lnTo>
                      <a:cubicBezTo>
                        <a:pt x="5" y="0"/>
                        <a:pt x="5" y="1"/>
                        <a:pt x="5" y="1"/>
                      </a:cubicBezTo>
                      <a:cubicBezTo>
                        <a:pt x="4" y="2"/>
                        <a:pt x="3" y="3"/>
                        <a:pt x="2" y="4"/>
                      </a:cubicBezTo>
                      <a:cubicBezTo>
                        <a:pt x="2" y="4"/>
                        <a:pt x="1" y="4"/>
                        <a:pt x="0" y="5"/>
                      </a:cubicBezTo>
                      <a:lnTo>
                        <a:pt x="0" y="9"/>
                      </a:lnTo>
                      <a:cubicBezTo>
                        <a:pt x="3" y="7"/>
                        <a:pt x="5" y="6"/>
                        <a:pt x="5" y="6"/>
                      </a:cubicBezTo>
                      <a:cubicBezTo>
                        <a:pt x="5" y="6"/>
                        <a:pt x="6" y="5"/>
                        <a:pt x="6" y="5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59" name="Freeform 1411"/>
                <p:cNvSpPr>
                  <a:spLocks/>
                </p:cNvSpPr>
                <p:nvPr/>
              </p:nvSpPr>
              <p:spPr bwMode="auto">
                <a:xfrm>
                  <a:off x="1411" y="6546"/>
                  <a:ext cx="148" cy="199"/>
                </a:xfrm>
                <a:custGeom>
                  <a:avLst/>
                  <a:gdLst/>
                  <a:ahLst/>
                  <a:cxnLst>
                    <a:cxn ang="0">
                      <a:pos x="6" y="4"/>
                    </a:cxn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8"/>
                    </a:cxn>
                    <a:cxn ang="0">
                      <a:pos x="5" y="5"/>
                    </a:cxn>
                    <a:cxn ang="0">
                      <a:pos x="5" y="2"/>
                    </a:cxn>
                    <a:cxn ang="0">
                      <a:pos x="6" y="5"/>
                    </a:cxn>
                    <a:cxn ang="0">
                      <a:pos x="6" y="4"/>
                    </a:cxn>
                  </a:cxnLst>
                  <a:rect l="0" t="0" r="r" b="b"/>
                  <a:pathLst>
                    <a:path w="6" h="8">
                      <a:moveTo>
                        <a:pt x="6" y="4"/>
                      </a:moveTo>
                      <a:lnTo>
                        <a:pt x="6" y="0"/>
                      </a:ln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4" y="1"/>
                        <a:pt x="3" y="2"/>
                        <a:pt x="2" y="2"/>
                      </a:cubicBezTo>
                      <a:cubicBezTo>
                        <a:pt x="1" y="3"/>
                        <a:pt x="1" y="3"/>
                        <a:pt x="0" y="4"/>
                      </a:cubicBezTo>
                      <a:lnTo>
                        <a:pt x="0" y="8"/>
                      </a:lnTo>
                      <a:cubicBezTo>
                        <a:pt x="2" y="7"/>
                        <a:pt x="4" y="6"/>
                        <a:pt x="5" y="5"/>
                      </a:cubicBezTo>
                      <a:lnTo>
                        <a:pt x="5" y="2"/>
                      </a:lnTo>
                      <a:lnTo>
                        <a:pt x="6" y="5"/>
                      </a:lnTo>
                      <a:cubicBezTo>
                        <a:pt x="6" y="5"/>
                        <a:pt x="6" y="5"/>
                        <a:pt x="6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60" name="Freeform 1412"/>
                <p:cNvSpPr>
                  <a:spLocks/>
                </p:cNvSpPr>
                <p:nvPr/>
              </p:nvSpPr>
              <p:spPr bwMode="auto">
                <a:xfrm>
                  <a:off x="1411" y="6670"/>
                  <a:ext cx="148" cy="199"/>
                </a:xfrm>
                <a:custGeom>
                  <a:avLst/>
                  <a:gdLst/>
                  <a:ahLst/>
                  <a:cxnLst>
                    <a:cxn ang="0">
                      <a:pos x="6" y="5"/>
                    </a:cxn>
                    <a:cxn ang="0">
                      <a:pos x="6" y="0"/>
                    </a:cxn>
                    <a:cxn ang="0">
                      <a:pos x="3" y="2"/>
                    </a:cxn>
                    <a:cxn ang="0">
                      <a:pos x="0" y="4"/>
                    </a:cxn>
                    <a:cxn ang="0">
                      <a:pos x="0" y="8"/>
                    </a:cxn>
                    <a:cxn ang="0">
                      <a:pos x="6" y="5"/>
                    </a:cxn>
                    <a:cxn ang="0">
                      <a:pos x="6" y="2"/>
                    </a:cxn>
                    <a:cxn ang="0">
                      <a:pos x="6" y="5"/>
                    </a:cxn>
                    <a:cxn ang="0">
                      <a:pos x="6" y="5"/>
                    </a:cxn>
                  </a:cxnLst>
                  <a:rect l="0" t="0" r="r" b="b"/>
                  <a:pathLst>
                    <a:path w="6" h="8">
                      <a:moveTo>
                        <a:pt x="6" y="5"/>
                      </a:moveTo>
                      <a:lnTo>
                        <a:pt x="6" y="0"/>
                      </a:lnTo>
                      <a:cubicBezTo>
                        <a:pt x="5" y="1"/>
                        <a:pt x="4" y="2"/>
                        <a:pt x="3" y="2"/>
                      </a:cubicBezTo>
                      <a:cubicBezTo>
                        <a:pt x="2" y="3"/>
                        <a:pt x="1" y="4"/>
                        <a:pt x="0" y="4"/>
                      </a:cubicBezTo>
                      <a:lnTo>
                        <a:pt x="0" y="8"/>
                      </a:lnTo>
                      <a:cubicBezTo>
                        <a:pt x="2" y="7"/>
                        <a:pt x="4" y="6"/>
                        <a:pt x="6" y="5"/>
                      </a:cubicBezTo>
                      <a:lnTo>
                        <a:pt x="6" y="2"/>
                      </a:lnTo>
                      <a:lnTo>
                        <a:pt x="6" y="5"/>
                      </a:lnTo>
                      <a:cubicBezTo>
                        <a:pt x="6" y="5"/>
                        <a:pt x="6" y="5"/>
                        <a:pt x="6" y="5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61" name="Freeform 1413"/>
                <p:cNvSpPr>
                  <a:spLocks/>
                </p:cNvSpPr>
                <p:nvPr/>
              </p:nvSpPr>
              <p:spPr bwMode="auto">
                <a:xfrm>
                  <a:off x="1559" y="6819"/>
                  <a:ext cx="1" cy="75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62" name="Freeform 1414"/>
                <p:cNvSpPr>
                  <a:spLocks/>
                </p:cNvSpPr>
                <p:nvPr/>
              </p:nvSpPr>
              <p:spPr bwMode="auto">
                <a:xfrm>
                  <a:off x="1411" y="6819"/>
                  <a:ext cx="148" cy="174"/>
                </a:xfrm>
                <a:custGeom>
                  <a:avLst/>
                  <a:gdLst/>
                  <a:ahLst/>
                  <a:cxnLst>
                    <a:cxn ang="0">
                      <a:pos x="6" y="4"/>
                    </a:cxn>
                    <a:cxn ang="0">
                      <a:pos x="6" y="0"/>
                    </a:cxn>
                    <a:cxn ang="0">
                      <a:pos x="3" y="2"/>
                    </a:cxn>
                    <a:cxn ang="0">
                      <a:pos x="1" y="3"/>
                    </a:cxn>
                    <a:cxn ang="0">
                      <a:pos x="0" y="3"/>
                    </a:cxn>
                    <a:cxn ang="0">
                      <a:pos x="0" y="7"/>
                    </a:cxn>
                    <a:cxn ang="0">
                      <a:pos x="6" y="4"/>
                    </a:cxn>
                  </a:cxnLst>
                  <a:rect l="0" t="0" r="r" b="b"/>
                  <a:pathLst>
                    <a:path w="6" h="7">
                      <a:moveTo>
                        <a:pt x="6" y="4"/>
                      </a:moveTo>
                      <a:lnTo>
                        <a:pt x="6" y="0"/>
                      </a:lnTo>
                      <a:cubicBezTo>
                        <a:pt x="6" y="0"/>
                        <a:pt x="3" y="2"/>
                        <a:pt x="3" y="2"/>
                      </a:cubicBezTo>
                      <a:lnTo>
                        <a:pt x="1" y="3"/>
                      </a:lnTo>
                      <a:cubicBezTo>
                        <a:pt x="1" y="3"/>
                        <a:pt x="1" y="3"/>
                        <a:pt x="0" y="3"/>
                      </a:cubicBezTo>
                      <a:lnTo>
                        <a:pt x="0" y="7"/>
                      </a:lnTo>
                      <a:cubicBezTo>
                        <a:pt x="2" y="6"/>
                        <a:pt x="4" y="5"/>
                        <a:pt x="6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63" name="Freeform 1415"/>
                <p:cNvSpPr>
                  <a:spLocks/>
                </p:cNvSpPr>
                <p:nvPr/>
              </p:nvSpPr>
              <p:spPr bwMode="auto">
                <a:xfrm>
                  <a:off x="1411" y="6943"/>
                  <a:ext cx="148" cy="174"/>
                </a:xfrm>
                <a:custGeom>
                  <a:avLst/>
                  <a:gdLst/>
                  <a:ahLst/>
                  <a:cxnLst>
                    <a:cxn ang="0">
                      <a:pos x="6" y="4"/>
                    </a:cxn>
                    <a:cxn ang="0">
                      <a:pos x="6" y="0"/>
                    </a:cxn>
                    <a:cxn ang="0">
                      <a:pos x="3" y="1"/>
                    </a:cxn>
                    <a:cxn ang="0">
                      <a:pos x="0" y="3"/>
                    </a:cxn>
                    <a:cxn ang="0">
                      <a:pos x="0" y="7"/>
                    </a:cxn>
                    <a:cxn ang="0">
                      <a:pos x="6" y="4"/>
                    </a:cxn>
                  </a:cxnLst>
                  <a:rect l="0" t="0" r="r" b="b"/>
                  <a:pathLst>
                    <a:path w="6" h="7">
                      <a:moveTo>
                        <a:pt x="6" y="4"/>
                      </a:moveTo>
                      <a:lnTo>
                        <a:pt x="6" y="0"/>
                      </a:lnTo>
                      <a:cubicBezTo>
                        <a:pt x="5" y="0"/>
                        <a:pt x="4" y="1"/>
                        <a:pt x="3" y="1"/>
                      </a:cubicBezTo>
                      <a:cubicBezTo>
                        <a:pt x="2" y="2"/>
                        <a:pt x="1" y="3"/>
                        <a:pt x="0" y="3"/>
                      </a:cubicBezTo>
                      <a:lnTo>
                        <a:pt x="0" y="7"/>
                      </a:lnTo>
                      <a:cubicBezTo>
                        <a:pt x="2" y="6"/>
                        <a:pt x="4" y="5"/>
                        <a:pt x="6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64" name="Freeform 1416"/>
                <p:cNvSpPr>
                  <a:spLocks/>
                </p:cNvSpPr>
                <p:nvPr/>
              </p:nvSpPr>
              <p:spPr bwMode="auto">
                <a:xfrm>
                  <a:off x="1411" y="7067"/>
                  <a:ext cx="148" cy="174"/>
                </a:xfrm>
                <a:custGeom>
                  <a:avLst/>
                  <a:gdLst/>
                  <a:ahLst/>
                  <a:cxnLst>
                    <a:cxn ang="0">
                      <a:pos x="6" y="5"/>
                    </a:cxn>
                    <a:cxn ang="0">
                      <a:pos x="6" y="0"/>
                    </a:cxn>
                    <a:cxn ang="0">
                      <a:pos x="4" y="1"/>
                    </a:cxn>
                    <a:cxn ang="0">
                      <a:pos x="0" y="3"/>
                    </a:cxn>
                    <a:cxn ang="0">
                      <a:pos x="0" y="7"/>
                    </a:cxn>
                    <a:cxn ang="0">
                      <a:pos x="6" y="5"/>
                    </a:cxn>
                  </a:cxnLst>
                  <a:rect l="0" t="0" r="r" b="b"/>
                  <a:pathLst>
                    <a:path w="6" h="7">
                      <a:moveTo>
                        <a:pt x="6" y="5"/>
                      </a:moveTo>
                      <a:lnTo>
                        <a:pt x="6" y="0"/>
                      </a:lnTo>
                      <a:cubicBezTo>
                        <a:pt x="5" y="1"/>
                        <a:pt x="4" y="1"/>
                        <a:pt x="4" y="1"/>
                      </a:cubicBezTo>
                      <a:cubicBezTo>
                        <a:pt x="3" y="2"/>
                        <a:pt x="1" y="3"/>
                        <a:pt x="0" y="3"/>
                      </a:cubicBezTo>
                      <a:lnTo>
                        <a:pt x="0" y="7"/>
                      </a:lnTo>
                      <a:cubicBezTo>
                        <a:pt x="2" y="6"/>
                        <a:pt x="4" y="5"/>
                        <a:pt x="6" y="5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65" name="Freeform 1417"/>
                <p:cNvSpPr>
                  <a:spLocks/>
                </p:cNvSpPr>
                <p:nvPr/>
              </p:nvSpPr>
              <p:spPr bwMode="auto">
                <a:xfrm>
                  <a:off x="1411" y="7216"/>
                  <a:ext cx="148" cy="149"/>
                </a:xfrm>
                <a:custGeom>
                  <a:avLst/>
                  <a:gdLst/>
                  <a:ahLst/>
                  <a:cxnLst>
                    <a:cxn ang="0">
                      <a:pos x="6" y="4"/>
                    </a:cxn>
                    <a:cxn ang="0">
                      <a:pos x="6" y="0"/>
                    </a:cxn>
                    <a:cxn ang="0">
                      <a:pos x="4" y="1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4" y="4"/>
                    </a:cxn>
                    <a:cxn ang="0">
                      <a:pos x="6" y="4"/>
                    </a:cxn>
                  </a:cxnLst>
                  <a:rect l="0" t="0" r="r" b="b"/>
                  <a:pathLst>
                    <a:path w="6" h="6">
                      <a:moveTo>
                        <a:pt x="6" y="4"/>
                      </a:moveTo>
                      <a:lnTo>
                        <a:pt x="6" y="0"/>
                      </a:lnTo>
                      <a:cubicBezTo>
                        <a:pt x="5" y="0"/>
                        <a:pt x="5" y="0"/>
                        <a:pt x="4" y="1"/>
                      </a:cubicBezTo>
                      <a:cubicBezTo>
                        <a:pt x="3" y="1"/>
                        <a:pt x="2" y="2"/>
                        <a:pt x="0" y="2"/>
                      </a:cubicBezTo>
                      <a:lnTo>
                        <a:pt x="0" y="6"/>
                      </a:lnTo>
                      <a:cubicBezTo>
                        <a:pt x="2" y="5"/>
                        <a:pt x="4" y="4"/>
                        <a:pt x="4" y="4"/>
                      </a:cubicBezTo>
                      <a:cubicBezTo>
                        <a:pt x="5" y="4"/>
                        <a:pt x="5" y="4"/>
                        <a:pt x="6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66" name="Freeform 1418"/>
                <p:cNvSpPr>
                  <a:spLocks/>
                </p:cNvSpPr>
                <p:nvPr/>
              </p:nvSpPr>
              <p:spPr bwMode="auto">
                <a:xfrm>
                  <a:off x="1411" y="7340"/>
                  <a:ext cx="148" cy="124"/>
                </a:xfrm>
                <a:custGeom>
                  <a:avLst/>
                  <a:gdLst/>
                  <a:ahLst/>
                  <a:cxnLst>
                    <a:cxn ang="0">
                      <a:pos x="6" y="4"/>
                    </a:cxn>
                    <a:cxn ang="0">
                      <a:pos x="6" y="0"/>
                    </a:cxn>
                    <a:cxn ang="0">
                      <a:pos x="4" y="1"/>
                    </a:cxn>
                    <a:cxn ang="0">
                      <a:pos x="0" y="2"/>
                    </a:cxn>
                    <a:cxn ang="0">
                      <a:pos x="0" y="5"/>
                    </a:cxn>
                    <a:cxn ang="0">
                      <a:pos x="6" y="4"/>
                    </a:cxn>
                  </a:cxnLst>
                  <a:rect l="0" t="0" r="r" b="b"/>
                  <a:pathLst>
                    <a:path w="6" h="5">
                      <a:moveTo>
                        <a:pt x="6" y="4"/>
                      </a:moveTo>
                      <a:lnTo>
                        <a:pt x="6" y="0"/>
                      </a:lnTo>
                      <a:cubicBezTo>
                        <a:pt x="5" y="0"/>
                        <a:pt x="5" y="0"/>
                        <a:pt x="4" y="1"/>
                      </a:cubicBezTo>
                      <a:cubicBezTo>
                        <a:pt x="3" y="1"/>
                        <a:pt x="2" y="2"/>
                        <a:pt x="0" y="2"/>
                      </a:cubicBezTo>
                      <a:lnTo>
                        <a:pt x="0" y="5"/>
                      </a:lnTo>
                      <a:cubicBezTo>
                        <a:pt x="2" y="5"/>
                        <a:pt x="4" y="5"/>
                        <a:pt x="6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67" name="Freeform 1419"/>
                <p:cNvSpPr>
                  <a:spLocks/>
                </p:cNvSpPr>
                <p:nvPr/>
              </p:nvSpPr>
              <p:spPr bwMode="auto">
                <a:xfrm>
                  <a:off x="1411" y="7464"/>
                  <a:ext cx="148" cy="124"/>
                </a:xfrm>
                <a:custGeom>
                  <a:avLst/>
                  <a:gdLst/>
                  <a:ahLst/>
                  <a:cxnLst>
                    <a:cxn ang="0">
                      <a:pos x="6" y="4"/>
                    </a:cxn>
                    <a:cxn ang="0">
                      <a:pos x="6" y="0"/>
                    </a:cxn>
                    <a:cxn ang="0">
                      <a:pos x="4" y="1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0" y="5"/>
                    </a:cxn>
                    <a:cxn ang="0">
                      <a:pos x="2" y="5"/>
                    </a:cxn>
                    <a:cxn ang="0">
                      <a:pos x="6" y="4"/>
                    </a:cxn>
                  </a:cxnLst>
                  <a:rect l="0" t="0" r="r" b="b"/>
                  <a:pathLst>
                    <a:path w="6" h="5">
                      <a:moveTo>
                        <a:pt x="6" y="4"/>
                      </a:moveTo>
                      <a:lnTo>
                        <a:pt x="6" y="0"/>
                      </a:lnTo>
                      <a:cubicBezTo>
                        <a:pt x="5" y="0"/>
                        <a:pt x="5" y="1"/>
                        <a:pt x="4" y="1"/>
                      </a:cubicBezTo>
                      <a:cubicBezTo>
                        <a:pt x="3" y="1"/>
                        <a:pt x="2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lnTo>
                        <a:pt x="0" y="5"/>
                      </a:lnTo>
                      <a:cubicBezTo>
                        <a:pt x="1" y="5"/>
                        <a:pt x="1" y="5"/>
                        <a:pt x="2" y="5"/>
                      </a:cubicBezTo>
                      <a:cubicBezTo>
                        <a:pt x="3" y="5"/>
                        <a:pt x="5" y="4"/>
                        <a:pt x="6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68" name="Freeform 1420"/>
                <p:cNvSpPr>
                  <a:spLocks/>
                </p:cNvSpPr>
                <p:nvPr/>
              </p:nvSpPr>
              <p:spPr bwMode="auto">
                <a:xfrm>
                  <a:off x="1411" y="7588"/>
                  <a:ext cx="148" cy="124"/>
                </a:xfrm>
                <a:custGeom>
                  <a:avLst/>
                  <a:gdLst/>
                  <a:ahLst/>
                  <a:cxnLst>
                    <a:cxn ang="0">
                      <a:pos x="6" y="4"/>
                    </a:cxn>
                    <a:cxn ang="0">
                      <a:pos x="6" y="0"/>
                    </a:cxn>
                    <a:cxn ang="0">
                      <a:pos x="5" y="1"/>
                    </a:cxn>
                    <a:cxn ang="0">
                      <a:pos x="0" y="2"/>
                    </a:cxn>
                    <a:cxn ang="0">
                      <a:pos x="0" y="5"/>
                    </a:cxn>
                    <a:cxn ang="0">
                      <a:pos x="1" y="5"/>
                    </a:cxn>
                    <a:cxn ang="0">
                      <a:pos x="6" y="4"/>
                    </a:cxn>
                  </a:cxnLst>
                  <a:rect l="0" t="0" r="r" b="b"/>
                  <a:pathLst>
                    <a:path w="6" h="5">
                      <a:moveTo>
                        <a:pt x="6" y="4"/>
                      </a:moveTo>
                      <a:lnTo>
                        <a:pt x="6" y="0"/>
                      </a:lnTo>
                      <a:cubicBezTo>
                        <a:pt x="6" y="0"/>
                        <a:pt x="5" y="1"/>
                        <a:pt x="5" y="1"/>
                      </a:cubicBezTo>
                      <a:cubicBezTo>
                        <a:pt x="3" y="1"/>
                        <a:pt x="2" y="1"/>
                        <a:pt x="0" y="2"/>
                      </a:cubicBezTo>
                      <a:lnTo>
                        <a:pt x="0" y="5"/>
                      </a:lnTo>
                      <a:cubicBezTo>
                        <a:pt x="0" y="5"/>
                        <a:pt x="1" y="5"/>
                        <a:pt x="1" y="5"/>
                      </a:cubicBezTo>
                      <a:cubicBezTo>
                        <a:pt x="3" y="5"/>
                        <a:pt x="4" y="5"/>
                        <a:pt x="6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69" name="Freeform 1421"/>
                <p:cNvSpPr>
                  <a:spLocks/>
                </p:cNvSpPr>
                <p:nvPr/>
              </p:nvSpPr>
              <p:spPr bwMode="auto">
                <a:xfrm>
                  <a:off x="1411" y="7712"/>
                  <a:ext cx="148" cy="124"/>
                </a:xfrm>
                <a:custGeom>
                  <a:avLst/>
                  <a:gdLst/>
                  <a:ahLst/>
                  <a:cxnLst>
                    <a:cxn ang="0">
                      <a:pos x="6" y="4"/>
                    </a:cxn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0" y="2"/>
                    </a:cxn>
                    <a:cxn ang="0">
                      <a:pos x="0" y="5"/>
                    </a:cxn>
                    <a:cxn ang="0">
                      <a:pos x="2" y="5"/>
                    </a:cxn>
                    <a:cxn ang="0">
                      <a:pos x="6" y="4"/>
                    </a:cxn>
                  </a:cxnLst>
                  <a:rect l="0" t="0" r="r" b="b"/>
                  <a:pathLst>
                    <a:path w="6" h="5">
                      <a:moveTo>
                        <a:pt x="6" y="4"/>
                      </a:moveTo>
                      <a:lnTo>
                        <a:pt x="6" y="0"/>
                      </a:lnTo>
                      <a:cubicBezTo>
                        <a:pt x="6" y="0"/>
                        <a:pt x="6" y="0"/>
                        <a:pt x="5" y="0"/>
                      </a:cubicBezTo>
                      <a:cubicBezTo>
                        <a:pt x="4" y="1"/>
                        <a:pt x="2" y="1"/>
                        <a:pt x="0" y="2"/>
                      </a:cubicBezTo>
                      <a:lnTo>
                        <a:pt x="0" y="5"/>
                      </a:lnTo>
                      <a:cubicBezTo>
                        <a:pt x="1" y="5"/>
                        <a:pt x="1" y="5"/>
                        <a:pt x="2" y="5"/>
                      </a:cubicBezTo>
                      <a:cubicBezTo>
                        <a:pt x="3" y="5"/>
                        <a:pt x="5" y="4"/>
                        <a:pt x="6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70" name="Freeform 1422"/>
                <p:cNvSpPr>
                  <a:spLocks/>
                </p:cNvSpPr>
                <p:nvPr/>
              </p:nvSpPr>
              <p:spPr bwMode="auto">
                <a:xfrm>
                  <a:off x="1411" y="7836"/>
                  <a:ext cx="148" cy="99"/>
                </a:xfrm>
                <a:custGeom>
                  <a:avLst/>
                  <a:gdLst/>
                  <a:ahLst/>
                  <a:cxnLst>
                    <a:cxn ang="0">
                      <a:pos x="6" y="4"/>
                    </a:cxn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5" y="1"/>
                    </a:cxn>
                    <a:cxn ang="0">
                      <a:pos x="4" y="1"/>
                    </a:cxn>
                    <a:cxn ang="0">
                      <a:pos x="0" y="1"/>
                    </a:cxn>
                    <a:cxn ang="0">
                      <a:pos x="0" y="4"/>
                    </a:cxn>
                    <a:cxn ang="0">
                      <a:pos x="6" y="4"/>
                    </a:cxn>
                  </a:cxnLst>
                  <a:rect l="0" t="0" r="r" b="b"/>
                  <a:pathLst>
                    <a:path w="6" h="4">
                      <a:moveTo>
                        <a:pt x="6" y="4"/>
                      </a:moveTo>
                      <a:lnTo>
                        <a:pt x="6" y="0"/>
                      </a:lnTo>
                      <a:cubicBezTo>
                        <a:pt x="6" y="0"/>
                        <a:pt x="5" y="0"/>
                        <a:pt x="5" y="0"/>
                      </a:cubicBezTo>
                      <a:lnTo>
                        <a:pt x="5" y="1"/>
                      </a:lnTo>
                      <a:lnTo>
                        <a:pt x="4" y="1"/>
                      </a:lnTo>
                      <a:cubicBezTo>
                        <a:pt x="3" y="1"/>
                        <a:pt x="2" y="1"/>
                        <a:pt x="0" y="1"/>
                      </a:cubicBezTo>
                      <a:lnTo>
                        <a:pt x="0" y="4"/>
                      </a:lnTo>
                      <a:cubicBezTo>
                        <a:pt x="2" y="4"/>
                        <a:pt x="6" y="4"/>
                        <a:pt x="6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71" name="Freeform 1423"/>
                <p:cNvSpPr>
                  <a:spLocks/>
                </p:cNvSpPr>
                <p:nvPr/>
              </p:nvSpPr>
              <p:spPr bwMode="auto">
                <a:xfrm>
                  <a:off x="1411" y="7960"/>
                  <a:ext cx="148" cy="99"/>
                </a:xfrm>
                <a:custGeom>
                  <a:avLst/>
                  <a:gdLst/>
                  <a:ahLst/>
                  <a:cxnLst>
                    <a:cxn ang="0">
                      <a:pos x="6" y="4"/>
                    </a:cxn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5" y="1"/>
                    </a:cxn>
                    <a:cxn ang="0">
                      <a:pos x="4" y="1"/>
                    </a:cxn>
                    <a:cxn ang="0">
                      <a:pos x="2" y="1"/>
                    </a:cxn>
                    <a:cxn ang="0">
                      <a:pos x="0" y="1"/>
                    </a:cxn>
                    <a:cxn ang="0">
                      <a:pos x="0" y="4"/>
                    </a:cxn>
                    <a:cxn ang="0">
                      <a:pos x="6" y="4"/>
                    </a:cxn>
                  </a:cxnLst>
                  <a:rect l="0" t="0" r="r" b="b"/>
                  <a:pathLst>
                    <a:path w="6" h="4">
                      <a:moveTo>
                        <a:pt x="6" y="4"/>
                      </a:moveTo>
                      <a:lnTo>
                        <a:pt x="6" y="0"/>
                      </a:lnTo>
                      <a:cubicBezTo>
                        <a:pt x="6" y="0"/>
                        <a:pt x="6" y="0"/>
                        <a:pt x="5" y="0"/>
                      </a:cubicBezTo>
                      <a:lnTo>
                        <a:pt x="5" y="1"/>
                      </a:lnTo>
                      <a:lnTo>
                        <a:pt x="4" y="1"/>
                      </a:ln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lnTo>
                        <a:pt x="0" y="4"/>
                      </a:lnTo>
                      <a:cubicBezTo>
                        <a:pt x="2" y="4"/>
                        <a:pt x="4" y="4"/>
                        <a:pt x="6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72" name="Freeform 1424"/>
                <p:cNvSpPr>
                  <a:spLocks/>
                </p:cNvSpPr>
                <p:nvPr/>
              </p:nvSpPr>
              <p:spPr bwMode="auto">
                <a:xfrm>
                  <a:off x="1411" y="8084"/>
                  <a:ext cx="148" cy="99"/>
                </a:xfrm>
                <a:custGeom>
                  <a:avLst/>
                  <a:gdLst/>
                  <a:ahLst/>
                  <a:cxnLst>
                    <a:cxn ang="0">
                      <a:pos x="6" y="4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1" y="4"/>
                    </a:cxn>
                    <a:cxn ang="0">
                      <a:pos x="6" y="4"/>
                    </a:cxn>
                  </a:cxnLst>
                  <a:rect l="0" t="0" r="r" b="b"/>
                  <a:pathLst>
                    <a:path w="6" h="4">
                      <a:moveTo>
                        <a:pt x="6" y="4"/>
                      </a:moveTo>
                      <a:lnTo>
                        <a:pt x="6" y="0"/>
                      </a:ln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1"/>
                        <a:pt x="2" y="1"/>
                        <a:pt x="0" y="1"/>
                      </a:cubicBezTo>
                      <a:lnTo>
                        <a:pt x="0" y="3"/>
                      </a:ln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3" y="4"/>
                        <a:pt x="4" y="4"/>
                        <a:pt x="6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73" name="Freeform 1425"/>
                <p:cNvSpPr>
                  <a:spLocks/>
                </p:cNvSpPr>
                <p:nvPr/>
              </p:nvSpPr>
              <p:spPr bwMode="auto">
                <a:xfrm>
                  <a:off x="1411" y="8208"/>
                  <a:ext cx="148" cy="99"/>
                </a:xfrm>
                <a:custGeom>
                  <a:avLst/>
                  <a:gdLst/>
                  <a:ahLst/>
                  <a:cxnLst>
                    <a:cxn ang="0">
                      <a:pos x="6" y="4"/>
                    </a:cxn>
                    <a:cxn ang="0">
                      <a:pos x="6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6" y="4"/>
                    </a:cxn>
                  </a:cxnLst>
                  <a:rect l="0" t="0" r="r" b="b"/>
                  <a:pathLst>
                    <a:path w="6" h="4">
                      <a:moveTo>
                        <a:pt x="6" y="4"/>
                      </a:move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cubicBezTo>
                        <a:pt x="0" y="3"/>
                        <a:pt x="1" y="3"/>
                        <a:pt x="1" y="3"/>
                      </a:cubicBezTo>
                      <a:cubicBezTo>
                        <a:pt x="3" y="3"/>
                        <a:pt x="4" y="4"/>
                        <a:pt x="6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74" name="Freeform 1426"/>
                <p:cNvSpPr>
                  <a:spLocks/>
                </p:cNvSpPr>
                <p:nvPr/>
              </p:nvSpPr>
              <p:spPr bwMode="auto">
                <a:xfrm>
                  <a:off x="1411" y="8332"/>
                  <a:ext cx="148" cy="99"/>
                </a:xfrm>
                <a:custGeom>
                  <a:avLst/>
                  <a:gdLst/>
                  <a:ahLst/>
                  <a:cxnLst>
                    <a:cxn ang="0">
                      <a:pos x="6" y="4"/>
                    </a:cxn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2" y="3"/>
                    </a:cxn>
                    <a:cxn ang="0">
                      <a:pos x="6" y="4"/>
                    </a:cxn>
                  </a:cxnLst>
                  <a:rect l="0" t="0" r="r" b="b"/>
                  <a:pathLst>
                    <a:path w="6" h="4">
                      <a:moveTo>
                        <a:pt x="6" y="4"/>
                      </a:moveTo>
                      <a:lnTo>
                        <a:pt x="6" y="0"/>
                      </a:lnTo>
                      <a:cubicBezTo>
                        <a:pt x="4" y="0"/>
                        <a:pt x="2" y="0"/>
                        <a:pt x="0" y="0"/>
                      </a:cubicBezTo>
                      <a:lnTo>
                        <a:pt x="0" y="2"/>
                      </a:ln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3" y="3"/>
                        <a:pt x="5" y="4"/>
                        <a:pt x="6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75" name="Freeform 1427"/>
                <p:cNvSpPr>
                  <a:spLocks/>
                </p:cNvSpPr>
                <p:nvPr/>
              </p:nvSpPr>
              <p:spPr bwMode="auto">
                <a:xfrm>
                  <a:off x="1411" y="8431"/>
                  <a:ext cx="148" cy="124"/>
                </a:xfrm>
                <a:custGeom>
                  <a:avLst/>
                  <a:gdLst/>
                  <a:ahLst/>
                  <a:cxnLst>
                    <a:cxn ang="0">
                      <a:pos x="6" y="5"/>
                    </a:cxn>
                    <a:cxn ang="0">
                      <a:pos x="6" y="1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1" y="4"/>
                    </a:cxn>
                    <a:cxn ang="0">
                      <a:pos x="3" y="4"/>
                    </a:cxn>
                    <a:cxn ang="0">
                      <a:pos x="6" y="5"/>
                    </a:cxn>
                  </a:cxnLst>
                  <a:rect l="0" t="0" r="r" b="b"/>
                  <a:pathLst>
                    <a:path w="6" h="5">
                      <a:moveTo>
                        <a:pt x="6" y="5"/>
                      </a:moveTo>
                      <a:lnTo>
                        <a:pt x="6" y="1"/>
                      </a:lnTo>
                      <a:cubicBezTo>
                        <a:pt x="4" y="1"/>
                        <a:pt x="2" y="1"/>
                        <a:pt x="0" y="0"/>
                      </a:cubicBez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6" y="5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76" name="Freeform 1428"/>
                <p:cNvSpPr>
                  <a:spLocks/>
                </p:cNvSpPr>
                <p:nvPr/>
              </p:nvSpPr>
              <p:spPr bwMode="auto">
                <a:xfrm>
                  <a:off x="1163" y="5852"/>
                  <a:ext cx="248" cy="273"/>
                </a:xfrm>
                <a:custGeom>
                  <a:avLst/>
                  <a:gdLst/>
                  <a:ahLst/>
                  <a:cxnLst>
                    <a:cxn ang="0">
                      <a:pos x="10" y="5"/>
                    </a:cxn>
                    <a:cxn ang="0">
                      <a:pos x="10" y="0"/>
                    </a:cxn>
                    <a:cxn ang="0">
                      <a:pos x="6" y="4"/>
                    </a:cxn>
                    <a:cxn ang="0">
                      <a:pos x="4" y="7"/>
                    </a:cxn>
                    <a:cxn ang="0">
                      <a:pos x="0" y="11"/>
                    </a:cxn>
                    <a:cxn ang="0">
                      <a:pos x="5" y="10"/>
                    </a:cxn>
                    <a:cxn ang="0">
                      <a:pos x="7" y="8"/>
                    </a:cxn>
                    <a:cxn ang="0">
                      <a:pos x="10" y="5"/>
                    </a:cxn>
                  </a:cxnLst>
                  <a:rect l="0" t="0" r="r" b="b"/>
                  <a:pathLst>
                    <a:path w="10" h="11">
                      <a:moveTo>
                        <a:pt x="10" y="5"/>
                      </a:moveTo>
                      <a:lnTo>
                        <a:pt x="10" y="0"/>
                      </a:lnTo>
                      <a:lnTo>
                        <a:pt x="6" y="4"/>
                      </a:lnTo>
                      <a:lnTo>
                        <a:pt x="4" y="7"/>
                      </a:lnTo>
                      <a:lnTo>
                        <a:pt x="0" y="11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10" y="5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77" name="Freeform 1429"/>
                <p:cNvSpPr>
                  <a:spLocks/>
                </p:cNvSpPr>
                <p:nvPr/>
              </p:nvSpPr>
              <p:spPr bwMode="auto">
                <a:xfrm>
                  <a:off x="1188" y="5976"/>
                  <a:ext cx="223" cy="248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9" y="0"/>
                    </a:cxn>
                    <a:cxn ang="0">
                      <a:pos x="3" y="7"/>
                    </a:cxn>
                    <a:cxn ang="0">
                      <a:pos x="0" y="10"/>
                    </a:cxn>
                    <a:cxn ang="0">
                      <a:pos x="5" y="9"/>
                    </a:cxn>
                    <a:cxn ang="0">
                      <a:pos x="6" y="8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10">
                      <a:moveTo>
                        <a:pt x="9" y="5"/>
                      </a:moveTo>
                      <a:lnTo>
                        <a:pt x="9" y="0"/>
                      </a:lnTo>
                      <a:cubicBezTo>
                        <a:pt x="7" y="2"/>
                        <a:pt x="5" y="4"/>
                        <a:pt x="3" y="7"/>
                      </a:cubicBezTo>
                      <a:cubicBezTo>
                        <a:pt x="2" y="8"/>
                        <a:pt x="1" y="9"/>
                        <a:pt x="0" y="10"/>
                      </a:cubicBezTo>
                      <a:cubicBezTo>
                        <a:pt x="1" y="10"/>
                        <a:pt x="4" y="10"/>
                        <a:pt x="5" y="9"/>
                      </a:cubicBezTo>
                      <a:cubicBezTo>
                        <a:pt x="5" y="9"/>
                        <a:pt x="6" y="8"/>
                        <a:pt x="6" y="8"/>
                      </a:cubicBezTo>
                      <a:cubicBezTo>
                        <a:pt x="6" y="8"/>
                        <a:pt x="8" y="6"/>
                        <a:pt x="9" y="5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78" name="Freeform 1430"/>
                <p:cNvSpPr>
                  <a:spLocks/>
                </p:cNvSpPr>
                <p:nvPr/>
              </p:nvSpPr>
              <p:spPr bwMode="auto">
                <a:xfrm>
                  <a:off x="1188" y="6125"/>
                  <a:ext cx="223" cy="223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9" y="0"/>
                    </a:cxn>
                    <a:cxn ang="0">
                      <a:pos x="6" y="3"/>
                    </a:cxn>
                    <a:cxn ang="0">
                      <a:pos x="0" y="8"/>
                    </a:cxn>
                    <a:cxn ang="0">
                      <a:pos x="5" y="8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9">
                      <a:moveTo>
                        <a:pt x="9" y="5"/>
                      </a:moveTo>
                      <a:lnTo>
                        <a:pt x="9" y="0"/>
                      </a:lnTo>
                      <a:cubicBezTo>
                        <a:pt x="8" y="1"/>
                        <a:pt x="6" y="3"/>
                        <a:pt x="6" y="3"/>
                      </a:cubicBezTo>
                      <a:cubicBezTo>
                        <a:pt x="4" y="5"/>
                        <a:pt x="2" y="7"/>
                        <a:pt x="0" y="8"/>
                      </a:cubicBezTo>
                      <a:cubicBezTo>
                        <a:pt x="2" y="8"/>
                        <a:pt x="3" y="9"/>
                        <a:pt x="5" y="8"/>
                      </a:cubicBezTo>
                      <a:cubicBezTo>
                        <a:pt x="5" y="8"/>
                        <a:pt x="8" y="6"/>
                        <a:pt x="9" y="5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79" name="Freeform 1431"/>
                <p:cNvSpPr>
                  <a:spLocks/>
                </p:cNvSpPr>
                <p:nvPr/>
              </p:nvSpPr>
              <p:spPr bwMode="auto">
                <a:xfrm>
                  <a:off x="1213" y="6249"/>
                  <a:ext cx="198" cy="198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0"/>
                    </a:cxn>
                    <a:cxn ang="0">
                      <a:pos x="6" y="2"/>
                    </a:cxn>
                    <a:cxn ang="0">
                      <a:pos x="0" y="8"/>
                    </a:cxn>
                    <a:cxn ang="0">
                      <a:pos x="3" y="8"/>
                    </a:cxn>
                    <a:cxn ang="0">
                      <a:pos x="6" y="6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0"/>
                      </a:lnTo>
                      <a:cubicBezTo>
                        <a:pt x="7" y="1"/>
                        <a:pt x="7" y="2"/>
                        <a:pt x="6" y="2"/>
                      </a:cubicBezTo>
                      <a:cubicBezTo>
                        <a:pt x="4" y="4"/>
                        <a:pt x="2" y="6"/>
                        <a:pt x="0" y="8"/>
                      </a:cubicBezTo>
                      <a:lnTo>
                        <a:pt x="3" y="8"/>
                      </a:lnTo>
                      <a:cubicBezTo>
                        <a:pt x="4" y="8"/>
                        <a:pt x="5" y="7"/>
                        <a:pt x="6" y="6"/>
                      </a:cubicBezTo>
                      <a:cubicBezTo>
                        <a:pt x="7" y="6"/>
                        <a:pt x="8" y="5"/>
                        <a:pt x="8" y="5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80" name="Freeform 1432"/>
                <p:cNvSpPr>
                  <a:spLocks/>
                </p:cNvSpPr>
                <p:nvPr/>
              </p:nvSpPr>
              <p:spPr bwMode="auto">
                <a:xfrm>
                  <a:off x="1213" y="6373"/>
                  <a:ext cx="198" cy="198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0"/>
                    </a:cxn>
                    <a:cxn ang="0">
                      <a:pos x="6" y="3"/>
                    </a:cxn>
                    <a:cxn ang="0">
                      <a:pos x="0" y="8"/>
                    </a:cxn>
                    <a:cxn ang="0">
                      <a:pos x="4" y="8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0"/>
                      </a:lnTo>
                      <a:cubicBezTo>
                        <a:pt x="7" y="1"/>
                        <a:pt x="6" y="2"/>
                        <a:pt x="6" y="3"/>
                      </a:cubicBezTo>
                      <a:cubicBezTo>
                        <a:pt x="4" y="4"/>
                        <a:pt x="2" y="6"/>
                        <a:pt x="0" y="8"/>
                      </a:cubicBezTo>
                      <a:lnTo>
                        <a:pt x="4" y="8"/>
                      </a:lnTo>
                      <a:cubicBezTo>
                        <a:pt x="5" y="7"/>
                        <a:pt x="7" y="6"/>
                        <a:pt x="8" y="5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81" name="Freeform 1433"/>
                <p:cNvSpPr>
                  <a:spLocks/>
                </p:cNvSpPr>
                <p:nvPr/>
              </p:nvSpPr>
              <p:spPr bwMode="auto">
                <a:xfrm>
                  <a:off x="1213" y="6522"/>
                  <a:ext cx="198" cy="148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0"/>
                    </a:cxn>
                    <a:cxn ang="0">
                      <a:pos x="6" y="1"/>
                    </a:cxn>
                    <a:cxn ang="0">
                      <a:pos x="0" y="6"/>
                    </a:cxn>
                    <a:cxn ang="0">
                      <a:pos x="4" y="6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6">
                      <a:moveTo>
                        <a:pt x="8" y="4"/>
                      </a:moveTo>
                      <a:lnTo>
                        <a:pt x="8" y="0"/>
                      </a:lnTo>
                      <a:cubicBezTo>
                        <a:pt x="7" y="0"/>
                        <a:pt x="6" y="1"/>
                        <a:pt x="6" y="1"/>
                      </a:cubicBezTo>
                      <a:cubicBezTo>
                        <a:pt x="4" y="3"/>
                        <a:pt x="2" y="5"/>
                        <a:pt x="0" y="6"/>
                      </a:cubicBezTo>
                      <a:cubicBezTo>
                        <a:pt x="1" y="6"/>
                        <a:pt x="3" y="6"/>
                        <a:pt x="4" y="6"/>
                      </a:cubicBezTo>
                      <a:cubicBezTo>
                        <a:pt x="5" y="6"/>
                        <a:pt x="6" y="5"/>
                        <a:pt x="8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82" name="Freeform 1434"/>
                <p:cNvSpPr>
                  <a:spLocks/>
                </p:cNvSpPr>
                <p:nvPr/>
              </p:nvSpPr>
              <p:spPr bwMode="auto">
                <a:xfrm>
                  <a:off x="1213" y="6646"/>
                  <a:ext cx="198" cy="148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0"/>
                    </a:cxn>
                    <a:cxn ang="0">
                      <a:pos x="4" y="3"/>
                    </a:cxn>
                    <a:cxn ang="0">
                      <a:pos x="0" y="6"/>
                    </a:cxn>
                    <a:cxn ang="0">
                      <a:pos x="3" y="6"/>
                    </a:cxn>
                    <a:cxn ang="0">
                      <a:pos x="5" y="6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6">
                      <a:moveTo>
                        <a:pt x="8" y="4"/>
                      </a:moveTo>
                      <a:lnTo>
                        <a:pt x="8" y="0"/>
                      </a:lnTo>
                      <a:cubicBezTo>
                        <a:pt x="7" y="1"/>
                        <a:pt x="6" y="2"/>
                        <a:pt x="4" y="3"/>
                      </a:cubicBezTo>
                      <a:cubicBezTo>
                        <a:pt x="3" y="4"/>
                        <a:pt x="1" y="5"/>
                        <a:pt x="0" y="6"/>
                      </a:cubicBezTo>
                      <a:lnTo>
                        <a:pt x="3" y="6"/>
                      </a:lnTo>
                      <a:cubicBezTo>
                        <a:pt x="4" y="6"/>
                        <a:pt x="5" y="6"/>
                        <a:pt x="5" y="6"/>
                      </a:cubicBezTo>
                      <a:cubicBezTo>
                        <a:pt x="6" y="5"/>
                        <a:pt x="7" y="5"/>
                        <a:pt x="8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83" name="Freeform 1435"/>
                <p:cNvSpPr>
                  <a:spLocks/>
                </p:cNvSpPr>
                <p:nvPr/>
              </p:nvSpPr>
              <p:spPr bwMode="auto">
                <a:xfrm>
                  <a:off x="1237" y="6770"/>
                  <a:ext cx="174" cy="148"/>
                </a:xfrm>
                <a:custGeom>
                  <a:avLst/>
                  <a:gdLst/>
                  <a:ahLst/>
                  <a:cxnLst>
                    <a:cxn ang="0">
                      <a:pos x="7" y="4"/>
                    </a:cxn>
                    <a:cxn ang="0">
                      <a:pos x="7" y="0"/>
                    </a:cxn>
                    <a:cxn ang="0">
                      <a:pos x="0" y="5"/>
                    </a:cxn>
                    <a:cxn ang="0">
                      <a:pos x="3" y="5"/>
                    </a:cxn>
                    <a:cxn ang="0">
                      <a:pos x="6" y="4"/>
                    </a:cxn>
                    <a:cxn ang="0">
                      <a:pos x="7" y="4"/>
                    </a:cxn>
                  </a:cxnLst>
                  <a:rect l="0" t="0" r="r" b="b"/>
                  <a:pathLst>
                    <a:path w="7" h="6">
                      <a:moveTo>
                        <a:pt x="7" y="4"/>
                      </a:moveTo>
                      <a:lnTo>
                        <a:pt x="7" y="0"/>
                      </a:lnTo>
                      <a:cubicBezTo>
                        <a:pt x="5" y="2"/>
                        <a:pt x="2" y="3"/>
                        <a:pt x="0" y="5"/>
                      </a:cubicBezTo>
                      <a:lnTo>
                        <a:pt x="3" y="5"/>
                      </a:lnTo>
                      <a:cubicBezTo>
                        <a:pt x="4" y="6"/>
                        <a:pt x="5" y="5"/>
                        <a:pt x="6" y="4"/>
                      </a:cubicBezTo>
                      <a:cubicBezTo>
                        <a:pt x="7" y="4"/>
                        <a:pt x="7" y="4"/>
                        <a:pt x="7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84" name="Freeform 1436"/>
                <p:cNvSpPr>
                  <a:spLocks/>
                </p:cNvSpPr>
                <p:nvPr/>
              </p:nvSpPr>
              <p:spPr bwMode="auto">
                <a:xfrm>
                  <a:off x="1262" y="6894"/>
                  <a:ext cx="149" cy="123"/>
                </a:xfrm>
                <a:custGeom>
                  <a:avLst/>
                  <a:gdLst/>
                  <a:ahLst/>
                  <a:cxnLst>
                    <a:cxn ang="0">
                      <a:pos x="6" y="4"/>
                    </a:cxn>
                    <a:cxn ang="0">
                      <a:pos x="6" y="0"/>
                    </a:cxn>
                    <a:cxn ang="0">
                      <a:pos x="5" y="1"/>
                    </a:cxn>
                    <a:cxn ang="0">
                      <a:pos x="0" y="4"/>
                    </a:cxn>
                    <a:cxn ang="0">
                      <a:pos x="3" y="5"/>
                    </a:cxn>
                    <a:cxn ang="0">
                      <a:pos x="6" y="4"/>
                    </a:cxn>
                    <a:cxn ang="0">
                      <a:pos x="6" y="4"/>
                    </a:cxn>
                  </a:cxnLst>
                  <a:rect l="0" t="0" r="r" b="b"/>
                  <a:pathLst>
                    <a:path w="6" h="5">
                      <a:moveTo>
                        <a:pt x="6" y="4"/>
                      </a:moveTo>
                      <a:lnTo>
                        <a:pt x="6" y="0"/>
                      </a:lnTo>
                      <a:cubicBezTo>
                        <a:pt x="6" y="1"/>
                        <a:pt x="5" y="1"/>
                        <a:pt x="5" y="1"/>
                      </a:cubicBezTo>
                      <a:cubicBezTo>
                        <a:pt x="3" y="2"/>
                        <a:pt x="1" y="3"/>
                        <a:pt x="0" y="4"/>
                      </a:cubicBezTo>
                      <a:cubicBezTo>
                        <a:pt x="1" y="5"/>
                        <a:pt x="2" y="5"/>
                        <a:pt x="3" y="5"/>
                      </a:cubicBezTo>
                      <a:cubicBezTo>
                        <a:pt x="4" y="5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85" name="Freeform 1437"/>
                <p:cNvSpPr>
                  <a:spLocks/>
                </p:cNvSpPr>
                <p:nvPr/>
              </p:nvSpPr>
              <p:spPr bwMode="auto">
                <a:xfrm>
                  <a:off x="1262" y="7017"/>
                  <a:ext cx="149" cy="124"/>
                </a:xfrm>
                <a:custGeom>
                  <a:avLst/>
                  <a:gdLst/>
                  <a:ahLst/>
                  <a:cxnLst>
                    <a:cxn ang="0">
                      <a:pos x="6" y="4"/>
                    </a:cxn>
                    <a:cxn ang="0">
                      <a:pos x="6" y="0"/>
                    </a:cxn>
                    <a:cxn ang="0">
                      <a:pos x="0" y="4"/>
                    </a:cxn>
                    <a:cxn ang="0">
                      <a:pos x="2" y="5"/>
                    </a:cxn>
                    <a:cxn ang="0">
                      <a:pos x="3" y="5"/>
                    </a:cxn>
                    <a:cxn ang="0">
                      <a:pos x="6" y="4"/>
                    </a:cxn>
                    <a:cxn ang="0">
                      <a:pos x="6" y="4"/>
                    </a:cxn>
                  </a:cxnLst>
                  <a:rect l="0" t="0" r="r" b="b"/>
                  <a:pathLst>
                    <a:path w="6" h="5">
                      <a:moveTo>
                        <a:pt x="6" y="4"/>
                      </a:moveTo>
                      <a:lnTo>
                        <a:pt x="6" y="0"/>
                      </a:lnTo>
                      <a:cubicBezTo>
                        <a:pt x="4" y="1"/>
                        <a:pt x="2" y="3"/>
                        <a:pt x="0" y="4"/>
                      </a:cubicBezTo>
                      <a:lnTo>
                        <a:pt x="2" y="5"/>
                      </a:lnTo>
                      <a:lnTo>
                        <a:pt x="3" y="5"/>
                      </a:lnTo>
                      <a:cubicBezTo>
                        <a:pt x="4" y="5"/>
                        <a:pt x="5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86" name="Freeform 1438"/>
                <p:cNvSpPr>
                  <a:spLocks/>
                </p:cNvSpPr>
                <p:nvPr/>
              </p:nvSpPr>
              <p:spPr bwMode="auto">
                <a:xfrm>
                  <a:off x="1237" y="7141"/>
                  <a:ext cx="174" cy="124"/>
                </a:xfrm>
                <a:custGeom>
                  <a:avLst/>
                  <a:gdLst/>
                  <a:ahLst/>
                  <a:cxnLst>
                    <a:cxn ang="0">
                      <a:pos x="7" y="4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7" y="1"/>
                    </a:cxn>
                    <a:cxn ang="0">
                      <a:pos x="5" y="1"/>
                    </a:cxn>
                    <a:cxn ang="0">
                      <a:pos x="0" y="3"/>
                    </a:cxn>
                    <a:cxn ang="0">
                      <a:pos x="6" y="4"/>
                    </a:cxn>
                    <a:cxn ang="0">
                      <a:pos x="7" y="4"/>
                    </a:cxn>
                  </a:cxnLst>
                  <a:rect l="0" t="0" r="r" b="b"/>
                  <a:pathLst>
                    <a:path w="7" h="5">
                      <a:moveTo>
                        <a:pt x="7" y="4"/>
                      </a:moveTo>
                      <a:lnTo>
                        <a:pt x="7" y="0"/>
                      </a:lnTo>
                      <a:cubicBezTo>
                        <a:pt x="7" y="0"/>
                        <a:pt x="7" y="0"/>
                        <a:pt x="7" y="0"/>
                      </a:cubicBezTo>
                      <a:lnTo>
                        <a:pt x="7" y="1"/>
                      </a:lnTo>
                      <a:cubicBezTo>
                        <a:pt x="6" y="1"/>
                        <a:pt x="6" y="1"/>
                        <a:pt x="5" y="1"/>
                      </a:cubicBezTo>
                      <a:cubicBezTo>
                        <a:pt x="4" y="2"/>
                        <a:pt x="2" y="3"/>
                        <a:pt x="0" y="3"/>
                      </a:cubicBezTo>
                      <a:cubicBezTo>
                        <a:pt x="1" y="3"/>
                        <a:pt x="5" y="5"/>
                        <a:pt x="6" y="4"/>
                      </a:cubicBezTo>
                      <a:cubicBezTo>
                        <a:pt x="6" y="4"/>
                        <a:pt x="7" y="4"/>
                        <a:pt x="7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87" name="Freeform 1439"/>
                <p:cNvSpPr>
                  <a:spLocks/>
                </p:cNvSpPr>
                <p:nvPr/>
              </p:nvSpPr>
              <p:spPr bwMode="auto">
                <a:xfrm>
                  <a:off x="1262" y="7265"/>
                  <a:ext cx="149" cy="100"/>
                </a:xfrm>
                <a:custGeom>
                  <a:avLst/>
                  <a:gdLst/>
                  <a:ahLst/>
                  <a:cxnLst>
                    <a:cxn ang="0">
                      <a:pos x="6" y="4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5" y="1"/>
                    </a:cxn>
                    <a:cxn ang="0">
                      <a:pos x="0" y="3"/>
                    </a:cxn>
                    <a:cxn ang="0">
                      <a:pos x="4" y="4"/>
                    </a:cxn>
                    <a:cxn ang="0">
                      <a:pos x="6" y="4"/>
                    </a:cxn>
                  </a:cxnLst>
                  <a:rect l="0" t="0" r="r" b="b"/>
                  <a:pathLst>
                    <a:path w="6" h="4">
                      <a:moveTo>
                        <a:pt x="6" y="4"/>
                      </a:moveTo>
                      <a:lnTo>
                        <a:pt x="6" y="0"/>
                      </a:lnTo>
                      <a:cubicBezTo>
                        <a:pt x="6" y="0"/>
                        <a:pt x="6" y="0"/>
                        <a:pt x="6" y="0"/>
                      </a:cubicBezTo>
                      <a:lnTo>
                        <a:pt x="5" y="1"/>
                      </a:lnTo>
                      <a:cubicBezTo>
                        <a:pt x="3" y="1"/>
                        <a:pt x="2" y="2"/>
                        <a:pt x="0" y="3"/>
                      </a:cubicBezTo>
                      <a:cubicBezTo>
                        <a:pt x="1" y="3"/>
                        <a:pt x="3" y="4"/>
                        <a:pt x="4" y="4"/>
                      </a:cubicBezTo>
                      <a:cubicBezTo>
                        <a:pt x="4" y="4"/>
                        <a:pt x="5" y="4"/>
                        <a:pt x="6" y="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88" name="Freeform 1440"/>
                <p:cNvSpPr>
                  <a:spLocks/>
                </p:cNvSpPr>
                <p:nvPr/>
              </p:nvSpPr>
              <p:spPr bwMode="auto">
                <a:xfrm>
                  <a:off x="1287" y="7389"/>
                  <a:ext cx="124" cy="100"/>
                </a:xfrm>
                <a:custGeom>
                  <a:avLst/>
                  <a:gdLst/>
                  <a:ahLst/>
                  <a:cxnLst>
                    <a:cxn ang="0">
                      <a:pos x="5" y="3"/>
                    </a:cxn>
                    <a:cxn ang="0">
                      <a:pos x="5" y="0"/>
                    </a:cxn>
                    <a:cxn ang="0">
                      <a:pos x="0" y="2"/>
                    </a:cxn>
                    <a:cxn ang="0">
                      <a:pos x="5" y="4"/>
                    </a:cxn>
                    <a:cxn ang="0">
                      <a:pos x="5" y="3"/>
                    </a:cxn>
                  </a:cxnLst>
                  <a:rect l="0" t="0" r="r" b="b"/>
                  <a:pathLst>
                    <a:path w="5" h="4">
                      <a:moveTo>
                        <a:pt x="5" y="3"/>
                      </a:moveTo>
                      <a:lnTo>
                        <a:pt x="5" y="0"/>
                      </a:lnTo>
                      <a:cubicBezTo>
                        <a:pt x="3" y="1"/>
                        <a:pt x="2" y="2"/>
                        <a:pt x="0" y="2"/>
                      </a:cubicBezTo>
                      <a:cubicBezTo>
                        <a:pt x="1" y="3"/>
                        <a:pt x="3" y="4"/>
                        <a:pt x="5" y="4"/>
                      </a:cubicBezTo>
                      <a:cubicBezTo>
                        <a:pt x="5" y="4"/>
                        <a:pt x="5" y="4"/>
                        <a:pt x="5" y="3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89" name="Freeform 1441"/>
                <p:cNvSpPr>
                  <a:spLocks/>
                </p:cNvSpPr>
                <p:nvPr/>
              </p:nvSpPr>
              <p:spPr bwMode="auto">
                <a:xfrm>
                  <a:off x="1287" y="7513"/>
                  <a:ext cx="124" cy="75"/>
                </a:xfrm>
                <a:custGeom>
                  <a:avLst/>
                  <a:gdLst/>
                  <a:ahLst/>
                  <a:cxnLst>
                    <a:cxn ang="0">
                      <a:pos x="5" y="3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4" y="3"/>
                    </a:cxn>
                    <a:cxn ang="0">
                      <a:pos x="5" y="3"/>
                    </a:cxn>
                  </a:cxnLst>
                  <a:rect l="0" t="0" r="r" b="b"/>
                  <a:pathLst>
                    <a:path w="5" h="3">
                      <a:moveTo>
                        <a:pt x="5" y="3"/>
                      </a:moveTo>
                      <a:lnTo>
                        <a:pt x="5" y="0"/>
                      </a:lnTo>
                      <a:cubicBezTo>
                        <a:pt x="4" y="1"/>
                        <a:pt x="1" y="1"/>
                        <a:pt x="0" y="1"/>
                      </a:cubicBezTo>
                      <a:cubicBezTo>
                        <a:pt x="1" y="2"/>
                        <a:pt x="3" y="3"/>
                        <a:pt x="4" y="3"/>
                      </a:cubicBezTo>
                      <a:cubicBezTo>
                        <a:pt x="4" y="3"/>
                        <a:pt x="5" y="3"/>
                        <a:pt x="5" y="3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90" name="Freeform 1442"/>
                <p:cNvSpPr>
                  <a:spLocks/>
                </p:cNvSpPr>
                <p:nvPr/>
              </p:nvSpPr>
              <p:spPr bwMode="auto">
                <a:xfrm>
                  <a:off x="1287" y="7637"/>
                  <a:ext cx="124" cy="75"/>
                </a:xfrm>
                <a:custGeom>
                  <a:avLst/>
                  <a:gdLst/>
                  <a:ahLst/>
                  <a:cxnLst>
                    <a:cxn ang="0">
                      <a:pos x="5" y="3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3" y="2"/>
                    </a:cxn>
                    <a:cxn ang="0">
                      <a:pos x="5" y="3"/>
                    </a:cxn>
                  </a:cxnLst>
                  <a:rect l="0" t="0" r="r" b="b"/>
                  <a:pathLst>
                    <a:path w="5" h="3">
                      <a:moveTo>
                        <a:pt x="5" y="3"/>
                      </a:moveTo>
                      <a:lnTo>
                        <a:pt x="5" y="0"/>
                      </a:lnTo>
                      <a:cubicBezTo>
                        <a:pt x="3" y="0"/>
                        <a:pt x="2" y="1"/>
                        <a:pt x="0" y="1"/>
                      </a:cubicBezTo>
                      <a:lnTo>
                        <a:pt x="3" y="2"/>
                      </a:lnTo>
                      <a:cubicBezTo>
                        <a:pt x="4" y="3"/>
                        <a:pt x="4" y="3"/>
                        <a:pt x="5" y="3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91" name="Freeform 1443"/>
                <p:cNvSpPr>
                  <a:spLocks/>
                </p:cNvSpPr>
                <p:nvPr/>
              </p:nvSpPr>
              <p:spPr bwMode="auto">
                <a:xfrm>
                  <a:off x="1312" y="7761"/>
                  <a:ext cx="99" cy="75"/>
                </a:xfrm>
                <a:custGeom>
                  <a:avLst/>
                  <a:gdLst/>
                  <a:ahLst/>
                  <a:cxnLst>
                    <a:cxn ang="0">
                      <a:pos x="4" y="3"/>
                    </a:cxn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2" y="2"/>
                    </a:cxn>
                    <a:cxn ang="0">
                      <a:pos x="3" y="2"/>
                    </a:cxn>
                    <a:cxn ang="0">
                      <a:pos x="4" y="3"/>
                    </a:cxn>
                  </a:cxnLst>
                  <a:rect l="0" t="0" r="r" b="b"/>
                  <a:pathLst>
                    <a:path w="4" h="3">
                      <a:moveTo>
                        <a:pt x="4" y="3"/>
                      </a:moveTo>
                      <a:lnTo>
                        <a:pt x="4" y="0"/>
                      </a:lnTo>
                      <a:cubicBezTo>
                        <a:pt x="3" y="0"/>
                        <a:pt x="1" y="0"/>
                        <a:pt x="0" y="1"/>
                      </a:cubicBezTo>
                      <a:lnTo>
                        <a:pt x="2" y="2"/>
                      </a:lnTo>
                      <a:lnTo>
                        <a:pt x="3" y="2"/>
                      </a:lnTo>
                      <a:cubicBezTo>
                        <a:pt x="3" y="3"/>
                        <a:pt x="4" y="3"/>
                        <a:pt x="4" y="3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92" name="Freeform 1444"/>
                <p:cNvSpPr>
                  <a:spLocks/>
                </p:cNvSpPr>
                <p:nvPr/>
              </p:nvSpPr>
              <p:spPr bwMode="auto">
                <a:xfrm>
                  <a:off x="1287" y="7861"/>
                  <a:ext cx="124" cy="74"/>
                </a:xfrm>
                <a:custGeom>
                  <a:avLst/>
                  <a:gdLst/>
                  <a:ahLst/>
                  <a:cxnLst>
                    <a:cxn ang="0">
                      <a:pos x="5" y="3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5" y="3"/>
                    </a:cxn>
                    <a:cxn ang="0">
                      <a:pos x="5" y="3"/>
                    </a:cxn>
                  </a:cxnLst>
                  <a:rect l="0" t="0" r="r" b="b"/>
                  <a:pathLst>
                    <a:path w="5" h="3">
                      <a:moveTo>
                        <a:pt x="5" y="3"/>
                      </a:moveTo>
                      <a:lnTo>
                        <a:pt x="5" y="0"/>
                      </a:lnTo>
                      <a:cubicBezTo>
                        <a:pt x="3" y="1"/>
                        <a:pt x="1" y="1"/>
                        <a:pt x="0" y="1"/>
                      </a:cubicBezTo>
                      <a:cubicBezTo>
                        <a:pt x="1" y="1"/>
                        <a:pt x="3" y="2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93" name="Freeform 1445"/>
                <p:cNvSpPr>
                  <a:spLocks/>
                </p:cNvSpPr>
                <p:nvPr/>
              </p:nvSpPr>
              <p:spPr bwMode="auto">
                <a:xfrm>
                  <a:off x="1336" y="7985"/>
                  <a:ext cx="75" cy="74"/>
                </a:xfrm>
                <a:custGeom>
                  <a:avLst/>
                  <a:gdLst/>
                  <a:ahLst/>
                  <a:cxnLst>
                    <a:cxn ang="0">
                      <a:pos x="3" y="3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3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3" y="0"/>
                      </a:ln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94" name="Freeform 1446"/>
                <p:cNvSpPr>
                  <a:spLocks/>
                </p:cNvSpPr>
                <p:nvPr/>
              </p:nvSpPr>
              <p:spPr bwMode="auto">
                <a:xfrm>
                  <a:off x="1336" y="8108"/>
                  <a:ext cx="75" cy="50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lnTo>
                        <a:pt x="3" y="0"/>
                      </a:ln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2"/>
                        <a:pt x="3" y="2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95" name="Freeform 1447"/>
                <p:cNvSpPr>
                  <a:spLocks/>
                </p:cNvSpPr>
                <p:nvPr/>
              </p:nvSpPr>
              <p:spPr bwMode="auto">
                <a:xfrm>
                  <a:off x="1336" y="8208"/>
                  <a:ext cx="75" cy="74"/>
                </a:xfrm>
                <a:custGeom>
                  <a:avLst/>
                  <a:gdLst/>
                  <a:ahLst/>
                  <a:cxnLst>
                    <a:cxn ang="0">
                      <a:pos x="3" y="3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3" y="0"/>
                      </a:lnTo>
                      <a:lnTo>
                        <a:pt x="0" y="0"/>
                      </a:lnTo>
                      <a:cubicBezTo>
                        <a:pt x="1" y="1"/>
                        <a:pt x="2" y="2"/>
                        <a:pt x="3" y="3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96" name="Freeform 1448"/>
                <p:cNvSpPr>
                  <a:spLocks/>
                </p:cNvSpPr>
                <p:nvPr/>
              </p:nvSpPr>
              <p:spPr bwMode="auto">
                <a:xfrm>
                  <a:off x="1361" y="8332"/>
                  <a:ext cx="50" cy="49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2" y="0"/>
                      </a:ln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1" y="1"/>
                        <a:pt x="2" y="2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97" name="Freeform 1449"/>
                <p:cNvSpPr>
                  <a:spLocks/>
                </p:cNvSpPr>
                <p:nvPr/>
              </p:nvSpPr>
              <p:spPr bwMode="auto">
                <a:xfrm>
                  <a:off x="1361" y="8431"/>
                  <a:ext cx="50" cy="49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2" y="0"/>
                      </a:lnTo>
                      <a:cubicBezTo>
                        <a:pt x="2" y="0"/>
                        <a:pt x="1" y="0"/>
                        <a:pt x="0" y="0"/>
                      </a:cubicBezTo>
                      <a:lnTo>
                        <a:pt x="2" y="2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98" name="Freeform 1450"/>
                <p:cNvSpPr>
                  <a:spLocks/>
                </p:cNvSpPr>
                <p:nvPr/>
              </p:nvSpPr>
              <p:spPr bwMode="auto">
                <a:xfrm>
                  <a:off x="1534" y="8480"/>
                  <a:ext cx="50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2"/>
                    </a:cxn>
                    <a:cxn ang="0">
                      <a:pos x="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99" name="Freeform 1451"/>
                <p:cNvSpPr>
                  <a:spLocks/>
                </p:cNvSpPr>
                <p:nvPr/>
              </p:nvSpPr>
              <p:spPr bwMode="auto">
                <a:xfrm>
                  <a:off x="1534" y="8356"/>
                  <a:ext cx="50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0" y="2"/>
                      </a:lnTo>
                      <a:cubicBezTo>
                        <a:pt x="1" y="2"/>
                        <a:pt x="1" y="2"/>
                        <a:pt x="2" y="2"/>
                      </a:cubicBezTo>
                      <a:lnTo>
                        <a:pt x="1" y="0"/>
                      </a:ln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00" name="Freeform 1452"/>
                <p:cNvSpPr>
                  <a:spLocks/>
                </p:cNvSpPr>
                <p:nvPr/>
              </p:nvSpPr>
              <p:spPr bwMode="auto">
                <a:xfrm>
                  <a:off x="1534" y="8232"/>
                  <a:ext cx="25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0" y="2"/>
                      </a:lnTo>
                      <a:cubicBezTo>
                        <a:pt x="1" y="2"/>
                        <a:pt x="1" y="2"/>
                        <a:pt x="1" y="2"/>
                      </a:cubicBezTo>
                      <a:lnTo>
                        <a:pt x="1" y="0"/>
                      </a:ln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01" name="Freeform 1453"/>
                <p:cNvSpPr>
                  <a:spLocks/>
                </p:cNvSpPr>
                <p:nvPr/>
              </p:nvSpPr>
              <p:spPr bwMode="auto">
                <a:xfrm>
                  <a:off x="1534" y="8108"/>
                  <a:ext cx="25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0" y="2"/>
                      </a:lnTo>
                      <a:cubicBezTo>
                        <a:pt x="0" y="2"/>
                        <a:pt x="1" y="2"/>
                        <a:pt x="1" y="2"/>
                      </a:cubicBezTo>
                      <a:lnTo>
                        <a:pt x="1" y="0"/>
                      </a:ln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02" name="Freeform 1454"/>
                <p:cNvSpPr>
                  <a:spLocks/>
                </p:cNvSpPr>
                <p:nvPr/>
              </p:nvSpPr>
              <p:spPr bwMode="auto">
                <a:xfrm>
                  <a:off x="1534" y="7985"/>
                  <a:ext cx="1" cy="4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cubicBezTo>
                        <a:pt x="0" y="2"/>
                        <a:pt x="0" y="2"/>
                        <a:pt x="0" y="2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03" name="Freeform 1455"/>
                <p:cNvSpPr>
                  <a:spLocks/>
                </p:cNvSpPr>
                <p:nvPr/>
              </p:nvSpPr>
              <p:spPr bwMode="auto">
                <a:xfrm>
                  <a:off x="1534" y="7489"/>
                  <a:ext cx="50" cy="4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0" y="2"/>
                      </a:lnTo>
                      <a:cubicBezTo>
                        <a:pt x="1" y="2"/>
                        <a:pt x="1" y="2"/>
                        <a:pt x="2" y="2"/>
                      </a:cubicBezTo>
                      <a:lnTo>
                        <a:pt x="2" y="0"/>
                      </a:ln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04" name="Freeform 1456"/>
                <p:cNvSpPr>
                  <a:spLocks/>
                </p:cNvSpPr>
                <p:nvPr/>
              </p:nvSpPr>
              <p:spPr bwMode="auto">
                <a:xfrm>
                  <a:off x="1534" y="7365"/>
                  <a:ext cx="25" cy="4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0" y="2"/>
                      </a:lnTo>
                      <a:cubicBezTo>
                        <a:pt x="1" y="2"/>
                        <a:pt x="1" y="2"/>
                        <a:pt x="1" y="2"/>
                      </a:cubicBezTo>
                      <a:lnTo>
                        <a:pt x="1" y="0"/>
                      </a:ln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05" name="Freeform 1457"/>
                <p:cNvSpPr>
                  <a:spLocks/>
                </p:cNvSpPr>
                <p:nvPr/>
              </p:nvSpPr>
              <p:spPr bwMode="auto">
                <a:xfrm>
                  <a:off x="1534" y="7241"/>
                  <a:ext cx="25" cy="4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0" y="2"/>
                      </a:lnTo>
                      <a:cubicBezTo>
                        <a:pt x="0" y="2"/>
                        <a:pt x="1" y="2"/>
                        <a:pt x="1" y="2"/>
                      </a:cubicBezTo>
                      <a:lnTo>
                        <a:pt x="1" y="0"/>
                      </a:ln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06" name="Freeform 1458"/>
                <p:cNvSpPr>
                  <a:spLocks/>
                </p:cNvSpPr>
                <p:nvPr/>
              </p:nvSpPr>
              <p:spPr bwMode="auto">
                <a:xfrm>
                  <a:off x="1534" y="7092"/>
                  <a:ext cx="25" cy="74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3">
                      <a:moveTo>
                        <a:pt x="0" y="1"/>
                      </a:moveTo>
                      <a:lnTo>
                        <a:pt x="0" y="3"/>
                      </a:lnTo>
                      <a:cubicBezTo>
                        <a:pt x="0" y="3"/>
                        <a:pt x="1" y="3"/>
                        <a:pt x="1" y="3"/>
                      </a:cubicBezTo>
                      <a:lnTo>
                        <a:pt x="1" y="0"/>
                      </a:lnTo>
                      <a:cubicBezTo>
                        <a:pt x="1" y="1"/>
                        <a:pt x="0" y="1"/>
                        <a:pt x="0" y="1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07" name="Freeform 1459"/>
                <p:cNvSpPr>
                  <a:spLocks/>
                </p:cNvSpPr>
                <p:nvPr/>
              </p:nvSpPr>
              <p:spPr bwMode="auto">
                <a:xfrm>
                  <a:off x="1534" y="6968"/>
                  <a:ext cx="1" cy="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3"/>
                      </a:lnTo>
                      <a:cubicBezTo>
                        <a:pt x="0" y="3"/>
                        <a:pt x="0" y="3"/>
                        <a:pt x="0" y="3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08" name="Freeform 1460"/>
                <p:cNvSpPr>
                  <a:spLocks/>
                </p:cNvSpPr>
                <p:nvPr/>
              </p:nvSpPr>
              <p:spPr bwMode="auto">
                <a:xfrm>
                  <a:off x="1534" y="6125"/>
                  <a:ext cx="50" cy="124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5"/>
                    </a:cxn>
                    <a:cxn ang="0">
                      <a:pos x="2" y="3"/>
                    </a:cxn>
                    <a:cxn ang="0">
                      <a:pos x="2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2" h="5">
                      <a:moveTo>
                        <a:pt x="0" y="2"/>
                      </a:moveTo>
                      <a:lnTo>
                        <a:pt x="0" y="5"/>
                      </a:lnTo>
                      <a:cubicBezTo>
                        <a:pt x="1" y="4"/>
                        <a:pt x="2" y="4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0"/>
                        <a:pt x="1" y="1"/>
                        <a:pt x="0" y="2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09" name="Freeform 1461"/>
                <p:cNvSpPr>
                  <a:spLocks/>
                </p:cNvSpPr>
                <p:nvPr/>
              </p:nvSpPr>
              <p:spPr bwMode="auto">
                <a:xfrm>
                  <a:off x="1534" y="5976"/>
                  <a:ext cx="50" cy="124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5"/>
                    </a:cxn>
                    <a:cxn ang="0">
                      <a:pos x="2" y="4"/>
                    </a:cxn>
                    <a:cxn ang="0">
                      <a:pos x="2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2" h="5">
                      <a:moveTo>
                        <a:pt x="0" y="2"/>
                      </a:moveTo>
                      <a:lnTo>
                        <a:pt x="0" y="5"/>
                      </a:lnTo>
                      <a:cubicBezTo>
                        <a:pt x="1" y="5"/>
                        <a:pt x="1" y="4"/>
                        <a:pt x="2" y="4"/>
                      </a:cubicBezTo>
                      <a:cubicBezTo>
                        <a:pt x="2" y="3"/>
                        <a:pt x="2" y="2"/>
                        <a:pt x="2" y="0"/>
                      </a:cubicBezTo>
                      <a:cubicBezTo>
                        <a:pt x="1" y="1"/>
                        <a:pt x="1" y="2"/>
                        <a:pt x="0" y="2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10" name="Freeform 1462"/>
                <p:cNvSpPr>
                  <a:spLocks/>
                </p:cNvSpPr>
                <p:nvPr/>
              </p:nvSpPr>
              <p:spPr bwMode="auto">
                <a:xfrm>
                  <a:off x="1534" y="5852"/>
                  <a:ext cx="50" cy="124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5"/>
                    </a:cxn>
                    <a:cxn ang="0">
                      <a:pos x="2" y="4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2" h="5">
                      <a:moveTo>
                        <a:pt x="0" y="1"/>
                      </a:moveTo>
                      <a:lnTo>
                        <a:pt x="0" y="5"/>
                      </a:lnTo>
                      <a:cubicBezTo>
                        <a:pt x="1" y="5"/>
                        <a:pt x="1" y="4"/>
                        <a:pt x="2" y="4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1"/>
                        <a:pt x="1" y="1"/>
                        <a:pt x="0" y="1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11" name="Freeform 1463"/>
                <p:cNvSpPr>
                  <a:spLocks/>
                </p:cNvSpPr>
                <p:nvPr/>
              </p:nvSpPr>
              <p:spPr bwMode="auto">
                <a:xfrm>
                  <a:off x="1534" y="5728"/>
                  <a:ext cx="25" cy="9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" y="3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1" y="3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12" name="Freeform 1464"/>
                <p:cNvSpPr>
                  <a:spLocks/>
                </p:cNvSpPr>
                <p:nvPr/>
              </p:nvSpPr>
              <p:spPr bwMode="auto">
                <a:xfrm>
                  <a:off x="1534" y="7613"/>
                  <a:ext cx="50" cy="49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lnTo>
                        <a:pt x="0" y="0"/>
                      </a:lnTo>
                      <a:cubicBezTo>
                        <a:pt x="1" y="0"/>
                        <a:pt x="1" y="0"/>
                        <a:pt x="2" y="0"/>
                      </a:cubicBezTo>
                      <a:lnTo>
                        <a:pt x="2" y="2"/>
                      </a:lnTo>
                      <a:cubicBezTo>
                        <a:pt x="2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13" name="Freeform 1465"/>
                <p:cNvSpPr>
                  <a:spLocks/>
                </p:cNvSpPr>
                <p:nvPr/>
              </p:nvSpPr>
              <p:spPr bwMode="auto">
                <a:xfrm>
                  <a:off x="1559" y="7737"/>
                  <a:ext cx="25" cy="49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2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cubicBezTo>
                        <a:pt x="0" y="0"/>
                        <a:pt x="1" y="0"/>
                        <a:pt x="1" y="0"/>
                      </a:cubicBezTo>
                      <a:lnTo>
                        <a:pt x="1" y="2"/>
                      </a:lnTo>
                      <a:cubicBezTo>
                        <a:pt x="1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14" name="Freeform 1466"/>
                <p:cNvSpPr>
                  <a:spLocks/>
                </p:cNvSpPr>
                <p:nvPr/>
              </p:nvSpPr>
              <p:spPr bwMode="auto">
                <a:xfrm>
                  <a:off x="1559" y="7861"/>
                  <a:ext cx="49" cy="49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2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cubicBezTo>
                        <a:pt x="1" y="0"/>
                        <a:pt x="1" y="0"/>
                        <a:pt x="1" y="0"/>
                      </a:cubicBezTo>
                      <a:lnTo>
                        <a:pt x="2" y="2"/>
                      </a:lnTo>
                      <a:cubicBezTo>
                        <a:pt x="1" y="2"/>
                        <a:pt x="1" y="2"/>
                        <a:pt x="0" y="2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15" name="Freeform 1467"/>
                <p:cNvSpPr>
                  <a:spLocks/>
                </p:cNvSpPr>
                <p:nvPr/>
              </p:nvSpPr>
              <p:spPr bwMode="auto">
                <a:xfrm>
                  <a:off x="1559" y="7985"/>
                  <a:ext cx="49" cy="49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lnTo>
                        <a:pt x="0" y="0"/>
                      </a:lnTo>
                      <a:cubicBezTo>
                        <a:pt x="1" y="0"/>
                        <a:pt x="1" y="0"/>
                        <a:pt x="2" y="0"/>
                      </a:cubicBezTo>
                      <a:lnTo>
                        <a:pt x="2" y="2"/>
                      </a:ln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16" name="Freeform 1468"/>
                <p:cNvSpPr>
                  <a:spLocks/>
                </p:cNvSpPr>
                <p:nvPr/>
              </p:nvSpPr>
              <p:spPr bwMode="auto">
                <a:xfrm>
                  <a:off x="1584" y="8108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2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cubicBezTo>
                        <a:pt x="0" y="0"/>
                        <a:pt x="1" y="0"/>
                        <a:pt x="1" y="0"/>
                      </a:cubicBezTo>
                      <a:lnTo>
                        <a:pt x="1" y="2"/>
                      </a:lnTo>
                      <a:cubicBezTo>
                        <a:pt x="1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17" name="Freeform 1469"/>
                <p:cNvSpPr>
                  <a:spLocks/>
                </p:cNvSpPr>
                <p:nvPr/>
              </p:nvSpPr>
              <p:spPr bwMode="auto">
                <a:xfrm>
                  <a:off x="1584" y="8232"/>
                  <a:ext cx="24" cy="50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2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cubicBezTo>
                        <a:pt x="0" y="0"/>
                        <a:pt x="1" y="0"/>
                        <a:pt x="1" y="0"/>
                      </a:cubicBezTo>
                      <a:lnTo>
                        <a:pt x="1" y="2"/>
                      </a:lnTo>
                      <a:cubicBezTo>
                        <a:pt x="1" y="2"/>
                        <a:pt x="1" y="2"/>
                        <a:pt x="0" y="2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18" name="Freeform 1470"/>
                <p:cNvSpPr>
                  <a:spLocks/>
                </p:cNvSpPr>
                <p:nvPr/>
              </p:nvSpPr>
              <p:spPr bwMode="auto">
                <a:xfrm>
                  <a:off x="1584" y="8356"/>
                  <a:ext cx="49" cy="50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cubicBezTo>
                        <a:pt x="1" y="0"/>
                        <a:pt x="1" y="0"/>
                        <a:pt x="2" y="0"/>
                      </a:cubicBezTo>
                      <a:lnTo>
                        <a:pt x="2" y="2"/>
                      </a:lnTo>
                      <a:cubicBezTo>
                        <a:pt x="1" y="2"/>
                        <a:pt x="1" y="2"/>
                        <a:pt x="0" y="2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19" name="Rectangle 1471"/>
                <p:cNvSpPr>
                  <a:spLocks noChangeArrowheads="1"/>
                </p:cNvSpPr>
                <p:nvPr/>
              </p:nvSpPr>
              <p:spPr bwMode="auto">
                <a:xfrm>
                  <a:off x="1608" y="8480"/>
                  <a:ext cx="25" cy="5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20" name="Freeform 1472"/>
                <p:cNvSpPr>
                  <a:spLocks/>
                </p:cNvSpPr>
                <p:nvPr/>
              </p:nvSpPr>
              <p:spPr bwMode="auto">
                <a:xfrm>
                  <a:off x="1534" y="6249"/>
                  <a:ext cx="74" cy="124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4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lnTo>
                        <a:pt x="0" y="2"/>
                      </a:lnTo>
                      <a:cubicBezTo>
                        <a:pt x="1" y="1"/>
                        <a:pt x="2" y="1"/>
                        <a:pt x="3" y="0"/>
                      </a:cubicBezTo>
                      <a:cubicBezTo>
                        <a:pt x="3" y="1"/>
                        <a:pt x="3" y="2"/>
                        <a:pt x="3" y="4"/>
                      </a:cubicBezTo>
                      <a:cubicBezTo>
                        <a:pt x="2" y="4"/>
                        <a:pt x="1" y="5"/>
                        <a:pt x="0" y="5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21" name="Freeform 1473"/>
                <p:cNvSpPr>
                  <a:spLocks/>
                </p:cNvSpPr>
                <p:nvPr/>
              </p:nvSpPr>
              <p:spPr bwMode="auto">
                <a:xfrm>
                  <a:off x="1559" y="6398"/>
                  <a:ext cx="49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2" y="0"/>
                    </a:cxn>
                    <a:cxn ang="0">
                      <a:pos x="2" y="3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2" h="4">
                      <a:moveTo>
                        <a:pt x="0" y="4"/>
                      </a:moveTo>
                      <a:lnTo>
                        <a:pt x="0" y="1"/>
                      </a:ln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2" y="1"/>
                        <a:pt x="2" y="2"/>
                        <a:pt x="2" y="3"/>
                      </a:cubicBezTo>
                      <a:cubicBezTo>
                        <a:pt x="1" y="3"/>
                        <a:pt x="1" y="4"/>
                        <a:pt x="0" y="4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22" name="Freeform 1474"/>
                <p:cNvSpPr>
                  <a:spLocks/>
                </p:cNvSpPr>
                <p:nvPr/>
              </p:nvSpPr>
              <p:spPr bwMode="auto">
                <a:xfrm>
                  <a:off x="1559" y="6522"/>
                  <a:ext cx="49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2"/>
                    </a:cxn>
                    <a:cxn ang="0">
                      <a:pos x="2" y="0"/>
                    </a:cxn>
                    <a:cxn ang="0">
                      <a:pos x="2" y="3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2" h="4">
                      <a:moveTo>
                        <a:pt x="0" y="4"/>
                      </a:moveTo>
                      <a:lnTo>
                        <a:pt x="0" y="2"/>
                      </a:lnTo>
                      <a:cubicBezTo>
                        <a:pt x="1" y="1"/>
                        <a:pt x="2" y="0"/>
                        <a:pt x="2" y="0"/>
                      </a:cubicBezTo>
                      <a:cubicBezTo>
                        <a:pt x="2" y="1"/>
                        <a:pt x="2" y="2"/>
                        <a:pt x="2" y="3"/>
                      </a:cubicBezTo>
                      <a:cubicBezTo>
                        <a:pt x="2" y="3"/>
                        <a:pt x="1" y="4"/>
                        <a:pt x="0" y="4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23" name="Freeform 1475"/>
                <p:cNvSpPr>
                  <a:spLocks/>
                </p:cNvSpPr>
                <p:nvPr/>
              </p:nvSpPr>
              <p:spPr bwMode="auto">
                <a:xfrm>
                  <a:off x="1559" y="6646"/>
                  <a:ext cx="74" cy="124"/>
                </a:xfrm>
                <a:custGeom>
                  <a:avLst/>
                  <a:gdLst/>
                  <a:ahLst/>
                  <a:cxnLst>
                    <a:cxn ang="0">
                      <a:pos x="1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3"/>
                    </a:cxn>
                    <a:cxn ang="0">
                      <a:pos x="1" y="5"/>
                    </a:cxn>
                  </a:cxnLst>
                  <a:rect l="0" t="0" r="r" b="b"/>
                  <a:pathLst>
                    <a:path w="3" h="5">
                      <a:moveTo>
                        <a:pt x="1" y="5"/>
                      </a:moveTo>
                      <a:lnTo>
                        <a:pt x="0" y="2"/>
                      </a:lnTo>
                      <a:cubicBezTo>
                        <a:pt x="1" y="1"/>
                        <a:pt x="2" y="1"/>
                        <a:pt x="3" y="0"/>
                      </a:cubicBezTo>
                      <a:cubicBezTo>
                        <a:pt x="3" y="1"/>
                        <a:pt x="3" y="2"/>
                        <a:pt x="3" y="3"/>
                      </a:cubicBezTo>
                      <a:cubicBezTo>
                        <a:pt x="2" y="4"/>
                        <a:pt x="1" y="4"/>
                        <a:pt x="1" y="5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24" name="Freeform 1476"/>
                <p:cNvSpPr>
                  <a:spLocks/>
                </p:cNvSpPr>
                <p:nvPr/>
              </p:nvSpPr>
              <p:spPr bwMode="auto">
                <a:xfrm>
                  <a:off x="1584" y="6770"/>
                  <a:ext cx="49" cy="124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2" y="0"/>
                    </a:cxn>
                    <a:cxn ang="0">
                      <a:pos x="2" y="4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2" h="5">
                      <a:moveTo>
                        <a:pt x="0" y="5"/>
                      </a:moveTo>
                      <a:lnTo>
                        <a:pt x="0" y="2"/>
                      </a:lnTo>
                      <a:cubicBezTo>
                        <a:pt x="1" y="2"/>
                        <a:pt x="1" y="1"/>
                        <a:pt x="2" y="0"/>
                      </a:cubicBezTo>
                      <a:cubicBezTo>
                        <a:pt x="2" y="2"/>
                        <a:pt x="2" y="3"/>
                        <a:pt x="2" y="4"/>
                      </a:cubicBezTo>
                      <a:cubicBezTo>
                        <a:pt x="1" y="4"/>
                        <a:pt x="1" y="4"/>
                        <a:pt x="0" y="5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25" name="Freeform 1477"/>
                <p:cNvSpPr>
                  <a:spLocks/>
                </p:cNvSpPr>
                <p:nvPr/>
              </p:nvSpPr>
              <p:spPr bwMode="auto">
                <a:xfrm>
                  <a:off x="1584" y="6918"/>
                  <a:ext cx="74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2" y="3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3" h="4">
                      <a:moveTo>
                        <a:pt x="0" y="4"/>
                      </a:moveTo>
                      <a:lnTo>
                        <a:pt x="0" y="1"/>
                      </a:ln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3" y="1"/>
                        <a:pt x="3" y="2"/>
                        <a:pt x="2" y="3"/>
                      </a:cubicBezTo>
                      <a:cubicBezTo>
                        <a:pt x="2" y="3"/>
                        <a:pt x="1" y="4"/>
                        <a:pt x="0" y="4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26" name="Freeform 1478"/>
                <p:cNvSpPr>
                  <a:spLocks/>
                </p:cNvSpPr>
                <p:nvPr/>
              </p:nvSpPr>
              <p:spPr bwMode="auto">
                <a:xfrm>
                  <a:off x="1584" y="7042"/>
                  <a:ext cx="74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3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3" h="4">
                      <a:moveTo>
                        <a:pt x="0" y="4"/>
                      </a:moveTo>
                      <a:lnTo>
                        <a:pt x="0" y="2"/>
                      </a:lnTo>
                      <a:cubicBezTo>
                        <a:pt x="1" y="1"/>
                        <a:pt x="2" y="1"/>
                        <a:pt x="3" y="0"/>
                      </a:cubicBezTo>
                      <a:cubicBezTo>
                        <a:pt x="3" y="1"/>
                        <a:pt x="3" y="2"/>
                        <a:pt x="3" y="3"/>
                      </a:cubicBezTo>
                      <a:cubicBezTo>
                        <a:pt x="2" y="4"/>
                        <a:pt x="1" y="4"/>
                        <a:pt x="0" y="4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27" name="Freeform 1479"/>
                <p:cNvSpPr>
                  <a:spLocks/>
                </p:cNvSpPr>
                <p:nvPr/>
              </p:nvSpPr>
              <p:spPr bwMode="auto">
                <a:xfrm>
                  <a:off x="1608" y="7191"/>
                  <a:ext cx="75" cy="74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2" y="2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lnTo>
                        <a:pt x="0" y="1"/>
                      </a:ln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3" y="0"/>
                        <a:pt x="2" y="1"/>
                        <a:pt x="2" y="2"/>
                      </a:cubicBezTo>
                      <a:cubicBezTo>
                        <a:pt x="1" y="3"/>
                        <a:pt x="1" y="3"/>
                        <a:pt x="0" y="3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28" name="Freeform 1480"/>
                <p:cNvSpPr>
                  <a:spLocks/>
                </p:cNvSpPr>
                <p:nvPr/>
              </p:nvSpPr>
              <p:spPr bwMode="auto">
                <a:xfrm>
                  <a:off x="1608" y="7315"/>
                  <a:ext cx="75" cy="74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lnTo>
                        <a:pt x="0" y="1"/>
                      </a:ln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3" y="1"/>
                        <a:pt x="3" y="2"/>
                        <a:pt x="3" y="3"/>
                      </a:cubicBezTo>
                      <a:cubicBezTo>
                        <a:pt x="2" y="3"/>
                        <a:pt x="1" y="3"/>
                        <a:pt x="0" y="3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29" name="Freeform 1481"/>
                <p:cNvSpPr>
                  <a:spLocks/>
                </p:cNvSpPr>
                <p:nvPr/>
              </p:nvSpPr>
              <p:spPr bwMode="auto">
                <a:xfrm>
                  <a:off x="1608" y="7439"/>
                  <a:ext cx="99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4" y="0"/>
                    </a:cxn>
                    <a:cxn ang="0">
                      <a:pos x="3" y="3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4" h="4">
                      <a:moveTo>
                        <a:pt x="0" y="4"/>
                      </a:moveTo>
                      <a:lnTo>
                        <a:pt x="0" y="1"/>
                      </a:lnTo>
                      <a:cubicBezTo>
                        <a:pt x="1" y="1"/>
                        <a:pt x="3" y="1"/>
                        <a:pt x="4" y="0"/>
                      </a:cubicBezTo>
                      <a:cubicBezTo>
                        <a:pt x="4" y="1"/>
                        <a:pt x="3" y="2"/>
                        <a:pt x="3" y="3"/>
                      </a:cubicBezTo>
                      <a:cubicBezTo>
                        <a:pt x="2" y="3"/>
                        <a:pt x="1" y="3"/>
                        <a:pt x="0" y="4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30" name="Freeform 1482"/>
                <p:cNvSpPr>
                  <a:spLocks/>
                </p:cNvSpPr>
                <p:nvPr/>
              </p:nvSpPr>
              <p:spPr bwMode="auto">
                <a:xfrm>
                  <a:off x="1633" y="7563"/>
                  <a:ext cx="74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2" y="3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3" h="4">
                      <a:moveTo>
                        <a:pt x="0" y="4"/>
                      </a:moveTo>
                      <a:lnTo>
                        <a:pt x="0" y="1"/>
                      </a:lnTo>
                      <a:cubicBezTo>
                        <a:pt x="1" y="1"/>
                        <a:pt x="2" y="1"/>
                        <a:pt x="3" y="0"/>
                      </a:cubicBezTo>
                      <a:cubicBezTo>
                        <a:pt x="3" y="1"/>
                        <a:pt x="3" y="2"/>
                        <a:pt x="2" y="3"/>
                      </a:cubicBezTo>
                      <a:cubicBezTo>
                        <a:pt x="1" y="3"/>
                        <a:pt x="1" y="4"/>
                        <a:pt x="0" y="4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31" name="Freeform 1483"/>
                <p:cNvSpPr>
                  <a:spLocks/>
                </p:cNvSpPr>
                <p:nvPr/>
              </p:nvSpPr>
              <p:spPr bwMode="auto">
                <a:xfrm>
                  <a:off x="1633" y="7712"/>
                  <a:ext cx="99" cy="74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1"/>
                    </a:cxn>
                    <a:cxn ang="0">
                      <a:pos x="4" y="0"/>
                    </a:cxn>
                    <a:cxn ang="0">
                      <a:pos x="3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lnTo>
                        <a:pt x="0" y="1"/>
                      </a:lnTo>
                      <a:cubicBezTo>
                        <a:pt x="1" y="0"/>
                        <a:pt x="2" y="0"/>
                        <a:pt x="4" y="0"/>
                      </a:cubicBezTo>
                      <a:cubicBezTo>
                        <a:pt x="3" y="1"/>
                        <a:pt x="3" y="2"/>
                        <a:pt x="3" y="3"/>
                      </a:cubicBezTo>
                      <a:cubicBezTo>
                        <a:pt x="2" y="3"/>
                        <a:pt x="1" y="3"/>
                        <a:pt x="0" y="3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32" name="Freeform 1484"/>
                <p:cNvSpPr>
                  <a:spLocks/>
                </p:cNvSpPr>
                <p:nvPr/>
              </p:nvSpPr>
              <p:spPr bwMode="auto">
                <a:xfrm>
                  <a:off x="1633" y="7836"/>
                  <a:ext cx="99" cy="74"/>
                </a:xfrm>
                <a:custGeom>
                  <a:avLst/>
                  <a:gdLst/>
                  <a:ahLst/>
                  <a:cxnLst>
                    <a:cxn ang="0">
                      <a:pos x="1" y="3"/>
                    </a:cxn>
                    <a:cxn ang="0">
                      <a:pos x="0" y="1"/>
                    </a:cxn>
                    <a:cxn ang="0">
                      <a:pos x="4" y="0"/>
                    </a:cxn>
                    <a:cxn ang="0">
                      <a:pos x="3" y="3"/>
                    </a:cxn>
                    <a:cxn ang="0">
                      <a:pos x="1" y="3"/>
                    </a:cxn>
                  </a:cxnLst>
                  <a:rect l="0" t="0" r="r" b="b"/>
                  <a:pathLst>
                    <a:path w="4" h="3">
                      <a:moveTo>
                        <a:pt x="1" y="3"/>
                      </a:moveTo>
                      <a:lnTo>
                        <a:pt x="0" y="1"/>
                      </a:lnTo>
                      <a:cubicBezTo>
                        <a:pt x="2" y="1"/>
                        <a:pt x="3" y="0"/>
                        <a:pt x="4" y="0"/>
                      </a:cubicBezTo>
                      <a:cubicBezTo>
                        <a:pt x="4" y="1"/>
                        <a:pt x="3" y="2"/>
                        <a:pt x="3" y="3"/>
                      </a:cubicBezTo>
                      <a:cubicBezTo>
                        <a:pt x="2" y="3"/>
                        <a:pt x="1" y="3"/>
                        <a:pt x="1" y="3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33" name="Freeform 1485"/>
                <p:cNvSpPr>
                  <a:spLocks/>
                </p:cNvSpPr>
                <p:nvPr/>
              </p:nvSpPr>
              <p:spPr bwMode="auto">
                <a:xfrm>
                  <a:off x="1658" y="7960"/>
                  <a:ext cx="74" cy="74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2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lnTo>
                        <a:pt x="0" y="1"/>
                      </a:lnTo>
                      <a:cubicBezTo>
                        <a:pt x="1" y="1"/>
                        <a:pt x="2" y="1"/>
                        <a:pt x="3" y="0"/>
                      </a:cubicBezTo>
                      <a:cubicBezTo>
                        <a:pt x="3" y="1"/>
                        <a:pt x="3" y="2"/>
                        <a:pt x="2" y="3"/>
                      </a:cubicBezTo>
                      <a:cubicBezTo>
                        <a:pt x="2" y="3"/>
                        <a:pt x="1" y="3"/>
                        <a:pt x="0" y="3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34" name="Freeform 1486"/>
                <p:cNvSpPr>
                  <a:spLocks/>
                </p:cNvSpPr>
                <p:nvPr/>
              </p:nvSpPr>
              <p:spPr bwMode="auto">
                <a:xfrm>
                  <a:off x="1658" y="8108"/>
                  <a:ext cx="99" cy="50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4" y="0"/>
                    </a:cxn>
                    <a:cxn ang="0">
                      <a:pos x="3" y="2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0" y="0"/>
                      </a:lnTo>
                      <a:cubicBezTo>
                        <a:pt x="1" y="0"/>
                        <a:pt x="3" y="0"/>
                        <a:pt x="4" y="0"/>
                      </a:cubicBezTo>
                      <a:cubicBezTo>
                        <a:pt x="4" y="1"/>
                        <a:pt x="3" y="2"/>
                        <a:pt x="3" y="2"/>
                      </a:cubicBezTo>
                      <a:cubicBezTo>
                        <a:pt x="2" y="2"/>
                        <a:pt x="1" y="2"/>
                        <a:pt x="0" y="2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35" name="Freeform 1487"/>
                <p:cNvSpPr>
                  <a:spLocks/>
                </p:cNvSpPr>
                <p:nvPr/>
              </p:nvSpPr>
              <p:spPr bwMode="auto">
                <a:xfrm>
                  <a:off x="1658" y="8232"/>
                  <a:ext cx="99" cy="75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4" y="0"/>
                    </a:cxn>
                    <a:cxn ang="0">
                      <a:pos x="3" y="3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" h="3">
                      <a:moveTo>
                        <a:pt x="0" y="2"/>
                      </a:moveTo>
                      <a:lnTo>
                        <a:pt x="0" y="0"/>
                      </a:lnTo>
                      <a:cubicBezTo>
                        <a:pt x="2" y="0"/>
                        <a:pt x="3" y="0"/>
                        <a:pt x="4" y="0"/>
                      </a:cubicBezTo>
                      <a:cubicBezTo>
                        <a:pt x="4" y="1"/>
                        <a:pt x="4" y="2"/>
                        <a:pt x="3" y="3"/>
                      </a:cubicBezTo>
                      <a:cubicBezTo>
                        <a:pt x="2" y="3"/>
                        <a:pt x="1" y="3"/>
                        <a:pt x="0" y="2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36" name="Freeform 1488"/>
                <p:cNvSpPr>
                  <a:spLocks/>
                </p:cNvSpPr>
                <p:nvPr/>
              </p:nvSpPr>
              <p:spPr bwMode="auto">
                <a:xfrm>
                  <a:off x="1683" y="8356"/>
                  <a:ext cx="99" cy="75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4" y="0"/>
                    </a:cxn>
                    <a:cxn ang="0">
                      <a:pos x="2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lnTo>
                        <a:pt x="0" y="0"/>
                      </a:lnTo>
                      <a:cubicBezTo>
                        <a:pt x="1" y="0"/>
                        <a:pt x="2" y="0"/>
                        <a:pt x="4" y="0"/>
                      </a:cubicBezTo>
                      <a:cubicBezTo>
                        <a:pt x="3" y="1"/>
                        <a:pt x="3" y="2"/>
                        <a:pt x="2" y="3"/>
                      </a:cubicBezTo>
                      <a:cubicBezTo>
                        <a:pt x="2" y="3"/>
                        <a:pt x="1" y="3"/>
                        <a:pt x="0" y="3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37" name="Freeform 1489"/>
                <p:cNvSpPr>
                  <a:spLocks/>
                </p:cNvSpPr>
                <p:nvPr/>
              </p:nvSpPr>
              <p:spPr bwMode="auto">
                <a:xfrm>
                  <a:off x="1683" y="8480"/>
                  <a:ext cx="99" cy="75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4" y="1"/>
                    </a:cxn>
                    <a:cxn ang="0">
                      <a:pos x="3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4" y="1"/>
                      </a:lnTo>
                      <a:lnTo>
                        <a:pt x="3" y="3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38" name="Freeform 1490"/>
                <p:cNvSpPr>
                  <a:spLocks/>
                </p:cNvSpPr>
                <p:nvPr/>
              </p:nvSpPr>
              <p:spPr bwMode="auto">
                <a:xfrm>
                  <a:off x="1510" y="5728"/>
                  <a:ext cx="24" cy="124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0" y="5"/>
                    </a:cxn>
                    <a:cxn ang="0">
                      <a:pos x="1" y="4"/>
                    </a:cxn>
                  </a:cxnLst>
                  <a:rect l="0" t="0" r="r" b="b"/>
                  <a:pathLst>
                    <a:path w="1" h="5">
                      <a:moveTo>
                        <a:pt x="1" y="4"/>
                      </a:move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1" y="4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39" name="Freeform 1491"/>
                <p:cNvSpPr>
                  <a:spLocks/>
                </p:cNvSpPr>
                <p:nvPr/>
              </p:nvSpPr>
              <p:spPr bwMode="auto">
                <a:xfrm>
                  <a:off x="1510" y="5877"/>
                  <a:ext cx="24" cy="99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1" y="4"/>
                    </a:cxn>
                    <a:cxn ang="0">
                      <a:pos x="1" y="4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lnTo>
                        <a:pt x="1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1" y="4"/>
                      </a:lnTo>
                      <a:cubicBezTo>
                        <a:pt x="1" y="4"/>
                        <a:pt x="1" y="4"/>
                        <a:pt x="1" y="4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40" name="Freeform 1492"/>
                <p:cNvSpPr>
                  <a:spLocks/>
                </p:cNvSpPr>
                <p:nvPr/>
              </p:nvSpPr>
              <p:spPr bwMode="auto">
                <a:xfrm>
                  <a:off x="1534" y="6026"/>
                  <a:ext cx="1" cy="99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4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4">
                      <a:moveTo>
                        <a:pt x="0" y="3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1"/>
                      </a:cubicBezTo>
                      <a:lnTo>
                        <a:pt x="0" y="4"/>
                      </a:lnTo>
                      <a:cubicBezTo>
                        <a:pt x="0" y="4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41" name="Freeform 1493"/>
                <p:cNvSpPr>
                  <a:spLocks/>
                </p:cNvSpPr>
                <p:nvPr/>
              </p:nvSpPr>
              <p:spPr bwMode="auto">
                <a:xfrm>
                  <a:off x="1534" y="6174"/>
                  <a:ext cx="1" cy="75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42" name="Freeform 1494"/>
                <p:cNvSpPr>
                  <a:spLocks/>
                </p:cNvSpPr>
                <p:nvPr/>
              </p:nvSpPr>
              <p:spPr bwMode="auto">
                <a:xfrm>
                  <a:off x="1510" y="6968"/>
                  <a:ext cx="24" cy="74"/>
                </a:xfrm>
                <a:custGeom>
                  <a:avLst/>
                  <a:gdLst/>
                  <a:ahLst/>
                  <a:cxnLst>
                    <a:cxn ang="0">
                      <a:pos x="1" y="3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1" y="3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lnTo>
                        <a:pt x="1" y="0"/>
                      </a:lnTo>
                      <a:cubicBezTo>
                        <a:pt x="1" y="1"/>
                        <a:pt x="0" y="1"/>
                        <a:pt x="0" y="1"/>
                      </a:cubicBezTo>
                      <a:lnTo>
                        <a:pt x="0" y="3"/>
                      </a:lnTo>
                      <a:cubicBezTo>
                        <a:pt x="0" y="3"/>
                        <a:pt x="1" y="3"/>
                        <a:pt x="1" y="3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43" name="Freeform 1495"/>
                <p:cNvSpPr>
                  <a:spLocks/>
                </p:cNvSpPr>
                <p:nvPr/>
              </p:nvSpPr>
              <p:spPr bwMode="auto">
                <a:xfrm>
                  <a:off x="1510" y="7117"/>
                  <a:ext cx="24" cy="49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lnTo>
                        <a:pt x="1" y="0"/>
                      </a:lnTo>
                      <a:cubicBezTo>
                        <a:pt x="1" y="0"/>
                        <a:pt x="1" y="0"/>
                        <a:pt x="0" y="0"/>
                      </a:cubicBezTo>
                      <a:lnTo>
                        <a:pt x="0" y="2"/>
                      </a:ln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44" name="Freeform 1496"/>
                <p:cNvSpPr>
                  <a:spLocks/>
                </p:cNvSpPr>
                <p:nvPr/>
              </p:nvSpPr>
              <p:spPr bwMode="auto">
                <a:xfrm>
                  <a:off x="1510" y="7241"/>
                  <a:ext cx="24" cy="49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2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lnTo>
                        <a:pt x="1" y="0"/>
                      </a:lnTo>
                      <a:cubicBezTo>
                        <a:pt x="1" y="0"/>
                        <a:pt x="1" y="0"/>
                        <a:pt x="0" y="0"/>
                      </a:cubicBezTo>
                      <a:lnTo>
                        <a:pt x="1" y="2"/>
                      </a:ln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45" name="Freeform 1497"/>
                <p:cNvSpPr>
                  <a:spLocks/>
                </p:cNvSpPr>
                <p:nvPr/>
              </p:nvSpPr>
              <p:spPr bwMode="auto">
                <a:xfrm>
                  <a:off x="1534" y="7365"/>
                  <a:ext cx="1" cy="49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2"/>
                      </a:ln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46" name="Freeform 1498"/>
                <p:cNvSpPr>
                  <a:spLocks/>
                </p:cNvSpPr>
                <p:nvPr/>
              </p:nvSpPr>
              <p:spPr bwMode="auto">
                <a:xfrm>
                  <a:off x="1534" y="7489"/>
                  <a:ext cx="1" cy="49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2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47" name="Freeform 1499"/>
                <p:cNvSpPr>
                  <a:spLocks/>
                </p:cNvSpPr>
                <p:nvPr/>
              </p:nvSpPr>
              <p:spPr bwMode="auto">
                <a:xfrm>
                  <a:off x="1485" y="7985"/>
                  <a:ext cx="49" cy="49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2" y="0"/>
                      </a:lnTo>
                      <a:cubicBezTo>
                        <a:pt x="1" y="1"/>
                        <a:pt x="0" y="1"/>
                        <a:pt x="0" y="1"/>
                      </a:cubicBezTo>
                      <a:lnTo>
                        <a:pt x="0" y="2"/>
                      </a:lnTo>
                      <a:cubicBezTo>
                        <a:pt x="0" y="2"/>
                        <a:pt x="1" y="2"/>
                        <a:pt x="2" y="2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48" name="Freeform 1500"/>
                <p:cNvSpPr>
                  <a:spLocks/>
                </p:cNvSpPr>
                <p:nvPr/>
              </p:nvSpPr>
              <p:spPr bwMode="auto">
                <a:xfrm>
                  <a:off x="1485" y="8108"/>
                  <a:ext cx="49" cy="50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2" y="0"/>
                      </a:lnTo>
                      <a:cubicBezTo>
                        <a:pt x="1" y="0"/>
                        <a:pt x="1" y="0"/>
                        <a:pt x="0" y="1"/>
                      </a:cubicBezTo>
                      <a:lnTo>
                        <a:pt x="0" y="2"/>
                      </a:lnTo>
                      <a:cubicBezTo>
                        <a:pt x="1" y="2"/>
                        <a:pt x="2" y="2"/>
                        <a:pt x="2" y="2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49" name="Freeform 1501"/>
                <p:cNvSpPr>
                  <a:spLocks/>
                </p:cNvSpPr>
                <p:nvPr/>
              </p:nvSpPr>
              <p:spPr bwMode="auto">
                <a:xfrm>
                  <a:off x="1485" y="8232"/>
                  <a:ext cx="49" cy="50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2" y="0"/>
                      </a:lnTo>
                      <a:cubicBezTo>
                        <a:pt x="2" y="0"/>
                        <a:pt x="1" y="0"/>
                        <a:pt x="0" y="0"/>
                      </a:cubicBezTo>
                      <a:lnTo>
                        <a:pt x="0" y="2"/>
                      </a:lnTo>
                      <a:cubicBezTo>
                        <a:pt x="1" y="2"/>
                        <a:pt x="2" y="2"/>
                        <a:pt x="2" y="2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50" name="Freeform 1502"/>
                <p:cNvSpPr>
                  <a:spLocks/>
                </p:cNvSpPr>
                <p:nvPr/>
              </p:nvSpPr>
              <p:spPr bwMode="auto">
                <a:xfrm>
                  <a:off x="1485" y="8356"/>
                  <a:ext cx="49" cy="50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2" y="0"/>
                      </a:lnTo>
                      <a:cubicBezTo>
                        <a:pt x="2" y="0"/>
                        <a:pt x="1" y="0"/>
                        <a:pt x="0" y="0"/>
                      </a:cubicBezTo>
                      <a:lnTo>
                        <a:pt x="1" y="1"/>
                      </a:lnTo>
                      <a:cubicBezTo>
                        <a:pt x="1" y="2"/>
                        <a:pt x="2" y="2"/>
                        <a:pt x="2" y="2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51" name="Rectangle 1503"/>
                <p:cNvSpPr>
                  <a:spLocks noChangeArrowheads="1"/>
                </p:cNvSpPr>
                <p:nvPr/>
              </p:nvSpPr>
              <p:spPr bwMode="auto">
                <a:xfrm>
                  <a:off x="1510" y="8480"/>
                  <a:ext cx="24" cy="25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794" name="Group 1504"/>
              <p:cNvGrpSpPr>
                <a:grpSpLocks/>
              </p:cNvGrpSpPr>
              <p:nvPr/>
            </p:nvGrpSpPr>
            <p:grpSpPr bwMode="auto">
              <a:xfrm>
                <a:off x="1237" y="4588"/>
                <a:ext cx="7102" cy="4240"/>
                <a:chOff x="1237" y="4588"/>
                <a:chExt cx="7102" cy="4240"/>
              </a:xfrm>
            </p:grpSpPr>
            <p:sp>
              <p:nvSpPr>
                <p:cNvPr id="2852" name="Freeform 1505"/>
                <p:cNvSpPr>
                  <a:spLocks/>
                </p:cNvSpPr>
                <p:nvPr/>
              </p:nvSpPr>
              <p:spPr bwMode="auto">
                <a:xfrm>
                  <a:off x="1336" y="5902"/>
                  <a:ext cx="75" cy="124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2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53" name="Freeform 1506"/>
                <p:cNvSpPr>
                  <a:spLocks/>
                </p:cNvSpPr>
                <p:nvPr/>
              </p:nvSpPr>
              <p:spPr bwMode="auto">
                <a:xfrm>
                  <a:off x="1361" y="6026"/>
                  <a:ext cx="50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2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2" h="4">
                      <a:moveTo>
                        <a:pt x="0" y="4"/>
                      </a:moveTo>
                      <a:lnTo>
                        <a:pt x="0" y="2"/>
                      </a:lnTo>
                      <a:cubicBezTo>
                        <a:pt x="0" y="2"/>
                        <a:pt x="1" y="1"/>
                        <a:pt x="2" y="0"/>
                      </a:cubicBezTo>
                      <a:lnTo>
                        <a:pt x="2" y="2"/>
                      </a:lnTo>
                      <a:cubicBezTo>
                        <a:pt x="1" y="3"/>
                        <a:pt x="0" y="4"/>
                        <a:pt x="0" y="4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54" name="Freeform 1507"/>
                <p:cNvSpPr>
                  <a:spLocks/>
                </p:cNvSpPr>
                <p:nvPr/>
              </p:nvSpPr>
              <p:spPr bwMode="auto">
                <a:xfrm>
                  <a:off x="1361" y="6150"/>
                  <a:ext cx="50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2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2" h="4">
                      <a:moveTo>
                        <a:pt x="0" y="4"/>
                      </a:moveTo>
                      <a:lnTo>
                        <a:pt x="0" y="2"/>
                      </a:lnTo>
                      <a:cubicBezTo>
                        <a:pt x="1" y="1"/>
                        <a:pt x="1" y="1"/>
                        <a:pt x="2" y="0"/>
                      </a:cubicBezTo>
                      <a:lnTo>
                        <a:pt x="2" y="2"/>
                      </a:lnTo>
                      <a:cubicBezTo>
                        <a:pt x="2" y="3"/>
                        <a:pt x="1" y="4"/>
                        <a:pt x="0" y="4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55" name="Freeform 1508"/>
                <p:cNvSpPr>
                  <a:spLocks/>
                </p:cNvSpPr>
                <p:nvPr/>
              </p:nvSpPr>
              <p:spPr bwMode="auto">
                <a:xfrm>
                  <a:off x="1361" y="6274"/>
                  <a:ext cx="74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2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3" h="4">
                      <a:moveTo>
                        <a:pt x="0" y="4"/>
                      </a:moveTo>
                      <a:lnTo>
                        <a:pt x="0" y="2"/>
                      </a:lnTo>
                      <a:cubicBezTo>
                        <a:pt x="1" y="1"/>
                        <a:pt x="2" y="1"/>
                        <a:pt x="3" y="0"/>
                      </a:cubicBezTo>
                      <a:lnTo>
                        <a:pt x="3" y="2"/>
                      </a:lnTo>
                      <a:cubicBezTo>
                        <a:pt x="2" y="3"/>
                        <a:pt x="1" y="3"/>
                        <a:pt x="0" y="4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56" name="Freeform 1509"/>
                <p:cNvSpPr>
                  <a:spLocks/>
                </p:cNvSpPr>
                <p:nvPr/>
              </p:nvSpPr>
              <p:spPr bwMode="auto">
                <a:xfrm>
                  <a:off x="1386" y="6398"/>
                  <a:ext cx="49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2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2" h="4">
                      <a:moveTo>
                        <a:pt x="0" y="4"/>
                      </a:moveTo>
                      <a:lnTo>
                        <a:pt x="0" y="2"/>
                      </a:lnTo>
                      <a:cubicBezTo>
                        <a:pt x="0" y="1"/>
                        <a:pt x="1" y="1"/>
                        <a:pt x="2" y="0"/>
                      </a:cubicBezTo>
                      <a:lnTo>
                        <a:pt x="2" y="2"/>
                      </a:lnTo>
                      <a:cubicBezTo>
                        <a:pt x="1" y="3"/>
                        <a:pt x="0" y="3"/>
                        <a:pt x="0" y="4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57" name="Freeform 1510"/>
                <p:cNvSpPr>
                  <a:spLocks/>
                </p:cNvSpPr>
                <p:nvPr/>
              </p:nvSpPr>
              <p:spPr bwMode="auto">
                <a:xfrm>
                  <a:off x="1386" y="6522"/>
                  <a:ext cx="49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2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2" h="4">
                      <a:moveTo>
                        <a:pt x="0" y="4"/>
                      </a:moveTo>
                      <a:lnTo>
                        <a:pt x="0" y="2"/>
                      </a:lnTo>
                      <a:cubicBezTo>
                        <a:pt x="1" y="1"/>
                        <a:pt x="1" y="1"/>
                        <a:pt x="2" y="0"/>
                      </a:cubicBezTo>
                      <a:lnTo>
                        <a:pt x="2" y="2"/>
                      </a:lnTo>
                      <a:cubicBezTo>
                        <a:pt x="2" y="3"/>
                        <a:pt x="1" y="3"/>
                        <a:pt x="0" y="4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58" name="Freeform 1511"/>
                <p:cNvSpPr>
                  <a:spLocks/>
                </p:cNvSpPr>
                <p:nvPr/>
              </p:nvSpPr>
              <p:spPr bwMode="auto">
                <a:xfrm>
                  <a:off x="1386" y="6646"/>
                  <a:ext cx="74" cy="74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2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lnTo>
                        <a:pt x="0" y="2"/>
                      </a:lnTo>
                      <a:cubicBezTo>
                        <a:pt x="1" y="1"/>
                        <a:pt x="2" y="0"/>
                        <a:pt x="3" y="0"/>
                      </a:cubicBezTo>
                      <a:lnTo>
                        <a:pt x="3" y="2"/>
                      </a:lnTo>
                      <a:cubicBezTo>
                        <a:pt x="2" y="3"/>
                        <a:pt x="1" y="3"/>
                        <a:pt x="0" y="3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59" name="Freeform 1512"/>
                <p:cNvSpPr>
                  <a:spLocks/>
                </p:cNvSpPr>
                <p:nvPr/>
              </p:nvSpPr>
              <p:spPr bwMode="auto">
                <a:xfrm>
                  <a:off x="1411" y="6770"/>
                  <a:ext cx="49" cy="74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2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lnTo>
                        <a:pt x="0" y="2"/>
                      </a:lnTo>
                      <a:cubicBezTo>
                        <a:pt x="0" y="1"/>
                        <a:pt x="1" y="1"/>
                        <a:pt x="2" y="0"/>
                      </a:cubicBezTo>
                      <a:lnTo>
                        <a:pt x="2" y="2"/>
                      </a:lnTo>
                      <a:cubicBezTo>
                        <a:pt x="1" y="2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60" name="Freeform 1513"/>
                <p:cNvSpPr>
                  <a:spLocks/>
                </p:cNvSpPr>
                <p:nvPr/>
              </p:nvSpPr>
              <p:spPr bwMode="auto">
                <a:xfrm>
                  <a:off x="1411" y="6894"/>
                  <a:ext cx="49" cy="74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1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lnTo>
                        <a:pt x="0" y="1"/>
                      </a:lnTo>
                      <a:cubicBezTo>
                        <a:pt x="1" y="1"/>
                        <a:pt x="2" y="0"/>
                        <a:pt x="2" y="0"/>
                      </a:cubicBezTo>
                      <a:lnTo>
                        <a:pt x="2" y="2"/>
                      </a:lnTo>
                      <a:cubicBezTo>
                        <a:pt x="2" y="2"/>
                        <a:pt x="1" y="3"/>
                        <a:pt x="0" y="3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61" name="Freeform 1514"/>
                <p:cNvSpPr>
                  <a:spLocks/>
                </p:cNvSpPr>
                <p:nvPr/>
              </p:nvSpPr>
              <p:spPr bwMode="auto">
                <a:xfrm>
                  <a:off x="1411" y="7017"/>
                  <a:ext cx="74" cy="75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2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lnTo>
                        <a:pt x="0" y="1"/>
                      </a:lnTo>
                      <a:cubicBezTo>
                        <a:pt x="1" y="1"/>
                        <a:pt x="2" y="0"/>
                        <a:pt x="3" y="0"/>
                      </a:cubicBezTo>
                      <a:lnTo>
                        <a:pt x="3" y="2"/>
                      </a:lnTo>
                      <a:cubicBezTo>
                        <a:pt x="2" y="2"/>
                        <a:pt x="1" y="3"/>
                        <a:pt x="0" y="3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62" name="Freeform 1515"/>
                <p:cNvSpPr>
                  <a:spLocks/>
                </p:cNvSpPr>
                <p:nvPr/>
              </p:nvSpPr>
              <p:spPr bwMode="auto">
                <a:xfrm>
                  <a:off x="1411" y="7141"/>
                  <a:ext cx="74" cy="75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2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lnTo>
                        <a:pt x="0" y="1"/>
                      </a:lnTo>
                      <a:cubicBezTo>
                        <a:pt x="1" y="1"/>
                        <a:pt x="2" y="0"/>
                        <a:pt x="3" y="0"/>
                      </a:cubicBezTo>
                      <a:lnTo>
                        <a:pt x="3" y="2"/>
                      </a:lnTo>
                      <a:cubicBezTo>
                        <a:pt x="2" y="2"/>
                        <a:pt x="1" y="2"/>
                        <a:pt x="0" y="3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63" name="Freeform 1516"/>
                <p:cNvSpPr>
                  <a:spLocks/>
                </p:cNvSpPr>
                <p:nvPr/>
              </p:nvSpPr>
              <p:spPr bwMode="auto">
                <a:xfrm>
                  <a:off x="1435" y="7265"/>
                  <a:ext cx="50" cy="50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lnTo>
                        <a:pt x="0" y="1"/>
                      </a:lnTo>
                      <a:cubicBezTo>
                        <a:pt x="1" y="1"/>
                        <a:pt x="1" y="0"/>
                        <a:pt x="2" y="0"/>
                      </a:cubicBezTo>
                      <a:lnTo>
                        <a:pt x="2" y="2"/>
                      </a:lnTo>
                      <a:cubicBezTo>
                        <a:pt x="2" y="2"/>
                        <a:pt x="1" y="2"/>
                        <a:pt x="0" y="2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64" name="Freeform 1517"/>
                <p:cNvSpPr>
                  <a:spLocks/>
                </p:cNvSpPr>
                <p:nvPr/>
              </p:nvSpPr>
              <p:spPr bwMode="auto">
                <a:xfrm>
                  <a:off x="1435" y="7389"/>
                  <a:ext cx="75" cy="50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2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lnTo>
                        <a:pt x="0" y="1"/>
                      </a:lnTo>
                      <a:cubicBezTo>
                        <a:pt x="1" y="0"/>
                        <a:pt x="2" y="0"/>
                        <a:pt x="3" y="0"/>
                      </a:cubicBezTo>
                      <a:lnTo>
                        <a:pt x="3" y="2"/>
                      </a:lnTo>
                      <a:cubicBezTo>
                        <a:pt x="2" y="2"/>
                        <a:pt x="1" y="2"/>
                        <a:pt x="0" y="2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65" name="Freeform 1518"/>
                <p:cNvSpPr>
                  <a:spLocks/>
                </p:cNvSpPr>
                <p:nvPr/>
              </p:nvSpPr>
              <p:spPr bwMode="auto">
                <a:xfrm>
                  <a:off x="1435" y="7513"/>
                  <a:ext cx="75" cy="50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1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lnTo>
                        <a:pt x="0" y="1"/>
                      </a:lnTo>
                      <a:cubicBezTo>
                        <a:pt x="1" y="0"/>
                        <a:pt x="2" y="0"/>
                        <a:pt x="3" y="0"/>
                      </a:cubicBezTo>
                      <a:lnTo>
                        <a:pt x="3" y="1"/>
                      </a:lnTo>
                      <a:cubicBezTo>
                        <a:pt x="2" y="2"/>
                        <a:pt x="1" y="2"/>
                        <a:pt x="0" y="2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66" name="Freeform 1519"/>
                <p:cNvSpPr>
                  <a:spLocks/>
                </p:cNvSpPr>
                <p:nvPr/>
              </p:nvSpPr>
              <p:spPr bwMode="auto">
                <a:xfrm>
                  <a:off x="1460" y="7637"/>
                  <a:ext cx="74" cy="50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3" y="1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lnTo>
                        <a:pt x="0" y="0"/>
                      </a:lnTo>
                      <a:cubicBezTo>
                        <a:pt x="1" y="0"/>
                        <a:pt x="1" y="0"/>
                        <a:pt x="2" y="0"/>
                      </a:cubicBezTo>
                      <a:lnTo>
                        <a:pt x="3" y="1"/>
                      </a:lnTo>
                      <a:cubicBezTo>
                        <a:pt x="2" y="2"/>
                        <a:pt x="1" y="2"/>
                        <a:pt x="0" y="2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67" name="Freeform 1520"/>
                <p:cNvSpPr>
                  <a:spLocks/>
                </p:cNvSpPr>
                <p:nvPr/>
              </p:nvSpPr>
              <p:spPr bwMode="auto">
                <a:xfrm>
                  <a:off x="1460" y="7761"/>
                  <a:ext cx="74" cy="50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1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lnTo>
                        <a:pt x="0" y="0"/>
                      </a:lnTo>
                      <a:cubicBezTo>
                        <a:pt x="1" y="0"/>
                        <a:pt x="2" y="0"/>
                        <a:pt x="3" y="0"/>
                      </a:cubicBezTo>
                      <a:lnTo>
                        <a:pt x="3" y="1"/>
                      </a:lnTo>
                      <a:cubicBezTo>
                        <a:pt x="2" y="1"/>
                        <a:pt x="1" y="1"/>
                        <a:pt x="0" y="2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68" name="Freeform 1521"/>
                <p:cNvSpPr>
                  <a:spLocks/>
                </p:cNvSpPr>
                <p:nvPr/>
              </p:nvSpPr>
              <p:spPr bwMode="auto">
                <a:xfrm>
                  <a:off x="1460" y="7885"/>
                  <a:ext cx="74" cy="2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1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lnTo>
                        <a:pt x="0" y="0"/>
                      </a:lnTo>
                      <a:cubicBezTo>
                        <a:pt x="1" y="0"/>
                        <a:pt x="2" y="0"/>
                        <a:pt x="3" y="0"/>
                      </a:cubicBezTo>
                      <a:lnTo>
                        <a:pt x="3" y="1"/>
                      </a:lnTo>
                      <a:cubicBezTo>
                        <a:pt x="2" y="1"/>
                        <a:pt x="1" y="1"/>
                        <a:pt x="0" y="1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69" name="Freeform 1522"/>
                <p:cNvSpPr>
                  <a:spLocks/>
                </p:cNvSpPr>
                <p:nvPr/>
              </p:nvSpPr>
              <p:spPr bwMode="auto">
                <a:xfrm>
                  <a:off x="1411" y="8456"/>
                  <a:ext cx="74" cy="49"/>
                </a:xfrm>
                <a:custGeom>
                  <a:avLst/>
                  <a:gdLst/>
                  <a:ahLst/>
                  <a:cxnLst>
                    <a:cxn ang="0">
                      <a:pos x="3" y="1"/>
                    </a:cxn>
                    <a:cxn ang="0">
                      <a:pos x="3" y="2"/>
                    </a:cxn>
                    <a:cxn ang="0">
                      <a:pos x="2" y="2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3" y="1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70" name="Freeform 1523"/>
                <p:cNvSpPr>
                  <a:spLocks/>
                </p:cNvSpPr>
                <p:nvPr/>
              </p:nvSpPr>
              <p:spPr bwMode="auto">
                <a:xfrm>
                  <a:off x="1411" y="8356"/>
                  <a:ext cx="74" cy="25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1"/>
                    </a:cxn>
                    <a:cxn ang="0">
                      <a:pos x="1" y="1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3" y="1"/>
                      </a:ln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3" y="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71" name="Freeform 1524"/>
                <p:cNvSpPr>
                  <a:spLocks/>
                </p:cNvSpPr>
                <p:nvPr/>
              </p:nvSpPr>
              <p:spPr bwMode="auto">
                <a:xfrm>
                  <a:off x="1411" y="8232"/>
                  <a:ext cx="49" cy="5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1" y="1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2"/>
                      </a:lnTo>
                      <a:cubicBezTo>
                        <a:pt x="2" y="2"/>
                        <a:pt x="2" y="1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72" name="Freeform 1525"/>
                <p:cNvSpPr>
                  <a:spLocks/>
                </p:cNvSpPr>
                <p:nvPr/>
              </p:nvSpPr>
              <p:spPr bwMode="auto">
                <a:xfrm>
                  <a:off x="1386" y="8133"/>
                  <a:ext cx="74" cy="25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1"/>
                    </a:cxn>
                    <a:cxn ang="0">
                      <a:pos x="2" y="1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3" y="1"/>
                      </a:ln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73" name="Freeform 1526"/>
                <p:cNvSpPr>
                  <a:spLocks/>
                </p:cNvSpPr>
                <p:nvPr/>
              </p:nvSpPr>
              <p:spPr bwMode="auto">
                <a:xfrm>
                  <a:off x="1386" y="8009"/>
                  <a:ext cx="74" cy="25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1"/>
                    </a:cxn>
                    <a:cxn ang="0">
                      <a:pos x="1" y="1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3" y="1"/>
                      </a:ln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3" y="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74" name="Freeform 1527"/>
                <p:cNvSpPr>
                  <a:spLocks/>
                </p:cNvSpPr>
                <p:nvPr/>
              </p:nvSpPr>
              <p:spPr bwMode="auto">
                <a:xfrm>
                  <a:off x="1386" y="7885"/>
                  <a:ext cx="49" cy="2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2" y="1"/>
                      </a:ln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75" name="Freeform 1528"/>
                <p:cNvSpPr>
                  <a:spLocks/>
                </p:cNvSpPr>
                <p:nvPr/>
              </p:nvSpPr>
              <p:spPr bwMode="auto">
                <a:xfrm>
                  <a:off x="1361" y="7761"/>
                  <a:ext cx="74" cy="5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2"/>
                    </a:cxn>
                    <a:cxn ang="0">
                      <a:pos x="2" y="2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lnTo>
                        <a:pt x="3" y="2"/>
                      </a:ln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1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76" name="Freeform 1529"/>
                <p:cNvSpPr>
                  <a:spLocks/>
                </p:cNvSpPr>
                <p:nvPr/>
              </p:nvSpPr>
              <p:spPr bwMode="auto">
                <a:xfrm>
                  <a:off x="1361" y="7662"/>
                  <a:ext cx="74" cy="25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1"/>
                    </a:cxn>
                    <a:cxn ang="0">
                      <a:pos x="1" y="1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3" y="1"/>
                      </a:ln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3" y="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77" name="Freeform 1530"/>
                <p:cNvSpPr>
                  <a:spLocks/>
                </p:cNvSpPr>
                <p:nvPr/>
              </p:nvSpPr>
              <p:spPr bwMode="auto">
                <a:xfrm>
                  <a:off x="1361" y="7538"/>
                  <a:ext cx="50" cy="2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2" y="1"/>
                      </a:ln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78" name="Freeform 1531"/>
                <p:cNvSpPr>
                  <a:spLocks/>
                </p:cNvSpPr>
                <p:nvPr/>
              </p:nvSpPr>
              <p:spPr bwMode="auto">
                <a:xfrm>
                  <a:off x="1336" y="7414"/>
                  <a:ext cx="75" cy="5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2"/>
                    </a:cxn>
                    <a:cxn ang="0">
                      <a:pos x="2" y="2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lnTo>
                        <a:pt x="3" y="2"/>
                      </a:ln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1" y="2"/>
                        <a:pt x="1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79" name="Freeform 1532"/>
                <p:cNvSpPr>
                  <a:spLocks/>
                </p:cNvSpPr>
                <p:nvPr/>
              </p:nvSpPr>
              <p:spPr bwMode="auto">
                <a:xfrm>
                  <a:off x="1336" y="7290"/>
                  <a:ext cx="75" cy="5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2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2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lnTo>
                        <a:pt x="3" y="2"/>
                      </a:ln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3" y="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80" name="Freeform 1533"/>
                <p:cNvSpPr>
                  <a:spLocks/>
                </p:cNvSpPr>
                <p:nvPr/>
              </p:nvSpPr>
              <p:spPr bwMode="auto">
                <a:xfrm>
                  <a:off x="1312" y="7191"/>
                  <a:ext cx="74" cy="5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1"/>
                    </a:cxn>
                    <a:cxn ang="0">
                      <a:pos x="2" y="2"/>
                    </a:cxn>
                    <a:cxn ang="0">
                      <a:pos x="0" y="1"/>
                    </a:cxn>
                    <a:cxn ang="0">
                      <a:pos x="2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lnTo>
                        <a:pt x="3" y="1"/>
                      </a:lnTo>
                      <a:cubicBezTo>
                        <a:pt x="3" y="1"/>
                        <a:pt x="2" y="1"/>
                        <a:pt x="2" y="2"/>
                      </a:cubicBez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1" y="1"/>
                        <a:pt x="2" y="1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81" name="Freeform 1534"/>
                <p:cNvSpPr>
                  <a:spLocks/>
                </p:cNvSpPr>
                <p:nvPr/>
              </p:nvSpPr>
              <p:spPr bwMode="auto">
                <a:xfrm>
                  <a:off x="1312" y="7067"/>
                  <a:ext cx="74" cy="5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1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2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lnTo>
                        <a:pt x="3" y="1"/>
                      </a:lnTo>
                      <a:cubicBezTo>
                        <a:pt x="3" y="1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0" y="2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82" name="Freeform 1535"/>
                <p:cNvSpPr>
                  <a:spLocks/>
                </p:cNvSpPr>
                <p:nvPr/>
              </p:nvSpPr>
              <p:spPr bwMode="auto">
                <a:xfrm>
                  <a:off x="1312" y="6943"/>
                  <a:ext cx="74" cy="5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2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1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lnTo>
                        <a:pt x="3" y="2"/>
                      </a:ln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1" y="1"/>
                      </a:cubicBezTo>
                      <a:cubicBezTo>
                        <a:pt x="2" y="1"/>
                        <a:pt x="2" y="0"/>
                        <a:pt x="3" y="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83" name="Freeform 1536"/>
                <p:cNvSpPr>
                  <a:spLocks/>
                </p:cNvSpPr>
                <p:nvPr/>
              </p:nvSpPr>
              <p:spPr bwMode="auto">
                <a:xfrm>
                  <a:off x="1287" y="6819"/>
                  <a:ext cx="74" cy="75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2"/>
                    </a:cxn>
                    <a:cxn ang="0">
                      <a:pos x="2" y="3"/>
                    </a:cxn>
                    <a:cxn ang="0">
                      <a:pos x="0" y="2"/>
                    </a:cxn>
                    <a:cxn ang="0">
                      <a:pos x="2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lnTo>
                        <a:pt x="3" y="2"/>
                      </a:lnTo>
                      <a:cubicBezTo>
                        <a:pt x="3" y="2"/>
                        <a:pt x="3" y="2"/>
                        <a:pt x="2" y="3"/>
                      </a:cubicBezTo>
                      <a:cubicBezTo>
                        <a:pt x="1" y="3"/>
                        <a:pt x="1" y="2"/>
                        <a:pt x="0" y="2"/>
                      </a:cubicBezTo>
                      <a:cubicBezTo>
                        <a:pt x="1" y="2"/>
                        <a:pt x="1" y="2"/>
                        <a:pt x="2" y="1"/>
                      </a:cubicBezTo>
                      <a:cubicBezTo>
                        <a:pt x="3" y="1"/>
                        <a:pt x="3" y="1"/>
                        <a:pt x="3" y="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84" name="Freeform 1537"/>
                <p:cNvSpPr>
                  <a:spLocks/>
                </p:cNvSpPr>
                <p:nvPr/>
              </p:nvSpPr>
              <p:spPr bwMode="auto">
                <a:xfrm>
                  <a:off x="1287" y="6720"/>
                  <a:ext cx="74" cy="5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1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2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lnTo>
                        <a:pt x="3" y="1"/>
                      </a:lnTo>
                      <a:cubicBezTo>
                        <a:pt x="3" y="1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0" y="2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85" name="Freeform 1538"/>
                <p:cNvSpPr>
                  <a:spLocks/>
                </p:cNvSpPr>
                <p:nvPr/>
              </p:nvSpPr>
              <p:spPr bwMode="auto">
                <a:xfrm>
                  <a:off x="1287" y="6596"/>
                  <a:ext cx="74" cy="5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1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1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lnTo>
                        <a:pt x="3" y="1"/>
                      </a:ln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1" y="1"/>
                      </a:cubicBezTo>
                      <a:cubicBezTo>
                        <a:pt x="2" y="0"/>
                        <a:pt x="2" y="0"/>
                        <a:pt x="3" y="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86" name="Freeform 1539"/>
                <p:cNvSpPr>
                  <a:spLocks/>
                </p:cNvSpPr>
                <p:nvPr/>
              </p:nvSpPr>
              <p:spPr bwMode="auto">
                <a:xfrm>
                  <a:off x="1262" y="6472"/>
                  <a:ext cx="99" cy="74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4" y="2"/>
                    </a:cxn>
                    <a:cxn ang="0">
                      <a:pos x="2" y="3"/>
                    </a:cxn>
                    <a:cxn ang="0">
                      <a:pos x="0" y="3"/>
                    </a:cxn>
                    <a:cxn ang="0">
                      <a:pos x="2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4" h="3">
                      <a:moveTo>
                        <a:pt x="3" y="0"/>
                      </a:moveTo>
                      <a:lnTo>
                        <a:pt x="4" y="2"/>
                      </a:lnTo>
                      <a:cubicBezTo>
                        <a:pt x="3" y="2"/>
                        <a:pt x="2" y="2"/>
                        <a:pt x="2" y="3"/>
                      </a:cubicBezTo>
                      <a:cubicBezTo>
                        <a:pt x="1" y="3"/>
                        <a:pt x="1" y="3"/>
                        <a:pt x="0" y="3"/>
                      </a:cubicBezTo>
                      <a:cubicBezTo>
                        <a:pt x="1" y="2"/>
                        <a:pt x="1" y="2"/>
                        <a:pt x="2" y="1"/>
                      </a:cubicBezTo>
                      <a:cubicBezTo>
                        <a:pt x="2" y="1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87" name="Freeform 1540"/>
                <p:cNvSpPr>
                  <a:spLocks/>
                </p:cNvSpPr>
                <p:nvPr/>
              </p:nvSpPr>
              <p:spPr bwMode="auto">
                <a:xfrm>
                  <a:off x="1262" y="6348"/>
                  <a:ext cx="74" cy="74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2"/>
                    </a:cxn>
                    <a:cxn ang="0">
                      <a:pos x="2" y="3"/>
                    </a:cxn>
                    <a:cxn ang="0">
                      <a:pos x="0" y="3"/>
                    </a:cxn>
                    <a:cxn ang="0">
                      <a:pos x="2" y="2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lnTo>
                        <a:pt x="3" y="2"/>
                      </a:lnTo>
                      <a:cubicBezTo>
                        <a:pt x="3" y="2"/>
                        <a:pt x="2" y="3"/>
                        <a:pt x="2" y="3"/>
                      </a:cubicBezTo>
                      <a:cubicBezTo>
                        <a:pt x="1" y="3"/>
                        <a:pt x="1" y="3"/>
                        <a:pt x="0" y="3"/>
                      </a:cubicBezTo>
                      <a:cubicBezTo>
                        <a:pt x="0" y="3"/>
                        <a:pt x="1" y="2"/>
                        <a:pt x="2" y="2"/>
                      </a:cubicBezTo>
                      <a:cubicBezTo>
                        <a:pt x="2" y="1"/>
                        <a:pt x="2" y="1"/>
                        <a:pt x="3" y="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88" name="Freeform 1541"/>
                <p:cNvSpPr>
                  <a:spLocks/>
                </p:cNvSpPr>
                <p:nvPr/>
              </p:nvSpPr>
              <p:spPr bwMode="auto">
                <a:xfrm>
                  <a:off x="1262" y="6224"/>
                  <a:ext cx="74" cy="9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2"/>
                    </a:cxn>
                    <a:cxn ang="0">
                      <a:pos x="1" y="3"/>
                    </a:cxn>
                    <a:cxn ang="0">
                      <a:pos x="0" y="4"/>
                    </a:cxn>
                    <a:cxn ang="0">
                      <a:pos x="1" y="2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4">
                      <a:moveTo>
                        <a:pt x="3" y="0"/>
                      </a:moveTo>
                      <a:lnTo>
                        <a:pt x="3" y="2"/>
                      </a:lnTo>
                      <a:cubicBezTo>
                        <a:pt x="2" y="2"/>
                        <a:pt x="2" y="3"/>
                        <a:pt x="1" y="3"/>
                      </a:cubicBezTo>
                      <a:cubicBezTo>
                        <a:pt x="1" y="3"/>
                        <a:pt x="0" y="3"/>
                        <a:pt x="0" y="4"/>
                      </a:cubicBezTo>
                      <a:cubicBezTo>
                        <a:pt x="0" y="3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3" y="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89" name="Freeform 1542"/>
                <p:cNvSpPr>
                  <a:spLocks/>
                </p:cNvSpPr>
                <p:nvPr/>
              </p:nvSpPr>
              <p:spPr bwMode="auto">
                <a:xfrm>
                  <a:off x="1237" y="6125"/>
                  <a:ext cx="75" cy="74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1"/>
                    </a:cxn>
                    <a:cxn ang="0">
                      <a:pos x="2" y="3"/>
                    </a:cxn>
                    <a:cxn ang="0">
                      <a:pos x="0" y="3"/>
                    </a:cxn>
                    <a:cxn ang="0">
                      <a:pos x="2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lnTo>
                        <a:pt x="3" y="1"/>
                      </a:lnTo>
                      <a:cubicBezTo>
                        <a:pt x="3" y="2"/>
                        <a:pt x="2" y="2"/>
                        <a:pt x="2" y="3"/>
                      </a:cubicBezTo>
                      <a:cubicBezTo>
                        <a:pt x="1" y="3"/>
                        <a:pt x="1" y="3"/>
                        <a:pt x="0" y="3"/>
                      </a:cubicBezTo>
                      <a:cubicBezTo>
                        <a:pt x="1" y="2"/>
                        <a:pt x="1" y="2"/>
                        <a:pt x="2" y="1"/>
                      </a:cubicBezTo>
                      <a:cubicBezTo>
                        <a:pt x="2" y="1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90" name="Freeform 1543"/>
                <p:cNvSpPr>
                  <a:spLocks/>
                </p:cNvSpPr>
                <p:nvPr/>
              </p:nvSpPr>
              <p:spPr bwMode="auto">
                <a:xfrm>
                  <a:off x="1237" y="6001"/>
                  <a:ext cx="75" cy="74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2"/>
                    </a:cxn>
                    <a:cxn ang="0">
                      <a:pos x="2" y="3"/>
                    </a:cxn>
                    <a:cxn ang="0">
                      <a:pos x="0" y="3"/>
                    </a:cxn>
                    <a:cxn ang="0">
                      <a:pos x="1" y="2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91" name="Freeform 1544"/>
                <p:cNvSpPr>
                  <a:spLocks/>
                </p:cNvSpPr>
                <p:nvPr/>
              </p:nvSpPr>
              <p:spPr bwMode="auto">
                <a:xfrm>
                  <a:off x="1435" y="5803"/>
                  <a:ext cx="50" cy="12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2" y="0"/>
                    </a:cxn>
                    <a:cxn ang="0">
                      <a:pos x="2" y="3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2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92" name="Freeform 1545"/>
                <p:cNvSpPr>
                  <a:spLocks/>
                </p:cNvSpPr>
                <p:nvPr/>
              </p:nvSpPr>
              <p:spPr bwMode="auto">
                <a:xfrm>
                  <a:off x="1435" y="5951"/>
                  <a:ext cx="50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2"/>
                    </a:cxn>
                    <a:cxn ang="0">
                      <a:pos x="2" y="0"/>
                    </a:cxn>
                    <a:cxn ang="0">
                      <a:pos x="2" y="3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2" h="4">
                      <a:moveTo>
                        <a:pt x="0" y="4"/>
                      </a:moveTo>
                      <a:lnTo>
                        <a:pt x="0" y="2"/>
                      </a:lnTo>
                      <a:cubicBezTo>
                        <a:pt x="1" y="1"/>
                        <a:pt x="1" y="0"/>
                        <a:pt x="2" y="0"/>
                      </a:cubicBezTo>
                      <a:lnTo>
                        <a:pt x="2" y="3"/>
                      </a:lnTo>
                      <a:cubicBezTo>
                        <a:pt x="2" y="3"/>
                        <a:pt x="1" y="4"/>
                        <a:pt x="0" y="4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93" name="Freeform 1546"/>
                <p:cNvSpPr>
                  <a:spLocks/>
                </p:cNvSpPr>
                <p:nvPr/>
              </p:nvSpPr>
              <p:spPr bwMode="auto">
                <a:xfrm>
                  <a:off x="1460" y="6075"/>
                  <a:ext cx="25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2"/>
                    </a:cxn>
                    <a:cxn ang="0">
                      <a:pos x="1" y="0"/>
                    </a:cxn>
                    <a:cxn ang="0">
                      <a:pos x="1" y="3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cubicBezTo>
                        <a:pt x="0" y="1"/>
                        <a:pt x="1" y="0"/>
                        <a:pt x="1" y="0"/>
                      </a:cubicBezTo>
                      <a:lnTo>
                        <a:pt x="1" y="3"/>
                      </a:lnTo>
                      <a:cubicBezTo>
                        <a:pt x="1" y="3"/>
                        <a:pt x="0" y="4"/>
                        <a:pt x="0" y="4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94" name="Freeform 1547"/>
                <p:cNvSpPr>
                  <a:spLocks/>
                </p:cNvSpPr>
                <p:nvPr/>
              </p:nvSpPr>
              <p:spPr bwMode="auto">
                <a:xfrm>
                  <a:off x="1460" y="6199"/>
                  <a:ext cx="50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2"/>
                    </a:cxn>
                    <a:cxn ang="0">
                      <a:pos x="2" y="0"/>
                    </a:cxn>
                    <a:cxn ang="0">
                      <a:pos x="2" y="3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2" h="4">
                      <a:moveTo>
                        <a:pt x="0" y="4"/>
                      </a:moveTo>
                      <a:lnTo>
                        <a:pt x="0" y="2"/>
                      </a:lnTo>
                      <a:cubicBezTo>
                        <a:pt x="0" y="1"/>
                        <a:pt x="1" y="1"/>
                        <a:pt x="2" y="0"/>
                      </a:cubicBezTo>
                      <a:lnTo>
                        <a:pt x="2" y="3"/>
                      </a:lnTo>
                      <a:cubicBezTo>
                        <a:pt x="1" y="3"/>
                        <a:pt x="1" y="4"/>
                        <a:pt x="0" y="4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95" name="Freeform 1548"/>
                <p:cNvSpPr>
                  <a:spLocks/>
                </p:cNvSpPr>
                <p:nvPr/>
              </p:nvSpPr>
              <p:spPr bwMode="auto">
                <a:xfrm>
                  <a:off x="1460" y="6323"/>
                  <a:ext cx="50" cy="9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2"/>
                    </a:cxn>
                    <a:cxn ang="0">
                      <a:pos x="2" y="0"/>
                    </a:cxn>
                    <a:cxn ang="0">
                      <a:pos x="2" y="3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2" h="4">
                      <a:moveTo>
                        <a:pt x="0" y="4"/>
                      </a:moveTo>
                      <a:lnTo>
                        <a:pt x="0" y="2"/>
                      </a:lnTo>
                      <a:cubicBezTo>
                        <a:pt x="1" y="1"/>
                        <a:pt x="1" y="1"/>
                        <a:pt x="2" y="0"/>
                      </a:cubicBezTo>
                      <a:lnTo>
                        <a:pt x="2" y="3"/>
                      </a:lnTo>
                      <a:cubicBezTo>
                        <a:pt x="1" y="3"/>
                        <a:pt x="1" y="4"/>
                        <a:pt x="0" y="4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96" name="Freeform 1549"/>
                <p:cNvSpPr>
                  <a:spLocks/>
                </p:cNvSpPr>
                <p:nvPr/>
              </p:nvSpPr>
              <p:spPr bwMode="auto">
                <a:xfrm>
                  <a:off x="1485" y="6472"/>
                  <a:ext cx="25" cy="74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1" y="2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cubicBezTo>
                        <a:pt x="0" y="1"/>
                        <a:pt x="1" y="0"/>
                        <a:pt x="1" y="0"/>
                      </a:cubicBezTo>
                      <a:lnTo>
                        <a:pt x="1" y="2"/>
                      </a:lnTo>
                      <a:cubicBezTo>
                        <a:pt x="1" y="3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97" name="Freeform 1550"/>
                <p:cNvSpPr>
                  <a:spLocks/>
                </p:cNvSpPr>
                <p:nvPr/>
              </p:nvSpPr>
              <p:spPr bwMode="auto">
                <a:xfrm>
                  <a:off x="1485" y="6596"/>
                  <a:ext cx="49" cy="74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1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lnTo>
                        <a:pt x="0" y="1"/>
                      </a:lnTo>
                      <a:cubicBezTo>
                        <a:pt x="0" y="1"/>
                        <a:pt x="1" y="0"/>
                        <a:pt x="2" y="0"/>
                      </a:cubicBezTo>
                      <a:lnTo>
                        <a:pt x="2" y="2"/>
                      </a:lnTo>
                      <a:cubicBezTo>
                        <a:pt x="1" y="3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98" name="Freeform 1551"/>
                <p:cNvSpPr>
                  <a:spLocks/>
                </p:cNvSpPr>
                <p:nvPr/>
              </p:nvSpPr>
              <p:spPr bwMode="auto">
                <a:xfrm>
                  <a:off x="1485" y="6720"/>
                  <a:ext cx="49" cy="74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1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lnTo>
                        <a:pt x="0" y="1"/>
                      </a:lnTo>
                      <a:cubicBezTo>
                        <a:pt x="1" y="1"/>
                        <a:pt x="1" y="0"/>
                        <a:pt x="2" y="0"/>
                      </a:cubicBezTo>
                      <a:lnTo>
                        <a:pt x="2" y="2"/>
                      </a:lnTo>
                      <a:cubicBezTo>
                        <a:pt x="1" y="3"/>
                        <a:pt x="1" y="3"/>
                        <a:pt x="0" y="3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99" name="Freeform 1552"/>
                <p:cNvSpPr>
                  <a:spLocks/>
                </p:cNvSpPr>
                <p:nvPr/>
              </p:nvSpPr>
              <p:spPr bwMode="auto">
                <a:xfrm>
                  <a:off x="1485" y="6844"/>
                  <a:ext cx="49" cy="74"/>
                </a:xfrm>
                <a:custGeom>
                  <a:avLst/>
                  <a:gdLst/>
                  <a:ahLst/>
                  <a:cxnLst>
                    <a:cxn ang="0">
                      <a:pos x="1" y="3"/>
                    </a:cxn>
                    <a:cxn ang="0">
                      <a:pos x="0" y="1"/>
                    </a:cxn>
                    <a:cxn ang="0">
                      <a:pos x="2" y="0"/>
                    </a:cxn>
                    <a:cxn ang="0">
                      <a:pos x="2" y="3"/>
                    </a:cxn>
                    <a:cxn ang="0">
                      <a:pos x="1" y="3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lnTo>
                        <a:pt x="0" y="1"/>
                      </a:lnTo>
                      <a:cubicBezTo>
                        <a:pt x="1" y="1"/>
                        <a:pt x="2" y="1"/>
                        <a:pt x="2" y="0"/>
                      </a:cubicBezTo>
                      <a:lnTo>
                        <a:pt x="2" y="3"/>
                      </a:lnTo>
                      <a:cubicBezTo>
                        <a:pt x="2" y="3"/>
                        <a:pt x="1" y="3"/>
                        <a:pt x="1" y="3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00" name="Freeform 1553"/>
                <p:cNvSpPr>
                  <a:spLocks/>
                </p:cNvSpPr>
                <p:nvPr/>
              </p:nvSpPr>
              <p:spPr bwMode="auto">
                <a:xfrm>
                  <a:off x="5271" y="4588"/>
                  <a:ext cx="297" cy="3843"/>
                </a:xfrm>
                <a:custGeom>
                  <a:avLst/>
                  <a:gdLst/>
                  <a:ahLst/>
                  <a:cxnLst>
                    <a:cxn ang="0">
                      <a:pos x="12" y="142"/>
                    </a:cxn>
                    <a:cxn ang="0">
                      <a:pos x="12" y="0"/>
                    </a:cxn>
                    <a:cxn ang="0">
                      <a:pos x="0" y="2"/>
                    </a:cxn>
                    <a:cxn ang="0">
                      <a:pos x="1" y="13"/>
                    </a:cxn>
                    <a:cxn ang="0">
                      <a:pos x="0" y="13"/>
                    </a:cxn>
                    <a:cxn ang="0">
                      <a:pos x="1" y="24"/>
                    </a:cxn>
                    <a:cxn ang="0">
                      <a:pos x="0" y="24"/>
                    </a:cxn>
                    <a:cxn ang="0">
                      <a:pos x="1" y="34"/>
                    </a:cxn>
                    <a:cxn ang="0">
                      <a:pos x="0" y="35"/>
                    </a:cxn>
                    <a:cxn ang="0">
                      <a:pos x="1" y="45"/>
                    </a:cxn>
                    <a:cxn ang="0">
                      <a:pos x="0" y="46"/>
                    </a:cxn>
                    <a:cxn ang="0">
                      <a:pos x="1" y="56"/>
                    </a:cxn>
                    <a:cxn ang="0">
                      <a:pos x="0" y="57"/>
                    </a:cxn>
                    <a:cxn ang="0">
                      <a:pos x="1" y="67"/>
                    </a:cxn>
                    <a:cxn ang="0">
                      <a:pos x="0" y="68"/>
                    </a:cxn>
                    <a:cxn ang="0">
                      <a:pos x="1" y="78"/>
                    </a:cxn>
                    <a:cxn ang="0">
                      <a:pos x="0" y="78"/>
                    </a:cxn>
                    <a:cxn ang="0">
                      <a:pos x="1" y="89"/>
                    </a:cxn>
                    <a:cxn ang="0">
                      <a:pos x="0" y="89"/>
                    </a:cxn>
                    <a:cxn ang="0">
                      <a:pos x="1" y="100"/>
                    </a:cxn>
                    <a:cxn ang="0">
                      <a:pos x="0" y="100"/>
                    </a:cxn>
                    <a:cxn ang="0">
                      <a:pos x="1" y="111"/>
                    </a:cxn>
                    <a:cxn ang="0">
                      <a:pos x="0" y="111"/>
                    </a:cxn>
                    <a:cxn ang="0">
                      <a:pos x="1" y="122"/>
                    </a:cxn>
                    <a:cxn ang="0">
                      <a:pos x="0" y="122"/>
                    </a:cxn>
                    <a:cxn ang="0">
                      <a:pos x="1" y="133"/>
                    </a:cxn>
                    <a:cxn ang="0">
                      <a:pos x="0" y="133"/>
                    </a:cxn>
                    <a:cxn ang="0">
                      <a:pos x="1" y="143"/>
                    </a:cxn>
                    <a:cxn ang="0">
                      <a:pos x="0" y="144"/>
                    </a:cxn>
                    <a:cxn ang="0">
                      <a:pos x="1" y="155"/>
                    </a:cxn>
                    <a:cxn ang="0">
                      <a:pos x="12" y="154"/>
                    </a:cxn>
                    <a:cxn ang="0">
                      <a:pos x="12" y="142"/>
                    </a:cxn>
                  </a:cxnLst>
                  <a:rect l="0" t="0" r="r" b="b"/>
                  <a:pathLst>
                    <a:path w="12" h="155">
                      <a:moveTo>
                        <a:pt x="12" y="142"/>
                      </a:moveTo>
                      <a:cubicBezTo>
                        <a:pt x="12" y="95"/>
                        <a:pt x="12" y="47"/>
                        <a:pt x="12" y="0"/>
                      </a:cubicBezTo>
                      <a:lnTo>
                        <a:pt x="0" y="2"/>
                      </a:lnTo>
                      <a:lnTo>
                        <a:pt x="1" y="13"/>
                      </a:lnTo>
                      <a:lnTo>
                        <a:pt x="0" y="13"/>
                      </a:lnTo>
                      <a:cubicBezTo>
                        <a:pt x="0" y="17"/>
                        <a:pt x="0" y="20"/>
                        <a:pt x="1" y="24"/>
                      </a:cubicBezTo>
                      <a:lnTo>
                        <a:pt x="0" y="24"/>
                      </a:lnTo>
                      <a:cubicBezTo>
                        <a:pt x="0" y="27"/>
                        <a:pt x="0" y="31"/>
                        <a:pt x="1" y="34"/>
                      </a:cubicBezTo>
                      <a:lnTo>
                        <a:pt x="0" y="35"/>
                      </a:lnTo>
                      <a:cubicBezTo>
                        <a:pt x="0" y="38"/>
                        <a:pt x="0" y="42"/>
                        <a:pt x="1" y="45"/>
                      </a:cubicBezTo>
                      <a:lnTo>
                        <a:pt x="0" y="46"/>
                      </a:lnTo>
                      <a:cubicBezTo>
                        <a:pt x="0" y="49"/>
                        <a:pt x="0" y="53"/>
                        <a:pt x="1" y="56"/>
                      </a:cubicBezTo>
                      <a:lnTo>
                        <a:pt x="0" y="57"/>
                      </a:lnTo>
                      <a:cubicBezTo>
                        <a:pt x="0" y="60"/>
                        <a:pt x="0" y="64"/>
                        <a:pt x="1" y="67"/>
                      </a:cubicBezTo>
                      <a:lnTo>
                        <a:pt x="0" y="68"/>
                      </a:lnTo>
                      <a:cubicBezTo>
                        <a:pt x="0" y="71"/>
                        <a:pt x="0" y="75"/>
                        <a:pt x="1" y="78"/>
                      </a:cubicBezTo>
                      <a:lnTo>
                        <a:pt x="0" y="78"/>
                      </a:lnTo>
                      <a:cubicBezTo>
                        <a:pt x="0" y="82"/>
                        <a:pt x="0" y="86"/>
                        <a:pt x="1" y="89"/>
                      </a:cubicBezTo>
                      <a:lnTo>
                        <a:pt x="0" y="89"/>
                      </a:lnTo>
                      <a:cubicBezTo>
                        <a:pt x="0" y="93"/>
                        <a:pt x="0" y="96"/>
                        <a:pt x="1" y="100"/>
                      </a:cubicBezTo>
                      <a:lnTo>
                        <a:pt x="0" y="100"/>
                      </a:lnTo>
                      <a:cubicBezTo>
                        <a:pt x="0" y="104"/>
                        <a:pt x="0" y="107"/>
                        <a:pt x="1" y="111"/>
                      </a:cubicBezTo>
                      <a:lnTo>
                        <a:pt x="0" y="111"/>
                      </a:lnTo>
                      <a:cubicBezTo>
                        <a:pt x="0" y="115"/>
                        <a:pt x="0" y="118"/>
                        <a:pt x="1" y="122"/>
                      </a:cubicBezTo>
                      <a:lnTo>
                        <a:pt x="0" y="122"/>
                      </a:lnTo>
                      <a:cubicBezTo>
                        <a:pt x="0" y="126"/>
                        <a:pt x="0" y="129"/>
                        <a:pt x="1" y="133"/>
                      </a:cubicBezTo>
                      <a:lnTo>
                        <a:pt x="0" y="133"/>
                      </a:lnTo>
                      <a:cubicBezTo>
                        <a:pt x="0" y="136"/>
                        <a:pt x="0" y="140"/>
                        <a:pt x="1" y="143"/>
                      </a:cubicBezTo>
                      <a:lnTo>
                        <a:pt x="0" y="144"/>
                      </a:lnTo>
                      <a:lnTo>
                        <a:pt x="1" y="155"/>
                      </a:lnTo>
                      <a:lnTo>
                        <a:pt x="12" y="154"/>
                      </a:lnTo>
                      <a:lnTo>
                        <a:pt x="12" y="142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01" name="Freeform 1554"/>
                <p:cNvSpPr>
                  <a:spLocks/>
                </p:cNvSpPr>
                <p:nvPr/>
              </p:nvSpPr>
              <p:spPr bwMode="auto">
                <a:xfrm>
                  <a:off x="4924" y="4588"/>
                  <a:ext cx="322" cy="3843"/>
                </a:xfrm>
                <a:custGeom>
                  <a:avLst/>
                  <a:gdLst/>
                  <a:ahLst/>
                  <a:cxnLst>
                    <a:cxn ang="0">
                      <a:pos x="13" y="14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1" y="13"/>
                    </a:cxn>
                    <a:cxn ang="0">
                      <a:pos x="1" y="24"/>
                    </a:cxn>
                    <a:cxn ang="0">
                      <a:pos x="1" y="35"/>
                    </a:cxn>
                    <a:cxn ang="0">
                      <a:pos x="1" y="45"/>
                    </a:cxn>
                    <a:cxn ang="0">
                      <a:pos x="1" y="46"/>
                    </a:cxn>
                    <a:cxn ang="0">
                      <a:pos x="1" y="56"/>
                    </a:cxn>
                    <a:cxn ang="0">
                      <a:pos x="1" y="57"/>
                    </a:cxn>
                    <a:cxn ang="0">
                      <a:pos x="1" y="67"/>
                    </a:cxn>
                    <a:cxn ang="0">
                      <a:pos x="1" y="68"/>
                    </a:cxn>
                    <a:cxn ang="0">
                      <a:pos x="1" y="78"/>
                    </a:cxn>
                    <a:cxn ang="0">
                      <a:pos x="1" y="89"/>
                    </a:cxn>
                    <a:cxn ang="0">
                      <a:pos x="1" y="100"/>
                    </a:cxn>
                    <a:cxn ang="0">
                      <a:pos x="1" y="111"/>
                    </a:cxn>
                    <a:cxn ang="0">
                      <a:pos x="1" y="122"/>
                    </a:cxn>
                    <a:cxn ang="0">
                      <a:pos x="1" y="133"/>
                    </a:cxn>
                    <a:cxn ang="0">
                      <a:pos x="1" y="143"/>
                    </a:cxn>
                    <a:cxn ang="0">
                      <a:pos x="0" y="144"/>
                    </a:cxn>
                    <a:cxn ang="0">
                      <a:pos x="1" y="155"/>
                    </a:cxn>
                    <a:cxn ang="0">
                      <a:pos x="13" y="154"/>
                    </a:cxn>
                    <a:cxn ang="0">
                      <a:pos x="13" y="142"/>
                    </a:cxn>
                  </a:cxnLst>
                  <a:rect l="0" t="0" r="r" b="b"/>
                  <a:pathLst>
                    <a:path w="13" h="155">
                      <a:moveTo>
                        <a:pt x="13" y="142"/>
                      </a:moveTo>
                      <a:cubicBezTo>
                        <a:pt x="13" y="95"/>
                        <a:pt x="13" y="47"/>
                        <a:pt x="13" y="0"/>
                      </a:cubicBezTo>
                      <a:lnTo>
                        <a:pt x="0" y="2"/>
                      </a:lnTo>
                      <a:lnTo>
                        <a:pt x="1" y="13"/>
                      </a:lnTo>
                      <a:cubicBezTo>
                        <a:pt x="1" y="17"/>
                        <a:pt x="1" y="20"/>
                        <a:pt x="1" y="24"/>
                      </a:cubicBezTo>
                      <a:cubicBezTo>
                        <a:pt x="1" y="27"/>
                        <a:pt x="1" y="31"/>
                        <a:pt x="1" y="35"/>
                      </a:cubicBezTo>
                      <a:cubicBezTo>
                        <a:pt x="1" y="38"/>
                        <a:pt x="1" y="42"/>
                        <a:pt x="1" y="45"/>
                      </a:cubicBezTo>
                      <a:lnTo>
                        <a:pt x="1" y="46"/>
                      </a:lnTo>
                      <a:cubicBezTo>
                        <a:pt x="1" y="49"/>
                        <a:pt x="1" y="53"/>
                        <a:pt x="1" y="56"/>
                      </a:cubicBezTo>
                      <a:lnTo>
                        <a:pt x="1" y="57"/>
                      </a:lnTo>
                      <a:cubicBezTo>
                        <a:pt x="1" y="60"/>
                        <a:pt x="1" y="64"/>
                        <a:pt x="1" y="67"/>
                      </a:cubicBezTo>
                      <a:lnTo>
                        <a:pt x="1" y="68"/>
                      </a:lnTo>
                      <a:cubicBezTo>
                        <a:pt x="1" y="71"/>
                        <a:pt x="1" y="75"/>
                        <a:pt x="1" y="78"/>
                      </a:cubicBezTo>
                      <a:cubicBezTo>
                        <a:pt x="1" y="82"/>
                        <a:pt x="1" y="86"/>
                        <a:pt x="1" y="89"/>
                      </a:cubicBezTo>
                      <a:cubicBezTo>
                        <a:pt x="1" y="93"/>
                        <a:pt x="1" y="96"/>
                        <a:pt x="1" y="100"/>
                      </a:cubicBezTo>
                      <a:cubicBezTo>
                        <a:pt x="1" y="104"/>
                        <a:pt x="1" y="107"/>
                        <a:pt x="1" y="111"/>
                      </a:cubicBezTo>
                      <a:cubicBezTo>
                        <a:pt x="1" y="115"/>
                        <a:pt x="1" y="118"/>
                        <a:pt x="1" y="122"/>
                      </a:cubicBezTo>
                      <a:cubicBezTo>
                        <a:pt x="1" y="126"/>
                        <a:pt x="1" y="129"/>
                        <a:pt x="1" y="133"/>
                      </a:cubicBezTo>
                      <a:cubicBezTo>
                        <a:pt x="1" y="136"/>
                        <a:pt x="1" y="140"/>
                        <a:pt x="1" y="143"/>
                      </a:cubicBezTo>
                      <a:lnTo>
                        <a:pt x="0" y="144"/>
                      </a:lnTo>
                      <a:lnTo>
                        <a:pt x="1" y="155"/>
                      </a:lnTo>
                      <a:lnTo>
                        <a:pt x="13" y="154"/>
                      </a:lnTo>
                      <a:lnTo>
                        <a:pt x="13" y="142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02" name="Freeform 1555"/>
                <p:cNvSpPr>
                  <a:spLocks/>
                </p:cNvSpPr>
                <p:nvPr/>
              </p:nvSpPr>
              <p:spPr bwMode="auto">
                <a:xfrm>
                  <a:off x="5568" y="4588"/>
                  <a:ext cx="322" cy="3843"/>
                </a:xfrm>
                <a:custGeom>
                  <a:avLst/>
                  <a:gdLst/>
                  <a:ahLst/>
                  <a:cxnLst>
                    <a:cxn ang="0">
                      <a:pos x="13" y="14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1" y="13"/>
                    </a:cxn>
                    <a:cxn ang="0">
                      <a:pos x="0" y="13"/>
                    </a:cxn>
                    <a:cxn ang="0">
                      <a:pos x="1" y="24"/>
                    </a:cxn>
                    <a:cxn ang="0">
                      <a:pos x="0" y="24"/>
                    </a:cxn>
                    <a:cxn ang="0">
                      <a:pos x="1" y="34"/>
                    </a:cxn>
                    <a:cxn ang="0">
                      <a:pos x="0" y="35"/>
                    </a:cxn>
                    <a:cxn ang="0">
                      <a:pos x="1" y="45"/>
                    </a:cxn>
                    <a:cxn ang="0">
                      <a:pos x="0" y="46"/>
                    </a:cxn>
                    <a:cxn ang="0">
                      <a:pos x="1" y="56"/>
                    </a:cxn>
                    <a:cxn ang="0">
                      <a:pos x="0" y="57"/>
                    </a:cxn>
                    <a:cxn ang="0">
                      <a:pos x="1" y="67"/>
                    </a:cxn>
                    <a:cxn ang="0">
                      <a:pos x="0" y="68"/>
                    </a:cxn>
                    <a:cxn ang="0">
                      <a:pos x="1" y="78"/>
                    </a:cxn>
                    <a:cxn ang="0">
                      <a:pos x="0" y="78"/>
                    </a:cxn>
                    <a:cxn ang="0">
                      <a:pos x="1" y="89"/>
                    </a:cxn>
                    <a:cxn ang="0">
                      <a:pos x="0" y="89"/>
                    </a:cxn>
                    <a:cxn ang="0">
                      <a:pos x="1" y="100"/>
                    </a:cxn>
                    <a:cxn ang="0">
                      <a:pos x="0" y="100"/>
                    </a:cxn>
                    <a:cxn ang="0">
                      <a:pos x="1" y="111"/>
                    </a:cxn>
                    <a:cxn ang="0">
                      <a:pos x="0" y="111"/>
                    </a:cxn>
                    <a:cxn ang="0">
                      <a:pos x="1" y="122"/>
                    </a:cxn>
                    <a:cxn ang="0">
                      <a:pos x="0" y="122"/>
                    </a:cxn>
                    <a:cxn ang="0">
                      <a:pos x="1" y="133"/>
                    </a:cxn>
                    <a:cxn ang="0">
                      <a:pos x="0" y="133"/>
                    </a:cxn>
                    <a:cxn ang="0">
                      <a:pos x="1" y="143"/>
                    </a:cxn>
                    <a:cxn ang="0">
                      <a:pos x="0" y="144"/>
                    </a:cxn>
                    <a:cxn ang="0">
                      <a:pos x="1" y="155"/>
                    </a:cxn>
                    <a:cxn ang="0">
                      <a:pos x="13" y="154"/>
                    </a:cxn>
                    <a:cxn ang="0">
                      <a:pos x="13" y="142"/>
                    </a:cxn>
                  </a:cxnLst>
                  <a:rect l="0" t="0" r="r" b="b"/>
                  <a:pathLst>
                    <a:path w="13" h="155">
                      <a:moveTo>
                        <a:pt x="13" y="142"/>
                      </a:moveTo>
                      <a:cubicBezTo>
                        <a:pt x="13" y="95"/>
                        <a:pt x="13" y="47"/>
                        <a:pt x="13" y="0"/>
                      </a:cubicBezTo>
                      <a:lnTo>
                        <a:pt x="0" y="2"/>
                      </a:lnTo>
                      <a:lnTo>
                        <a:pt x="1" y="13"/>
                      </a:lnTo>
                      <a:lnTo>
                        <a:pt x="0" y="13"/>
                      </a:lnTo>
                      <a:cubicBezTo>
                        <a:pt x="1" y="17"/>
                        <a:pt x="1" y="20"/>
                        <a:pt x="1" y="24"/>
                      </a:cubicBezTo>
                      <a:lnTo>
                        <a:pt x="0" y="24"/>
                      </a:lnTo>
                      <a:cubicBezTo>
                        <a:pt x="1" y="27"/>
                        <a:pt x="1" y="31"/>
                        <a:pt x="1" y="34"/>
                      </a:cubicBezTo>
                      <a:lnTo>
                        <a:pt x="0" y="35"/>
                      </a:lnTo>
                      <a:cubicBezTo>
                        <a:pt x="1" y="38"/>
                        <a:pt x="1" y="42"/>
                        <a:pt x="1" y="45"/>
                      </a:cubicBezTo>
                      <a:lnTo>
                        <a:pt x="0" y="46"/>
                      </a:lnTo>
                      <a:cubicBezTo>
                        <a:pt x="1" y="49"/>
                        <a:pt x="1" y="53"/>
                        <a:pt x="1" y="56"/>
                      </a:cubicBezTo>
                      <a:lnTo>
                        <a:pt x="0" y="57"/>
                      </a:lnTo>
                      <a:cubicBezTo>
                        <a:pt x="1" y="60"/>
                        <a:pt x="1" y="64"/>
                        <a:pt x="1" y="67"/>
                      </a:cubicBezTo>
                      <a:lnTo>
                        <a:pt x="0" y="68"/>
                      </a:lnTo>
                      <a:cubicBezTo>
                        <a:pt x="1" y="71"/>
                        <a:pt x="1" y="75"/>
                        <a:pt x="1" y="78"/>
                      </a:cubicBezTo>
                      <a:lnTo>
                        <a:pt x="0" y="78"/>
                      </a:lnTo>
                      <a:cubicBezTo>
                        <a:pt x="1" y="82"/>
                        <a:pt x="1" y="86"/>
                        <a:pt x="1" y="89"/>
                      </a:cubicBezTo>
                      <a:lnTo>
                        <a:pt x="0" y="89"/>
                      </a:lnTo>
                      <a:cubicBezTo>
                        <a:pt x="1" y="93"/>
                        <a:pt x="1" y="96"/>
                        <a:pt x="1" y="100"/>
                      </a:cubicBezTo>
                      <a:lnTo>
                        <a:pt x="0" y="100"/>
                      </a:lnTo>
                      <a:cubicBezTo>
                        <a:pt x="1" y="104"/>
                        <a:pt x="1" y="107"/>
                        <a:pt x="1" y="111"/>
                      </a:cubicBezTo>
                      <a:lnTo>
                        <a:pt x="0" y="111"/>
                      </a:lnTo>
                      <a:cubicBezTo>
                        <a:pt x="1" y="115"/>
                        <a:pt x="1" y="118"/>
                        <a:pt x="1" y="122"/>
                      </a:cubicBezTo>
                      <a:lnTo>
                        <a:pt x="0" y="122"/>
                      </a:lnTo>
                      <a:cubicBezTo>
                        <a:pt x="1" y="126"/>
                        <a:pt x="1" y="129"/>
                        <a:pt x="1" y="133"/>
                      </a:cubicBezTo>
                      <a:lnTo>
                        <a:pt x="0" y="133"/>
                      </a:lnTo>
                      <a:cubicBezTo>
                        <a:pt x="1" y="136"/>
                        <a:pt x="1" y="140"/>
                        <a:pt x="1" y="143"/>
                      </a:cubicBezTo>
                      <a:lnTo>
                        <a:pt x="0" y="144"/>
                      </a:lnTo>
                      <a:lnTo>
                        <a:pt x="1" y="155"/>
                      </a:lnTo>
                      <a:lnTo>
                        <a:pt x="13" y="154"/>
                      </a:lnTo>
                      <a:lnTo>
                        <a:pt x="13" y="142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03" name="Freeform 1556"/>
                <p:cNvSpPr>
                  <a:spLocks/>
                </p:cNvSpPr>
                <p:nvPr/>
              </p:nvSpPr>
              <p:spPr bwMode="auto">
                <a:xfrm>
                  <a:off x="5296" y="8133"/>
                  <a:ext cx="247" cy="273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" y="11"/>
                    </a:cxn>
                    <a:cxn ang="0">
                      <a:pos x="10" y="10"/>
                    </a:cxn>
                    <a:cxn ang="0">
                      <a:pos x="1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0" h="11">
                      <a:moveTo>
                        <a:pt x="0" y="2"/>
                      </a:moveTo>
                      <a:lnTo>
                        <a:pt x="1" y="11"/>
                      </a:lnTo>
                      <a:lnTo>
                        <a:pt x="10" y="10"/>
                      </a:lnTo>
                      <a:lnTo>
                        <a:pt x="10" y="0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04" name="Freeform 1557"/>
                <p:cNvSpPr>
                  <a:spLocks/>
                </p:cNvSpPr>
                <p:nvPr/>
              </p:nvSpPr>
              <p:spPr bwMode="auto">
                <a:xfrm>
                  <a:off x="5296" y="4637"/>
                  <a:ext cx="247" cy="24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10"/>
                    </a:cxn>
                    <a:cxn ang="0">
                      <a:pos x="10" y="9"/>
                    </a:cxn>
                    <a:cxn ang="0">
                      <a:pos x="1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0" h="10">
                      <a:moveTo>
                        <a:pt x="0" y="1"/>
                      </a:moveTo>
                      <a:lnTo>
                        <a:pt x="1" y="10"/>
                      </a:lnTo>
                      <a:lnTo>
                        <a:pt x="10" y="9"/>
                      </a:lnTo>
                      <a:lnTo>
                        <a:pt x="10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05" name="Freeform 1558"/>
                <p:cNvSpPr>
                  <a:spLocks/>
                </p:cNvSpPr>
                <p:nvPr/>
              </p:nvSpPr>
              <p:spPr bwMode="auto">
                <a:xfrm>
                  <a:off x="5296" y="4910"/>
                  <a:ext cx="247" cy="24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10"/>
                    </a:cxn>
                    <a:cxn ang="0">
                      <a:pos x="10" y="9"/>
                    </a:cxn>
                    <a:cxn ang="0">
                      <a:pos x="1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0" h="10">
                      <a:moveTo>
                        <a:pt x="0" y="1"/>
                      </a:moveTo>
                      <a:cubicBezTo>
                        <a:pt x="0" y="4"/>
                        <a:pt x="0" y="7"/>
                        <a:pt x="1" y="10"/>
                      </a:cubicBezTo>
                      <a:cubicBezTo>
                        <a:pt x="4" y="9"/>
                        <a:pt x="7" y="9"/>
                        <a:pt x="10" y="9"/>
                      </a:cubicBezTo>
                      <a:cubicBezTo>
                        <a:pt x="10" y="6"/>
                        <a:pt x="10" y="3"/>
                        <a:pt x="10" y="0"/>
                      </a:cubicBezTo>
                      <a:cubicBezTo>
                        <a:pt x="6" y="0"/>
                        <a:pt x="3" y="1"/>
                        <a:pt x="0" y="1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06" name="Freeform 1559"/>
                <p:cNvSpPr>
                  <a:spLocks/>
                </p:cNvSpPr>
                <p:nvPr/>
              </p:nvSpPr>
              <p:spPr bwMode="auto">
                <a:xfrm>
                  <a:off x="5296" y="5158"/>
                  <a:ext cx="247" cy="273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" y="11"/>
                    </a:cxn>
                    <a:cxn ang="0">
                      <a:pos x="10" y="10"/>
                    </a:cxn>
                    <a:cxn ang="0">
                      <a:pos x="1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0" h="11">
                      <a:moveTo>
                        <a:pt x="0" y="2"/>
                      </a:moveTo>
                      <a:cubicBezTo>
                        <a:pt x="0" y="5"/>
                        <a:pt x="0" y="8"/>
                        <a:pt x="1" y="11"/>
                      </a:cubicBezTo>
                      <a:cubicBezTo>
                        <a:pt x="4" y="10"/>
                        <a:pt x="7" y="10"/>
                        <a:pt x="10" y="10"/>
                      </a:cubicBezTo>
                      <a:cubicBezTo>
                        <a:pt x="10" y="7"/>
                        <a:pt x="10" y="4"/>
                        <a:pt x="10" y="0"/>
                      </a:cubicBezTo>
                      <a:cubicBezTo>
                        <a:pt x="6" y="1"/>
                        <a:pt x="3" y="2"/>
                        <a:pt x="0" y="2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07" name="Freeform 1560"/>
                <p:cNvSpPr>
                  <a:spLocks/>
                </p:cNvSpPr>
                <p:nvPr/>
              </p:nvSpPr>
              <p:spPr bwMode="auto">
                <a:xfrm>
                  <a:off x="5296" y="5431"/>
                  <a:ext cx="247" cy="272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" y="11"/>
                    </a:cxn>
                    <a:cxn ang="0">
                      <a:pos x="10" y="10"/>
                    </a:cxn>
                    <a:cxn ang="0">
                      <a:pos x="1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0" h="11">
                      <a:moveTo>
                        <a:pt x="0" y="2"/>
                      </a:moveTo>
                      <a:cubicBezTo>
                        <a:pt x="0" y="5"/>
                        <a:pt x="0" y="8"/>
                        <a:pt x="1" y="11"/>
                      </a:cubicBezTo>
                      <a:cubicBezTo>
                        <a:pt x="4" y="10"/>
                        <a:pt x="7" y="10"/>
                        <a:pt x="10" y="10"/>
                      </a:cubicBezTo>
                      <a:cubicBezTo>
                        <a:pt x="10" y="7"/>
                        <a:pt x="10" y="4"/>
                        <a:pt x="10" y="0"/>
                      </a:cubicBezTo>
                      <a:cubicBezTo>
                        <a:pt x="6" y="1"/>
                        <a:pt x="3" y="1"/>
                        <a:pt x="0" y="2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08" name="Freeform 1561"/>
                <p:cNvSpPr>
                  <a:spLocks/>
                </p:cNvSpPr>
                <p:nvPr/>
              </p:nvSpPr>
              <p:spPr bwMode="auto">
                <a:xfrm>
                  <a:off x="5296" y="5703"/>
                  <a:ext cx="247" cy="273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" y="11"/>
                    </a:cxn>
                    <a:cxn ang="0">
                      <a:pos x="10" y="10"/>
                    </a:cxn>
                    <a:cxn ang="0">
                      <a:pos x="1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0" h="11">
                      <a:moveTo>
                        <a:pt x="0" y="2"/>
                      </a:moveTo>
                      <a:cubicBezTo>
                        <a:pt x="0" y="5"/>
                        <a:pt x="0" y="8"/>
                        <a:pt x="1" y="11"/>
                      </a:cubicBezTo>
                      <a:cubicBezTo>
                        <a:pt x="4" y="10"/>
                        <a:pt x="7" y="10"/>
                        <a:pt x="10" y="10"/>
                      </a:cubicBezTo>
                      <a:cubicBezTo>
                        <a:pt x="10" y="6"/>
                        <a:pt x="10" y="3"/>
                        <a:pt x="10" y="0"/>
                      </a:cubicBezTo>
                      <a:cubicBezTo>
                        <a:pt x="6" y="1"/>
                        <a:pt x="3" y="1"/>
                        <a:pt x="0" y="2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09" name="Freeform 1562"/>
                <p:cNvSpPr>
                  <a:spLocks/>
                </p:cNvSpPr>
                <p:nvPr/>
              </p:nvSpPr>
              <p:spPr bwMode="auto">
                <a:xfrm>
                  <a:off x="5296" y="5976"/>
                  <a:ext cx="247" cy="248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" y="10"/>
                    </a:cxn>
                    <a:cxn ang="0">
                      <a:pos x="10" y="9"/>
                    </a:cxn>
                    <a:cxn ang="0">
                      <a:pos x="1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0" h="10">
                      <a:moveTo>
                        <a:pt x="0" y="2"/>
                      </a:moveTo>
                      <a:cubicBezTo>
                        <a:pt x="0" y="5"/>
                        <a:pt x="0" y="8"/>
                        <a:pt x="1" y="10"/>
                      </a:cubicBezTo>
                      <a:cubicBezTo>
                        <a:pt x="4" y="10"/>
                        <a:pt x="7" y="10"/>
                        <a:pt x="10" y="9"/>
                      </a:cubicBezTo>
                      <a:cubicBezTo>
                        <a:pt x="10" y="6"/>
                        <a:pt x="10" y="3"/>
                        <a:pt x="10" y="0"/>
                      </a:cubicBezTo>
                      <a:cubicBezTo>
                        <a:pt x="6" y="1"/>
                        <a:pt x="3" y="1"/>
                        <a:pt x="0" y="2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10" name="Freeform 1563"/>
                <p:cNvSpPr>
                  <a:spLocks/>
                </p:cNvSpPr>
                <p:nvPr/>
              </p:nvSpPr>
              <p:spPr bwMode="auto">
                <a:xfrm>
                  <a:off x="5296" y="6249"/>
                  <a:ext cx="247" cy="248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" y="10"/>
                    </a:cxn>
                    <a:cxn ang="0">
                      <a:pos x="10" y="9"/>
                    </a:cxn>
                    <a:cxn ang="0">
                      <a:pos x="1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0" h="10">
                      <a:moveTo>
                        <a:pt x="0" y="2"/>
                      </a:moveTo>
                      <a:cubicBezTo>
                        <a:pt x="0" y="5"/>
                        <a:pt x="0" y="7"/>
                        <a:pt x="1" y="10"/>
                      </a:cubicBezTo>
                      <a:cubicBezTo>
                        <a:pt x="4" y="10"/>
                        <a:pt x="7" y="10"/>
                        <a:pt x="10" y="9"/>
                      </a:cubicBezTo>
                      <a:cubicBezTo>
                        <a:pt x="10" y="6"/>
                        <a:pt x="10" y="3"/>
                        <a:pt x="10" y="0"/>
                      </a:cubicBezTo>
                      <a:cubicBezTo>
                        <a:pt x="6" y="1"/>
                        <a:pt x="3" y="1"/>
                        <a:pt x="0" y="2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11" name="Freeform 1564"/>
                <p:cNvSpPr>
                  <a:spLocks/>
                </p:cNvSpPr>
                <p:nvPr/>
              </p:nvSpPr>
              <p:spPr bwMode="auto">
                <a:xfrm>
                  <a:off x="5296" y="6522"/>
                  <a:ext cx="247" cy="248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" y="10"/>
                    </a:cxn>
                    <a:cxn ang="0">
                      <a:pos x="10" y="9"/>
                    </a:cxn>
                    <a:cxn ang="0">
                      <a:pos x="1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0" h="10">
                      <a:moveTo>
                        <a:pt x="0" y="2"/>
                      </a:moveTo>
                      <a:cubicBezTo>
                        <a:pt x="0" y="4"/>
                        <a:pt x="0" y="7"/>
                        <a:pt x="1" y="10"/>
                      </a:cubicBezTo>
                      <a:cubicBezTo>
                        <a:pt x="4" y="10"/>
                        <a:pt x="7" y="10"/>
                        <a:pt x="10" y="9"/>
                      </a:cubicBezTo>
                      <a:cubicBezTo>
                        <a:pt x="10" y="6"/>
                        <a:pt x="10" y="3"/>
                        <a:pt x="10" y="0"/>
                      </a:cubicBezTo>
                      <a:cubicBezTo>
                        <a:pt x="6" y="1"/>
                        <a:pt x="3" y="1"/>
                        <a:pt x="0" y="2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12" name="Freeform 1565"/>
                <p:cNvSpPr>
                  <a:spLocks/>
                </p:cNvSpPr>
                <p:nvPr/>
              </p:nvSpPr>
              <p:spPr bwMode="auto">
                <a:xfrm>
                  <a:off x="5296" y="6794"/>
                  <a:ext cx="247" cy="24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10"/>
                    </a:cxn>
                    <a:cxn ang="0">
                      <a:pos x="10" y="9"/>
                    </a:cxn>
                    <a:cxn ang="0">
                      <a:pos x="1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0" h="10">
                      <a:moveTo>
                        <a:pt x="0" y="1"/>
                      </a:moveTo>
                      <a:cubicBezTo>
                        <a:pt x="0" y="4"/>
                        <a:pt x="0" y="7"/>
                        <a:pt x="1" y="10"/>
                      </a:cubicBezTo>
                      <a:cubicBezTo>
                        <a:pt x="4" y="10"/>
                        <a:pt x="7" y="9"/>
                        <a:pt x="10" y="9"/>
                      </a:cubicBezTo>
                      <a:cubicBezTo>
                        <a:pt x="10" y="6"/>
                        <a:pt x="10" y="3"/>
                        <a:pt x="10" y="0"/>
                      </a:cubicBezTo>
                      <a:cubicBezTo>
                        <a:pt x="6" y="0"/>
                        <a:pt x="3" y="1"/>
                        <a:pt x="0" y="1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13" name="Freeform 1566"/>
                <p:cNvSpPr>
                  <a:spLocks/>
                </p:cNvSpPr>
                <p:nvPr/>
              </p:nvSpPr>
              <p:spPr bwMode="auto">
                <a:xfrm>
                  <a:off x="5296" y="7067"/>
                  <a:ext cx="247" cy="24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10"/>
                    </a:cxn>
                    <a:cxn ang="0">
                      <a:pos x="10" y="9"/>
                    </a:cxn>
                    <a:cxn ang="0">
                      <a:pos x="1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0" h="10">
                      <a:moveTo>
                        <a:pt x="0" y="1"/>
                      </a:moveTo>
                      <a:cubicBezTo>
                        <a:pt x="0" y="4"/>
                        <a:pt x="0" y="7"/>
                        <a:pt x="1" y="10"/>
                      </a:cubicBezTo>
                      <a:cubicBezTo>
                        <a:pt x="4" y="10"/>
                        <a:pt x="7" y="9"/>
                        <a:pt x="10" y="9"/>
                      </a:cubicBezTo>
                      <a:cubicBezTo>
                        <a:pt x="10" y="6"/>
                        <a:pt x="10" y="3"/>
                        <a:pt x="10" y="0"/>
                      </a:cubicBezTo>
                      <a:cubicBezTo>
                        <a:pt x="6" y="0"/>
                        <a:pt x="3" y="1"/>
                        <a:pt x="0" y="1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14" name="Freeform 1567"/>
                <p:cNvSpPr>
                  <a:spLocks/>
                </p:cNvSpPr>
                <p:nvPr/>
              </p:nvSpPr>
              <p:spPr bwMode="auto">
                <a:xfrm>
                  <a:off x="5296" y="7340"/>
                  <a:ext cx="247" cy="24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10"/>
                    </a:cxn>
                    <a:cxn ang="0">
                      <a:pos x="10" y="9"/>
                    </a:cxn>
                    <a:cxn ang="0">
                      <a:pos x="1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0" h="10">
                      <a:moveTo>
                        <a:pt x="0" y="1"/>
                      </a:moveTo>
                      <a:cubicBezTo>
                        <a:pt x="0" y="4"/>
                        <a:pt x="0" y="7"/>
                        <a:pt x="1" y="10"/>
                      </a:cubicBezTo>
                      <a:cubicBezTo>
                        <a:pt x="4" y="10"/>
                        <a:pt x="7" y="9"/>
                        <a:pt x="10" y="9"/>
                      </a:cubicBezTo>
                      <a:cubicBezTo>
                        <a:pt x="10" y="6"/>
                        <a:pt x="10" y="3"/>
                        <a:pt x="10" y="0"/>
                      </a:cubicBezTo>
                      <a:cubicBezTo>
                        <a:pt x="6" y="0"/>
                        <a:pt x="3" y="1"/>
                        <a:pt x="0" y="1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15" name="Freeform 1568"/>
                <p:cNvSpPr>
                  <a:spLocks/>
                </p:cNvSpPr>
                <p:nvPr/>
              </p:nvSpPr>
              <p:spPr bwMode="auto">
                <a:xfrm>
                  <a:off x="5296" y="7613"/>
                  <a:ext cx="247" cy="24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10"/>
                    </a:cxn>
                    <a:cxn ang="0">
                      <a:pos x="10" y="9"/>
                    </a:cxn>
                    <a:cxn ang="0">
                      <a:pos x="1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0" h="10">
                      <a:moveTo>
                        <a:pt x="0" y="1"/>
                      </a:moveTo>
                      <a:cubicBezTo>
                        <a:pt x="0" y="4"/>
                        <a:pt x="0" y="7"/>
                        <a:pt x="1" y="10"/>
                      </a:cubicBezTo>
                      <a:cubicBezTo>
                        <a:pt x="4" y="9"/>
                        <a:pt x="7" y="9"/>
                        <a:pt x="10" y="9"/>
                      </a:cubicBezTo>
                      <a:cubicBezTo>
                        <a:pt x="10" y="6"/>
                        <a:pt x="10" y="3"/>
                        <a:pt x="10" y="0"/>
                      </a:cubicBezTo>
                      <a:cubicBezTo>
                        <a:pt x="6" y="0"/>
                        <a:pt x="3" y="1"/>
                        <a:pt x="0" y="1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16" name="Freeform 1569"/>
                <p:cNvSpPr>
                  <a:spLocks/>
                </p:cNvSpPr>
                <p:nvPr/>
              </p:nvSpPr>
              <p:spPr bwMode="auto">
                <a:xfrm>
                  <a:off x="5296" y="7885"/>
                  <a:ext cx="247" cy="24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10"/>
                    </a:cxn>
                    <a:cxn ang="0">
                      <a:pos x="10" y="9"/>
                    </a:cxn>
                    <a:cxn ang="0">
                      <a:pos x="1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0" h="10">
                      <a:moveTo>
                        <a:pt x="0" y="1"/>
                      </a:moveTo>
                      <a:cubicBezTo>
                        <a:pt x="0" y="4"/>
                        <a:pt x="0" y="7"/>
                        <a:pt x="1" y="10"/>
                      </a:cubicBezTo>
                      <a:cubicBezTo>
                        <a:pt x="4" y="9"/>
                        <a:pt x="7" y="9"/>
                        <a:pt x="10" y="9"/>
                      </a:cubicBezTo>
                      <a:cubicBezTo>
                        <a:pt x="10" y="6"/>
                        <a:pt x="10" y="3"/>
                        <a:pt x="10" y="0"/>
                      </a:cubicBezTo>
                      <a:cubicBezTo>
                        <a:pt x="6" y="0"/>
                        <a:pt x="3" y="0"/>
                        <a:pt x="0" y="1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17" name="Freeform 1570"/>
                <p:cNvSpPr>
                  <a:spLocks/>
                </p:cNvSpPr>
                <p:nvPr/>
              </p:nvSpPr>
              <p:spPr bwMode="auto">
                <a:xfrm>
                  <a:off x="4974" y="8133"/>
                  <a:ext cx="247" cy="273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11"/>
                    </a:cxn>
                    <a:cxn ang="0">
                      <a:pos x="10" y="10"/>
                    </a:cxn>
                    <a:cxn ang="0">
                      <a:pos x="1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0" h="11">
                      <a:moveTo>
                        <a:pt x="0" y="2"/>
                      </a:moveTo>
                      <a:lnTo>
                        <a:pt x="0" y="11"/>
                      </a:lnTo>
                      <a:lnTo>
                        <a:pt x="10" y="10"/>
                      </a:lnTo>
                      <a:lnTo>
                        <a:pt x="10" y="0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18" name="Freeform 1571"/>
                <p:cNvSpPr>
                  <a:spLocks/>
                </p:cNvSpPr>
                <p:nvPr/>
              </p:nvSpPr>
              <p:spPr bwMode="auto">
                <a:xfrm>
                  <a:off x="4974" y="4637"/>
                  <a:ext cx="247" cy="24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0"/>
                    </a:cxn>
                    <a:cxn ang="0">
                      <a:pos x="10" y="9"/>
                    </a:cxn>
                    <a:cxn ang="0">
                      <a:pos x="1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0" h="10">
                      <a:moveTo>
                        <a:pt x="0" y="1"/>
                      </a:moveTo>
                      <a:lnTo>
                        <a:pt x="0" y="10"/>
                      </a:lnTo>
                      <a:lnTo>
                        <a:pt x="10" y="9"/>
                      </a:lnTo>
                      <a:lnTo>
                        <a:pt x="10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19" name="Freeform 1572"/>
                <p:cNvSpPr>
                  <a:spLocks/>
                </p:cNvSpPr>
                <p:nvPr/>
              </p:nvSpPr>
              <p:spPr bwMode="auto">
                <a:xfrm>
                  <a:off x="4974" y="4910"/>
                  <a:ext cx="247" cy="24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0"/>
                    </a:cxn>
                    <a:cxn ang="0">
                      <a:pos x="10" y="9"/>
                    </a:cxn>
                    <a:cxn ang="0">
                      <a:pos x="1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0" h="10">
                      <a:moveTo>
                        <a:pt x="0" y="1"/>
                      </a:moveTo>
                      <a:cubicBezTo>
                        <a:pt x="0" y="4"/>
                        <a:pt x="0" y="7"/>
                        <a:pt x="0" y="10"/>
                      </a:cubicBezTo>
                      <a:cubicBezTo>
                        <a:pt x="4" y="9"/>
                        <a:pt x="7" y="9"/>
                        <a:pt x="10" y="9"/>
                      </a:cubicBezTo>
                      <a:cubicBezTo>
                        <a:pt x="10" y="6"/>
                        <a:pt x="10" y="3"/>
                        <a:pt x="10" y="0"/>
                      </a:cubicBezTo>
                      <a:cubicBezTo>
                        <a:pt x="6" y="0"/>
                        <a:pt x="3" y="1"/>
                        <a:pt x="0" y="1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20" name="Freeform 1573"/>
                <p:cNvSpPr>
                  <a:spLocks/>
                </p:cNvSpPr>
                <p:nvPr/>
              </p:nvSpPr>
              <p:spPr bwMode="auto">
                <a:xfrm>
                  <a:off x="4974" y="5158"/>
                  <a:ext cx="247" cy="273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11"/>
                    </a:cxn>
                    <a:cxn ang="0">
                      <a:pos x="10" y="10"/>
                    </a:cxn>
                    <a:cxn ang="0">
                      <a:pos x="1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0" h="11">
                      <a:moveTo>
                        <a:pt x="0" y="2"/>
                      </a:moveTo>
                      <a:cubicBezTo>
                        <a:pt x="0" y="5"/>
                        <a:pt x="0" y="8"/>
                        <a:pt x="0" y="11"/>
                      </a:cubicBezTo>
                      <a:cubicBezTo>
                        <a:pt x="4" y="10"/>
                        <a:pt x="7" y="10"/>
                        <a:pt x="10" y="10"/>
                      </a:cubicBezTo>
                      <a:cubicBezTo>
                        <a:pt x="10" y="7"/>
                        <a:pt x="10" y="4"/>
                        <a:pt x="10" y="0"/>
                      </a:cubicBezTo>
                      <a:cubicBezTo>
                        <a:pt x="6" y="1"/>
                        <a:pt x="3" y="2"/>
                        <a:pt x="0" y="2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21" name="Freeform 1574"/>
                <p:cNvSpPr>
                  <a:spLocks/>
                </p:cNvSpPr>
                <p:nvPr/>
              </p:nvSpPr>
              <p:spPr bwMode="auto">
                <a:xfrm>
                  <a:off x="4974" y="5431"/>
                  <a:ext cx="247" cy="272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11"/>
                    </a:cxn>
                    <a:cxn ang="0">
                      <a:pos x="10" y="10"/>
                    </a:cxn>
                    <a:cxn ang="0">
                      <a:pos x="1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0" h="11">
                      <a:moveTo>
                        <a:pt x="0" y="2"/>
                      </a:moveTo>
                      <a:cubicBezTo>
                        <a:pt x="0" y="5"/>
                        <a:pt x="0" y="8"/>
                        <a:pt x="0" y="11"/>
                      </a:cubicBezTo>
                      <a:cubicBezTo>
                        <a:pt x="4" y="10"/>
                        <a:pt x="7" y="10"/>
                        <a:pt x="10" y="10"/>
                      </a:cubicBezTo>
                      <a:cubicBezTo>
                        <a:pt x="10" y="7"/>
                        <a:pt x="10" y="4"/>
                        <a:pt x="10" y="0"/>
                      </a:cubicBezTo>
                      <a:cubicBezTo>
                        <a:pt x="6" y="1"/>
                        <a:pt x="3" y="1"/>
                        <a:pt x="0" y="2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22" name="Freeform 1575"/>
                <p:cNvSpPr>
                  <a:spLocks/>
                </p:cNvSpPr>
                <p:nvPr/>
              </p:nvSpPr>
              <p:spPr bwMode="auto">
                <a:xfrm>
                  <a:off x="4974" y="5703"/>
                  <a:ext cx="247" cy="273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11"/>
                    </a:cxn>
                    <a:cxn ang="0">
                      <a:pos x="10" y="10"/>
                    </a:cxn>
                    <a:cxn ang="0">
                      <a:pos x="1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0" h="11">
                      <a:moveTo>
                        <a:pt x="0" y="2"/>
                      </a:moveTo>
                      <a:cubicBezTo>
                        <a:pt x="0" y="5"/>
                        <a:pt x="0" y="8"/>
                        <a:pt x="0" y="11"/>
                      </a:cubicBezTo>
                      <a:cubicBezTo>
                        <a:pt x="4" y="10"/>
                        <a:pt x="7" y="10"/>
                        <a:pt x="10" y="10"/>
                      </a:cubicBezTo>
                      <a:cubicBezTo>
                        <a:pt x="10" y="6"/>
                        <a:pt x="10" y="3"/>
                        <a:pt x="10" y="0"/>
                      </a:cubicBezTo>
                      <a:cubicBezTo>
                        <a:pt x="6" y="1"/>
                        <a:pt x="3" y="1"/>
                        <a:pt x="0" y="2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23" name="Freeform 1576"/>
                <p:cNvSpPr>
                  <a:spLocks/>
                </p:cNvSpPr>
                <p:nvPr/>
              </p:nvSpPr>
              <p:spPr bwMode="auto">
                <a:xfrm>
                  <a:off x="4974" y="5976"/>
                  <a:ext cx="247" cy="248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10" y="9"/>
                    </a:cxn>
                    <a:cxn ang="0">
                      <a:pos x="1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0" h="10">
                      <a:moveTo>
                        <a:pt x="0" y="2"/>
                      </a:moveTo>
                      <a:cubicBezTo>
                        <a:pt x="0" y="5"/>
                        <a:pt x="0" y="8"/>
                        <a:pt x="0" y="10"/>
                      </a:cubicBezTo>
                      <a:cubicBezTo>
                        <a:pt x="4" y="10"/>
                        <a:pt x="7" y="10"/>
                        <a:pt x="10" y="9"/>
                      </a:cubicBezTo>
                      <a:cubicBezTo>
                        <a:pt x="10" y="6"/>
                        <a:pt x="10" y="3"/>
                        <a:pt x="10" y="0"/>
                      </a:cubicBezTo>
                      <a:cubicBezTo>
                        <a:pt x="6" y="1"/>
                        <a:pt x="3" y="1"/>
                        <a:pt x="0" y="2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24" name="Freeform 1577"/>
                <p:cNvSpPr>
                  <a:spLocks/>
                </p:cNvSpPr>
                <p:nvPr/>
              </p:nvSpPr>
              <p:spPr bwMode="auto">
                <a:xfrm>
                  <a:off x="4974" y="6249"/>
                  <a:ext cx="247" cy="248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10" y="9"/>
                    </a:cxn>
                    <a:cxn ang="0">
                      <a:pos x="1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0" h="10">
                      <a:moveTo>
                        <a:pt x="0" y="2"/>
                      </a:moveTo>
                      <a:cubicBezTo>
                        <a:pt x="0" y="5"/>
                        <a:pt x="0" y="7"/>
                        <a:pt x="0" y="10"/>
                      </a:cubicBezTo>
                      <a:cubicBezTo>
                        <a:pt x="4" y="10"/>
                        <a:pt x="7" y="10"/>
                        <a:pt x="10" y="9"/>
                      </a:cubicBezTo>
                      <a:cubicBezTo>
                        <a:pt x="10" y="6"/>
                        <a:pt x="10" y="3"/>
                        <a:pt x="10" y="0"/>
                      </a:cubicBezTo>
                      <a:cubicBezTo>
                        <a:pt x="6" y="1"/>
                        <a:pt x="3" y="1"/>
                        <a:pt x="0" y="2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25" name="Freeform 1578"/>
                <p:cNvSpPr>
                  <a:spLocks/>
                </p:cNvSpPr>
                <p:nvPr/>
              </p:nvSpPr>
              <p:spPr bwMode="auto">
                <a:xfrm>
                  <a:off x="4974" y="6522"/>
                  <a:ext cx="247" cy="248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10" y="9"/>
                    </a:cxn>
                    <a:cxn ang="0">
                      <a:pos x="1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0" h="10">
                      <a:moveTo>
                        <a:pt x="0" y="2"/>
                      </a:moveTo>
                      <a:cubicBezTo>
                        <a:pt x="0" y="4"/>
                        <a:pt x="0" y="7"/>
                        <a:pt x="0" y="10"/>
                      </a:cubicBezTo>
                      <a:cubicBezTo>
                        <a:pt x="4" y="10"/>
                        <a:pt x="7" y="10"/>
                        <a:pt x="10" y="9"/>
                      </a:cubicBezTo>
                      <a:cubicBezTo>
                        <a:pt x="10" y="6"/>
                        <a:pt x="10" y="3"/>
                        <a:pt x="10" y="0"/>
                      </a:cubicBezTo>
                      <a:cubicBezTo>
                        <a:pt x="6" y="1"/>
                        <a:pt x="3" y="1"/>
                        <a:pt x="0" y="2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26" name="Freeform 1579"/>
                <p:cNvSpPr>
                  <a:spLocks/>
                </p:cNvSpPr>
                <p:nvPr/>
              </p:nvSpPr>
              <p:spPr bwMode="auto">
                <a:xfrm>
                  <a:off x="4974" y="6794"/>
                  <a:ext cx="247" cy="24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0"/>
                    </a:cxn>
                    <a:cxn ang="0">
                      <a:pos x="10" y="9"/>
                    </a:cxn>
                    <a:cxn ang="0">
                      <a:pos x="1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0" h="10">
                      <a:moveTo>
                        <a:pt x="0" y="1"/>
                      </a:moveTo>
                      <a:cubicBezTo>
                        <a:pt x="0" y="4"/>
                        <a:pt x="0" y="7"/>
                        <a:pt x="0" y="10"/>
                      </a:cubicBezTo>
                      <a:cubicBezTo>
                        <a:pt x="4" y="10"/>
                        <a:pt x="7" y="9"/>
                        <a:pt x="10" y="9"/>
                      </a:cubicBezTo>
                      <a:cubicBezTo>
                        <a:pt x="10" y="6"/>
                        <a:pt x="10" y="3"/>
                        <a:pt x="10" y="0"/>
                      </a:cubicBezTo>
                      <a:cubicBezTo>
                        <a:pt x="6" y="0"/>
                        <a:pt x="3" y="1"/>
                        <a:pt x="0" y="1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27" name="Freeform 1580"/>
                <p:cNvSpPr>
                  <a:spLocks/>
                </p:cNvSpPr>
                <p:nvPr/>
              </p:nvSpPr>
              <p:spPr bwMode="auto">
                <a:xfrm>
                  <a:off x="4974" y="7067"/>
                  <a:ext cx="247" cy="24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0"/>
                    </a:cxn>
                    <a:cxn ang="0">
                      <a:pos x="10" y="9"/>
                    </a:cxn>
                    <a:cxn ang="0">
                      <a:pos x="1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0" h="10">
                      <a:moveTo>
                        <a:pt x="0" y="1"/>
                      </a:moveTo>
                      <a:cubicBezTo>
                        <a:pt x="0" y="4"/>
                        <a:pt x="0" y="7"/>
                        <a:pt x="0" y="10"/>
                      </a:cubicBezTo>
                      <a:cubicBezTo>
                        <a:pt x="4" y="10"/>
                        <a:pt x="7" y="9"/>
                        <a:pt x="10" y="9"/>
                      </a:cubicBezTo>
                      <a:cubicBezTo>
                        <a:pt x="10" y="6"/>
                        <a:pt x="10" y="3"/>
                        <a:pt x="10" y="0"/>
                      </a:cubicBezTo>
                      <a:cubicBezTo>
                        <a:pt x="6" y="0"/>
                        <a:pt x="3" y="1"/>
                        <a:pt x="0" y="1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28" name="Freeform 1581"/>
                <p:cNvSpPr>
                  <a:spLocks/>
                </p:cNvSpPr>
                <p:nvPr/>
              </p:nvSpPr>
              <p:spPr bwMode="auto">
                <a:xfrm>
                  <a:off x="4974" y="7340"/>
                  <a:ext cx="247" cy="24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0"/>
                    </a:cxn>
                    <a:cxn ang="0">
                      <a:pos x="10" y="9"/>
                    </a:cxn>
                    <a:cxn ang="0">
                      <a:pos x="1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0" h="10">
                      <a:moveTo>
                        <a:pt x="0" y="1"/>
                      </a:moveTo>
                      <a:cubicBezTo>
                        <a:pt x="0" y="4"/>
                        <a:pt x="0" y="7"/>
                        <a:pt x="0" y="10"/>
                      </a:cubicBezTo>
                      <a:cubicBezTo>
                        <a:pt x="4" y="10"/>
                        <a:pt x="7" y="9"/>
                        <a:pt x="10" y="9"/>
                      </a:cubicBezTo>
                      <a:cubicBezTo>
                        <a:pt x="10" y="6"/>
                        <a:pt x="10" y="3"/>
                        <a:pt x="10" y="0"/>
                      </a:cubicBezTo>
                      <a:cubicBezTo>
                        <a:pt x="6" y="0"/>
                        <a:pt x="3" y="1"/>
                        <a:pt x="0" y="1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29" name="Freeform 1582"/>
                <p:cNvSpPr>
                  <a:spLocks/>
                </p:cNvSpPr>
                <p:nvPr/>
              </p:nvSpPr>
              <p:spPr bwMode="auto">
                <a:xfrm>
                  <a:off x="4974" y="7613"/>
                  <a:ext cx="247" cy="24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0"/>
                    </a:cxn>
                    <a:cxn ang="0">
                      <a:pos x="10" y="9"/>
                    </a:cxn>
                    <a:cxn ang="0">
                      <a:pos x="1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0" h="10">
                      <a:moveTo>
                        <a:pt x="0" y="1"/>
                      </a:moveTo>
                      <a:cubicBezTo>
                        <a:pt x="0" y="4"/>
                        <a:pt x="0" y="7"/>
                        <a:pt x="0" y="10"/>
                      </a:cubicBezTo>
                      <a:cubicBezTo>
                        <a:pt x="4" y="9"/>
                        <a:pt x="7" y="9"/>
                        <a:pt x="10" y="9"/>
                      </a:cubicBezTo>
                      <a:cubicBezTo>
                        <a:pt x="10" y="6"/>
                        <a:pt x="10" y="3"/>
                        <a:pt x="10" y="0"/>
                      </a:cubicBezTo>
                      <a:cubicBezTo>
                        <a:pt x="6" y="0"/>
                        <a:pt x="3" y="1"/>
                        <a:pt x="0" y="1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30" name="Freeform 1583"/>
                <p:cNvSpPr>
                  <a:spLocks/>
                </p:cNvSpPr>
                <p:nvPr/>
              </p:nvSpPr>
              <p:spPr bwMode="auto">
                <a:xfrm>
                  <a:off x="4974" y="7885"/>
                  <a:ext cx="247" cy="24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0"/>
                    </a:cxn>
                    <a:cxn ang="0">
                      <a:pos x="10" y="9"/>
                    </a:cxn>
                    <a:cxn ang="0">
                      <a:pos x="1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0" h="10">
                      <a:moveTo>
                        <a:pt x="0" y="1"/>
                      </a:moveTo>
                      <a:cubicBezTo>
                        <a:pt x="0" y="4"/>
                        <a:pt x="0" y="7"/>
                        <a:pt x="0" y="10"/>
                      </a:cubicBezTo>
                      <a:cubicBezTo>
                        <a:pt x="4" y="9"/>
                        <a:pt x="7" y="9"/>
                        <a:pt x="10" y="9"/>
                      </a:cubicBezTo>
                      <a:cubicBezTo>
                        <a:pt x="10" y="6"/>
                        <a:pt x="10" y="3"/>
                        <a:pt x="10" y="0"/>
                      </a:cubicBezTo>
                      <a:cubicBezTo>
                        <a:pt x="6" y="0"/>
                        <a:pt x="3" y="0"/>
                        <a:pt x="0" y="1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31" name="Freeform 1584"/>
                <p:cNvSpPr>
                  <a:spLocks/>
                </p:cNvSpPr>
                <p:nvPr/>
              </p:nvSpPr>
              <p:spPr bwMode="auto">
                <a:xfrm>
                  <a:off x="5617" y="8133"/>
                  <a:ext cx="248" cy="273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11"/>
                    </a:cxn>
                    <a:cxn ang="0">
                      <a:pos x="10" y="10"/>
                    </a:cxn>
                    <a:cxn ang="0">
                      <a:pos x="1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0" h="11">
                      <a:moveTo>
                        <a:pt x="0" y="2"/>
                      </a:moveTo>
                      <a:lnTo>
                        <a:pt x="0" y="11"/>
                      </a:lnTo>
                      <a:lnTo>
                        <a:pt x="10" y="10"/>
                      </a:lnTo>
                      <a:lnTo>
                        <a:pt x="10" y="0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32" name="Freeform 1585"/>
                <p:cNvSpPr>
                  <a:spLocks/>
                </p:cNvSpPr>
                <p:nvPr/>
              </p:nvSpPr>
              <p:spPr bwMode="auto">
                <a:xfrm>
                  <a:off x="5617" y="4637"/>
                  <a:ext cx="248" cy="24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0"/>
                    </a:cxn>
                    <a:cxn ang="0">
                      <a:pos x="10" y="9"/>
                    </a:cxn>
                    <a:cxn ang="0">
                      <a:pos x="1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0" h="10">
                      <a:moveTo>
                        <a:pt x="0" y="1"/>
                      </a:moveTo>
                      <a:lnTo>
                        <a:pt x="0" y="10"/>
                      </a:lnTo>
                      <a:lnTo>
                        <a:pt x="10" y="9"/>
                      </a:lnTo>
                      <a:lnTo>
                        <a:pt x="10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33" name="Freeform 1586"/>
                <p:cNvSpPr>
                  <a:spLocks/>
                </p:cNvSpPr>
                <p:nvPr/>
              </p:nvSpPr>
              <p:spPr bwMode="auto">
                <a:xfrm>
                  <a:off x="5617" y="4910"/>
                  <a:ext cx="248" cy="24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0"/>
                    </a:cxn>
                    <a:cxn ang="0">
                      <a:pos x="10" y="9"/>
                    </a:cxn>
                    <a:cxn ang="0">
                      <a:pos x="1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0" h="10">
                      <a:moveTo>
                        <a:pt x="0" y="1"/>
                      </a:moveTo>
                      <a:cubicBezTo>
                        <a:pt x="0" y="4"/>
                        <a:pt x="0" y="7"/>
                        <a:pt x="0" y="10"/>
                      </a:cubicBezTo>
                      <a:cubicBezTo>
                        <a:pt x="3" y="9"/>
                        <a:pt x="6" y="9"/>
                        <a:pt x="10" y="9"/>
                      </a:cubicBezTo>
                      <a:cubicBezTo>
                        <a:pt x="10" y="6"/>
                        <a:pt x="10" y="3"/>
                        <a:pt x="10" y="0"/>
                      </a:cubicBezTo>
                      <a:cubicBezTo>
                        <a:pt x="6" y="0"/>
                        <a:pt x="3" y="1"/>
                        <a:pt x="0" y="1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34" name="Freeform 1587"/>
                <p:cNvSpPr>
                  <a:spLocks/>
                </p:cNvSpPr>
                <p:nvPr/>
              </p:nvSpPr>
              <p:spPr bwMode="auto">
                <a:xfrm>
                  <a:off x="5617" y="5158"/>
                  <a:ext cx="248" cy="273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11"/>
                    </a:cxn>
                    <a:cxn ang="0">
                      <a:pos x="10" y="10"/>
                    </a:cxn>
                    <a:cxn ang="0">
                      <a:pos x="1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0" h="11">
                      <a:moveTo>
                        <a:pt x="0" y="2"/>
                      </a:moveTo>
                      <a:cubicBezTo>
                        <a:pt x="0" y="5"/>
                        <a:pt x="0" y="8"/>
                        <a:pt x="0" y="11"/>
                      </a:cubicBezTo>
                      <a:cubicBezTo>
                        <a:pt x="3" y="10"/>
                        <a:pt x="6" y="10"/>
                        <a:pt x="10" y="10"/>
                      </a:cubicBezTo>
                      <a:cubicBezTo>
                        <a:pt x="10" y="7"/>
                        <a:pt x="10" y="4"/>
                        <a:pt x="10" y="0"/>
                      </a:cubicBezTo>
                      <a:cubicBezTo>
                        <a:pt x="6" y="1"/>
                        <a:pt x="3" y="2"/>
                        <a:pt x="0" y="2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35" name="Freeform 1588"/>
                <p:cNvSpPr>
                  <a:spLocks/>
                </p:cNvSpPr>
                <p:nvPr/>
              </p:nvSpPr>
              <p:spPr bwMode="auto">
                <a:xfrm>
                  <a:off x="5617" y="5431"/>
                  <a:ext cx="248" cy="272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11"/>
                    </a:cxn>
                    <a:cxn ang="0">
                      <a:pos x="10" y="10"/>
                    </a:cxn>
                    <a:cxn ang="0">
                      <a:pos x="1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0" h="11">
                      <a:moveTo>
                        <a:pt x="0" y="2"/>
                      </a:moveTo>
                      <a:cubicBezTo>
                        <a:pt x="0" y="5"/>
                        <a:pt x="0" y="8"/>
                        <a:pt x="0" y="11"/>
                      </a:cubicBezTo>
                      <a:cubicBezTo>
                        <a:pt x="3" y="10"/>
                        <a:pt x="6" y="10"/>
                        <a:pt x="10" y="10"/>
                      </a:cubicBezTo>
                      <a:cubicBezTo>
                        <a:pt x="10" y="7"/>
                        <a:pt x="10" y="4"/>
                        <a:pt x="10" y="0"/>
                      </a:cubicBezTo>
                      <a:cubicBezTo>
                        <a:pt x="6" y="1"/>
                        <a:pt x="3" y="1"/>
                        <a:pt x="0" y="2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36" name="Freeform 1589"/>
                <p:cNvSpPr>
                  <a:spLocks/>
                </p:cNvSpPr>
                <p:nvPr/>
              </p:nvSpPr>
              <p:spPr bwMode="auto">
                <a:xfrm>
                  <a:off x="5617" y="5703"/>
                  <a:ext cx="248" cy="273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11"/>
                    </a:cxn>
                    <a:cxn ang="0">
                      <a:pos x="10" y="10"/>
                    </a:cxn>
                    <a:cxn ang="0">
                      <a:pos x="1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0" h="11">
                      <a:moveTo>
                        <a:pt x="0" y="2"/>
                      </a:moveTo>
                      <a:cubicBezTo>
                        <a:pt x="0" y="5"/>
                        <a:pt x="0" y="8"/>
                        <a:pt x="0" y="11"/>
                      </a:cubicBezTo>
                      <a:cubicBezTo>
                        <a:pt x="3" y="10"/>
                        <a:pt x="6" y="10"/>
                        <a:pt x="10" y="10"/>
                      </a:cubicBezTo>
                      <a:cubicBezTo>
                        <a:pt x="10" y="6"/>
                        <a:pt x="10" y="3"/>
                        <a:pt x="10" y="0"/>
                      </a:cubicBezTo>
                      <a:cubicBezTo>
                        <a:pt x="6" y="1"/>
                        <a:pt x="3" y="1"/>
                        <a:pt x="0" y="2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37" name="Freeform 1590"/>
                <p:cNvSpPr>
                  <a:spLocks/>
                </p:cNvSpPr>
                <p:nvPr/>
              </p:nvSpPr>
              <p:spPr bwMode="auto">
                <a:xfrm>
                  <a:off x="5617" y="5976"/>
                  <a:ext cx="248" cy="248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10" y="9"/>
                    </a:cxn>
                    <a:cxn ang="0">
                      <a:pos x="1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0" h="10">
                      <a:moveTo>
                        <a:pt x="0" y="2"/>
                      </a:moveTo>
                      <a:cubicBezTo>
                        <a:pt x="0" y="5"/>
                        <a:pt x="0" y="8"/>
                        <a:pt x="0" y="10"/>
                      </a:cubicBezTo>
                      <a:cubicBezTo>
                        <a:pt x="3" y="10"/>
                        <a:pt x="6" y="10"/>
                        <a:pt x="10" y="9"/>
                      </a:cubicBezTo>
                      <a:cubicBezTo>
                        <a:pt x="10" y="6"/>
                        <a:pt x="10" y="3"/>
                        <a:pt x="10" y="0"/>
                      </a:cubicBezTo>
                      <a:cubicBezTo>
                        <a:pt x="6" y="1"/>
                        <a:pt x="3" y="1"/>
                        <a:pt x="0" y="2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38" name="Freeform 1591"/>
                <p:cNvSpPr>
                  <a:spLocks/>
                </p:cNvSpPr>
                <p:nvPr/>
              </p:nvSpPr>
              <p:spPr bwMode="auto">
                <a:xfrm>
                  <a:off x="5617" y="6249"/>
                  <a:ext cx="248" cy="248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10" y="9"/>
                    </a:cxn>
                    <a:cxn ang="0">
                      <a:pos x="1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0" h="10">
                      <a:moveTo>
                        <a:pt x="0" y="2"/>
                      </a:moveTo>
                      <a:cubicBezTo>
                        <a:pt x="0" y="5"/>
                        <a:pt x="0" y="7"/>
                        <a:pt x="0" y="10"/>
                      </a:cubicBezTo>
                      <a:cubicBezTo>
                        <a:pt x="3" y="10"/>
                        <a:pt x="6" y="10"/>
                        <a:pt x="10" y="9"/>
                      </a:cubicBezTo>
                      <a:cubicBezTo>
                        <a:pt x="10" y="6"/>
                        <a:pt x="10" y="3"/>
                        <a:pt x="10" y="0"/>
                      </a:cubicBezTo>
                      <a:cubicBezTo>
                        <a:pt x="6" y="1"/>
                        <a:pt x="3" y="1"/>
                        <a:pt x="0" y="2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39" name="Freeform 1592"/>
                <p:cNvSpPr>
                  <a:spLocks/>
                </p:cNvSpPr>
                <p:nvPr/>
              </p:nvSpPr>
              <p:spPr bwMode="auto">
                <a:xfrm>
                  <a:off x="5617" y="6522"/>
                  <a:ext cx="248" cy="248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10" y="9"/>
                    </a:cxn>
                    <a:cxn ang="0">
                      <a:pos x="1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0" h="10">
                      <a:moveTo>
                        <a:pt x="0" y="2"/>
                      </a:moveTo>
                      <a:cubicBezTo>
                        <a:pt x="0" y="4"/>
                        <a:pt x="0" y="7"/>
                        <a:pt x="0" y="10"/>
                      </a:cubicBezTo>
                      <a:cubicBezTo>
                        <a:pt x="3" y="10"/>
                        <a:pt x="6" y="10"/>
                        <a:pt x="10" y="9"/>
                      </a:cubicBezTo>
                      <a:cubicBezTo>
                        <a:pt x="10" y="6"/>
                        <a:pt x="10" y="3"/>
                        <a:pt x="10" y="0"/>
                      </a:cubicBezTo>
                      <a:cubicBezTo>
                        <a:pt x="6" y="1"/>
                        <a:pt x="3" y="1"/>
                        <a:pt x="0" y="2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40" name="Freeform 1593"/>
                <p:cNvSpPr>
                  <a:spLocks/>
                </p:cNvSpPr>
                <p:nvPr/>
              </p:nvSpPr>
              <p:spPr bwMode="auto">
                <a:xfrm>
                  <a:off x="5617" y="6794"/>
                  <a:ext cx="248" cy="24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0"/>
                    </a:cxn>
                    <a:cxn ang="0">
                      <a:pos x="10" y="9"/>
                    </a:cxn>
                    <a:cxn ang="0">
                      <a:pos x="1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0" h="10">
                      <a:moveTo>
                        <a:pt x="0" y="1"/>
                      </a:moveTo>
                      <a:cubicBezTo>
                        <a:pt x="0" y="4"/>
                        <a:pt x="0" y="7"/>
                        <a:pt x="0" y="10"/>
                      </a:cubicBezTo>
                      <a:cubicBezTo>
                        <a:pt x="3" y="10"/>
                        <a:pt x="6" y="9"/>
                        <a:pt x="10" y="9"/>
                      </a:cubicBezTo>
                      <a:cubicBezTo>
                        <a:pt x="10" y="6"/>
                        <a:pt x="10" y="3"/>
                        <a:pt x="10" y="0"/>
                      </a:cubicBezTo>
                      <a:cubicBezTo>
                        <a:pt x="6" y="0"/>
                        <a:pt x="3" y="1"/>
                        <a:pt x="0" y="1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41" name="Freeform 1594"/>
                <p:cNvSpPr>
                  <a:spLocks/>
                </p:cNvSpPr>
                <p:nvPr/>
              </p:nvSpPr>
              <p:spPr bwMode="auto">
                <a:xfrm>
                  <a:off x="5617" y="7067"/>
                  <a:ext cx="248" cy="24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0"/>
                    </a:cxn>
                    <a:cxn ang="0">
                      <a:pos x="10" y="9"/>
                    </a:cxn>
                    <a:cxn ang="0">
                      <a:pos x="1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0" h="10">
                      <a:moveTo>
                        <a:pt x="0" y="1"/>
                      </a:moveTo>
                      <a:cubicBezTo>
                        <a:pt x="0" y="4"/>
                        <a:pt x="0" y="7"/>
                        <a:pt x="0" y="10"/>
                      </a:cubicBezTo>
                      <a:cubicBezTo>
                        <a:pt x="3" y="10"/>
                        <a:pt x="6" y="9"/>
                        <a:pt x="10" y="9"/>
                      </a:cubicBezTo>
                      <a:cubicBezTo>
                        <a:pt x="10" y="6"/>
                        <a:pt x="10" y="3"/>
                        <a:pt x="10" y="0"/>
                      </a:cubicBezTo>
                      <a:cubicBezTo>
                        <a:pt x="6" y="0"/>
                        <a:pt x="3" y="1"/>
                        <a:pt x="0" y="1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42" name="Freeform 1595"/>
                <p:cNvSpPr>
                  <a:spLocks/>
                </p:cNvSpPr>
                <p:nvPr/>
              </p:nvSpPr>
              <p:spPr bwMode="auto">
                <a:xfrm>
                  <a:off x="5617" y="7340"/>
                  <a:ext cx="248" cy="24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0"/>
                    </a:cxn>
                    <a:cxn ang="0">
                      <a:pos x="10" y="9"/>
                    </a:cxn>
                    <a:cxn ang="0">
                      <a:pos x="1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0" h="10">
                      <a:moveTo>
                        <a:pt x="0" y="1"/>
                      </a:moveTo>
                      <a:cubicBezTo>
                        <a:pt x="0" y="4"/>
                        <a:pt x="0" y="7"/>
                        <a:pt x="0" y="10"/>
                      </a:cubicBezTo>
                      <a:cubicBezTo>
                        <a:pt x="3" y="10"/>
                        <a:pt x="6" y="9"/>
                        <a:pt x="10" y="9"/>
                      </a:cubicBezTo>
                      <a:cubicBezTo>
                        <a:pt x="10" y="6"/>
                        <a:pt x="10" y="3"/>
                        <a:pt x="10" y="0"/>
                      </a:cubicBezTo>
                      <a:cubicBezTo>
                        <a:pt x="6" y="0"/>
                        <a:pt x="3" y="1"/>
                        <a:pt x="0" y="1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43" name="Freeform 1596"/>
                <p:cNvSpPr>
                  <a:spLocks/>
                </p:cNvSpPr>
                <p:nvPr/>
              </p:nvSpPr>
              <p:spPr bwMode="auto">
                <a:xfrm>
                  <a:off x="5617" y="7613"/>
                  <a:ext cx="248" cy="24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0"/>
                    </a:cxn>
                    <a:cxn ang="0">
                      <a:pos x="10" y="9"/>
                    </a:cxn>
                    <a:cxn ang="0">
                      <a:pos x="1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0" h="10">
                      <a:moveTo>
                        <a:pt x="0" y="1"/>
                      </a:moveTo>
                      <a:cubicBezTo>
                        <a:pt x="0" y="4"/>
                        <a:pt x="0" y="7"/>
                        <a:pt x="0" y="10"/>
                      </a:cubicBezTo>
                      <a:cubicBezTo>
                        <a:pt x="3" y="9"/>
                        <a:pt x="6" y="9"/>
                        <a:pt x="10" y="9"/>
                      </a:cubicBezTo>
                      <a:cubicBezTo>
                        <a:pt x="10" y="6"/>
                        <a:pt x="10" y="3"/>
                        <a:pt x="10" y="0"/>
                      </a:cubicBezTo>
                      <a:cubicBezTo>
                        <a:pt x="6" y="0"/>
                        <a:pt x="3" y="1"/>
                        <a:pt x="0" y="1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44" name="Freeform 1597"/>
                <p:cNvSpPr>
                  <a:spLocks/>
                </p:cNvSpPr>
                <p:nvPr/>
              </p:nvSpPr>
              <p:spPr bwMode="auto">
                <a:xfrm>
                  <a:off x="5617" y="7885"/>
                  <a:ext cx="248" cy="24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0"/>
                    </a:cxn>
                    <a:cxn ang="0">
                      <a:pos x="10" y="9"/>
                    </a:cxn>
                    <a:cxn ang="0">
                      <a:pos x="1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0" h="10">
                      <a:moveTo>
                        <a:pt x="0" y="1"/>
                      </a:moveTo>
                      <a:cubicBezTo>
                        <a:pt x="0" y="4"/>
                        <a:pt x="0" y="7"/>
                        <a:pt x="0" y="10"/>
                      </a:cubicBezTo>
                      <a:cubicBezTo>
                        <a:pt x="3" y="9"/>
                        <a:pt x="6" y="9"/>
                        <a:pt x="10" y="9"/>
                      </a:cubicBezTo>
                      <a:cubicBezTo>
                        <a:pt x="10" y="6"/>
                        <a:pt x="10" y="3"/>
                        <a:pt x="10" y="0"/>
                      </a:cubicBezTo>
                      <a:cubicBezTo>
                        <a:pt x="6" y="0"/>
                        <a:pt x="3" y="0"/>
                        <a:pt x="0" y="1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45" name="Freeform 1598"/>
                <p:cNvSpPr>
                  <a:spLocks/>
                </p:cNvSpPr>
                <p:nvPr/>
              </p:nvSpPr>
              <p:spPr bwMode="auto">
                <a:xfrm>
                  <a:off x="4553" y="5009"/>
                  <a:ext cx="272" cy="3422"/>
                </a:xfrm>
                <a:custGeom>
                  <a:avLst/>
                  <a:gdLst/>
                  <a:ahLst/>
                  <a:cxnLst>
                    <a:cxn ang="0">
                      <a:pos x="1" y="21"/>
                    </a:cxn>
                    <a:cxn ang="0">
                      <a:pos x="11" y="0"/>
                    </a:cxn>
                    <a:cxn ang="0">
                      <a:pos x="2" y="31"/>
                    </a:cxn>
                    <a:cxn ang="0">
                      <a:pos x="10" y="21"/>
                    </a:cxn>
                    <a:cxn ang="0">
                      <a:pos x="3" y="41"/>
                    </a:cxn>
                    <a:cxn ang="0">
                      <a:pos x="11" y="36"/>
                    </a:cxn>
                    <a:cxn ang="0">
                      <a:pos x="3" y="54"/>
                    </a:cxn>
                    <a:cxn ang="0">
                      <a:pos x="11" y="49"/>
                    </a:cxn>
                    <a:cxn ang="0">
                      <a:pos x="4" y="69"/>
                    </a:cxn>
                    <a:cxn ang="0">
                      <a:pos x="11" y="64"/>
                    </a:cxn>
                    <a:cxn ang="0">
                      <a:pos x="4" y="83"/>
                    </a:cxn>
                    <a:cxn ang="0">
                      <a:pos x="11" y="79"/>
                    </a:cxn>
                    <a:cxn ang="0">
                      <a:pos x="4" y="96"/>
                    </a:cxn>
                    <a:cxn ang="0">
                      <a:pos x="11" y="95"/>
                    </a:cxn>
                    <a:cxn ang="0">
                      <a:pos x="4" y="120"/>
                    </a:cxn>
                    <a:cxn ang="0">
                      <a:pos x="11" y="116"/>
                    </a:cxn>
                    <a:cxn ang="0">
                      <a:pos x="0" y="138"/>
                    </a:cxn>
                    <a:cxn ang="0">
                      <a:pos x="1" y="21"/>
                    </a:cxn>
                  </a:cxnLst>
                  <a:rect l="0" t="0" r="r" b="b"/>
                  <a:pathLst>
                    <a:path w="11" h="138">
                      <a:moveTo>
                        <a:pt x="1" y="21"/>
                      </a:moveTo>
                      <a:lnTo>
                        <a:pt x="11" y="0"/>
                      </a:lnTo>
                      <a:lnTo>
                        <a:pt x="2" y="31"/>
                      </a:lnTo>
                      <a:lnTo>
                        <a:pt x="10" y="21"/>
                      </a:lnTo>
                      <a:lnTo>
                        <a:pt x="3" y="41"/>
                      </a:lnTo>
                      <a:lnTo>
                        <a:pt x="11" y="36"/>
                      </a:lnTo>
                      <a:lnTo>
                        <a:pt x="3" y="54"/>
                      </a:lnTo>
                      <a:lnTo>
                        <a:pt x="11" y="49"/>
                      </a:lnTo>
                      <a:lnTo>
                        <a:pt x="4" y="69"/>
                      </a:lnTo>
                      <a:lnTo>
                        <a:pt x="11" y="64"/>
                      </a:lnTo>
                      <a:lnTo>
                        <a:pt x="4" y="83"/>
                      </a:lnTo>
                      <a:lnTo>
                        <a:pt x="11" y="79"/>
                      </a:lnTo>
                      <a:lnTo>
                        <a:pt x="4" y="96"/>
                      </a:lnTo>
                      <a:lnTo>
                        <a:pt x="11" y="95"/>
                      </a:lnTo>
                      <a:lnTo>
                        <a:pt x="4" y="120"/>
                      </a:lnTo>
                      <a:lnTo>
                        <a:pt x="11" y="116"/>
                      </a:lnTo>
                      <a:lnTo>
                        <a:pt x="0" y="138"/>
                      </a:lnTo>
                      <a:lnTo>
                        <a:pt x="1" y="21"/>
                      </a:lnTo>
                    </a:path>
                  </a:pathLst>
                </a:custGeom>
                <a:solidFill>
                  <a:srgbClr val="DBCFE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46" name="Freeform 1599"/>
                <p:cNvSpPr>
                  <a:spLocks/>
                </p:cNvSpPr>
                <p:nvPr/>
              </p:nvSpPr>
              <p:spPr bwMode="auto">
                <a:xfrm>
                  <a:off x="1683" y="5604"/>
                  <a:ext cx="371" cy="2976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6"/>
                    </a:cxn>
                    <a:cxn ang="0">
                      <a:pos x="4" y="8"/>
                    </a:cxn>
                    <a:cxn ang="0">
                      <a:pos x="1" y="13"/>
                    </a:cxn>
                    <a:cxn ang="0">
                      <a:pos x="5" y="15"/>
                    </a:cxn>
                    <a:cxn ang="0">
                      <a:pos x="1" y="22"/>
                    </a:cxn>
                    <a:cxn ang="0">
                      <a:pos x="5" y="25"/>
                    </a:cxn>
                    <a:cxn ang="0">
                      <a:pos x="2" y="32"/>
                    </a:cxn>
                    <a:cxn ang="0">
                      <a:pos x="6" y="34"/>
                    </a:cxn>
                    <a:cxn ang="0">
                      <a:pos x="4" y="37"/>
                    </a:cxn>
                    <a:cxn ang="0">
                      <a:pos x="7" y="41"/>
                    </a:cxn>
                    <a:cxn ang="0">
                      <a:pos x="3" y="46"/>
                    </a:cxn>
                    <a:cxn ang="0">
                      <a:pos x="7" y="50"/>
                    </a:cxn>
                    <a:cxn ang="0">
                      <a:pos x="4" y="54"/>
                    </a:cxn>
                    <a:cxn ang="0">
                      <a:pos x="8" y="57"/>
                    </a:cxn>
                    <a:cxn ang="0">
                      <a:pos x="5" y="65"/>
                    </a:cxn>
                    <a:cxn ang="0">
                      <a:pos x="9" y="68"/>
                    </a:cxn>
                    <a:cxn ang="0">
                      <a:pos x="6" y="74"/>
                    </a:cxn>
                    <a:cxn ang="0">
                      <a:pos x="10" y="77"/>
                    </a:cxn>
                    <a:cxn ang="0">
                      <a:pos x="6" y="82"/>
                    </a:cxn>
                    <a:cxn ang="0">
                      <a:pos x="10" y="85"/>
                    </a:cxn>
                    <a:cxn ang="0">
                      <a:pos x="7" y="94"/>
                    </a:cxn>
                    <a:cxn ang="0">
                      <a:pos x="11" y="96"/>
                    </a:cxn>
                    <a:cxn ang="0">
                      <a:pos x="8" y="101"/>
                    </a:cxn>
                    <a:cxn ang="0">
                      <a:pos x="11" y="103"/>
                    </a:cxn>
                    <a:cxn ang="0">
                      <a:pos x="7" y="109"/>
                    </a:cxn>
                    <a:cxn ang="0">
                      <a:pos x="12" y="111"/>
                    </a:cxn>
                    <a:cxn ang="0">
                      <a:pos x="10" y="120"/>
                    </a:cxn>
                    <a:cxn ang="0">
                      <a:pos x="15" y="120"/>
                    </a:cxn>
                    <a:cxn ang="0">
                      <a:pos x="11" y="73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5" h="120">
                      <a:moveTo>
                        <a:pt x="4" y="0"/>
                      </a:moveTo>
                      <a:lnTo>
                        <a:pt x="0" y="6"/>
                      </a:lnTo>
                      <a:lnTo>
                        <a:pt x="4" y="8"/>
                      </a:lnTo>
                      <a:lnTo>
                        <a:pt x="1" y="13"/>
                      </a:lnTo>
                      <a:lnTo>
                        <a:pt x="5" y="15"/>
                      </a:lnTo>
                      <a:lnTo>
                        <a:pt x="1" y="22"/>
                      </a:lnTo>
                      <a:lnTo>
                        <a:pt x="5" y="25"/>
                      </a:lnTo>
                      <a:lnTo>
                        <a:pt x="2" y="32"/>
                      </a:lnTo>
                      <a:lnTo>
                        <a:pt x="6" y="34"/>
                      </a:lnTo>
                      <a:lnTo>
                        <a:pt x="4" y="37"/>
                      </a:lnTo>
                      <a:lnTo>
                        <a:pt x="7" y="41"/>
                      </a:lnTo>
                      <a:lnTo>
                        <a:pt x="3" y="46"/>
                      </a:lnTo>
                      <a:lnTo>
                        <a:pt x="7" y="50"/>
                      </a:lnTo>
                      <a:lnTo>
                        <a:pt x="4" y="54"/>
                      </a:lnTo>
                      <a:lnTo>
                        <a:pt x="8" y="57"/>
                      </a:lnTo>
                      <a:lnTo>
                        <a:pt x="5" y="65"/>
                      </a:lnTo>
                      <a:lnTo>
                        <a:pt x="9" y="68"/>
                      </a:lnTo>
                      <a:lnTo>
                        <a:pt x="6" y="74"/>
                      </a:lnTo>
                      <a:lnTo>
                        <a:pt x="10" y="77"/>
                      </a:lnTo>
                      <a:lnTo>
                        <a:pt x="6" y="82"/>
                      </a:lnTo>
                      <a:lnTo>
                        <a:pt x="10" y="85"/>
                      </a:lnTo>
                      <a:lnTo>
                        <a:pt x="7" y="94"/>
                      </a:lnTo>
                      <a:lnTo>
                        <a:pt x="11" y="96"/>
                      </a:lnTo>
                      <a:lnTo>
                        <a:pt x="8" y="101"/>
                      </a:lnTo>
                      <a:lnTo>
                        <a:pt x="11" y="103"/>
                      </a:lnTo>
                      <a:lnTo>
                        <a:pt x="7" y="109"/>
                      </a:lnTo>
                      <a:lnTo>
                        <a:pt x="12" y="111"/>
                      </a:lnTo>
                      <a:lnTo>
                        <a:pt x="10" y="120"/>
                      </a:lnTo>
                      <a:lnTo>
                        <a:pt x="15" y="120"/>
                      </a:lnTo>
                      <a:lnTo>
                        <a:pt x="11" y="73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4061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47" name="Freeform 1600"/>
                <p:cNvSpPr>
                  <a:spLocks/>
                </p:cNvSpPr>
                <p:nvPr/>
              </p:nvSpPr>
              <p:spPr bwMode="auto">
                <a:xfrm>
                  <a:off x="4281" y="5654"/>
                  <a:ext cx="248" cy="2653"/>
                </a:xfrm>
                <a:custGeom>
                  <a:avLst/>
                  <a:gdLst/>
                  <a:ahLst/>
                  <a:cxnLst>
                    <a:cxn ang="0">
                      <a:pos x="0" y="98"/>
                    </a:cxn>
                    <a:cxn ang="0">
                      <a:pos x="0" y="107"/>
                    </a:cxn>
                    <a:cxn ang="0">
                      <a:pos x="8" y="107"/>
                    </a:cxn>
                    <a:cxn ang="0">
                      <a:pos x="6" y="98"/>
                    </a:cxn>
                    <a:cxn ang="0">
                      <a:pos x="7" y="98"/>
                    </a:cxn>
                    <a:cxn ang="0">
                      <a:pos x="8" y="98"/>
                    </a:cxn>
                    <a:cxn ang="0">
                      <a:pos x="7" y="88"/>
                    </a:cxn>
                    <a:cxn ang="0">
                      <a:pos x="8" y="88"/>
                    </a:cxn>
                    <a:cxn ang="0">
                      <a:pos x="7" y="78"/>
                    </a:cxn>
                    <a:cxn ang="0">
                      <a:pos x="9" y="78"/>
                    </a:cxn>
                    <a:cxn ang="0">
                      <a:pos x="7" y="68"/>
                    </a:cxn>
                    <a:cxn ang="0">
                      <a:pos x="9" y="68"/>
                    </a:cxn>
                    <a:cxn ang="0">
                      <a:pos x="7" y="59"/>
                    </a:cxn>
                    <a:cxn ang="0">
                      <a:pos x="9" y="59"/>
                    </a:cxn>
                    <a:cxn ang="0">
                      <a:pos x="7" y="49"/>
                    </a:cxn>
                    <a:cxn ang="0">
                      <a:pos x="8" y="49"/>
                    </a:cxn>
                    <a:cxn ang="0">
                      <a:pos x="9" y="49"/>
                    </a:cxn>
                    <a:cxn ang="0">
                      <a:pos x="8" y="39"/>
                    </a:cxn>
                    <a:cxn ang="0">
                      <a:pos x="10" y="39"/>
                    </a:cxn>
                    <a:cxn ang="0">
                      <a:pos x="8" y="29"/>
                    </a:cxn>
                    <a:cxn ang="0">
                      <a:pos x="10" y="29"/>
                    </a:cxn>
                    <a:cxn ang="0">
                      <a:pos x="8" y="20"/>
                    </a:cxn>
                    <a:cxn ang="0">
                      <a:pos x="10" y="20"/>
                    </a:cxn>
                    <a:cxn ang="0">
                      <a:pos x="8" y="10"/>
                    </a:cxn>
                    <a:cxn ang="0">
                      <a:pos x="10" y="10"/>
                    </a:cxn>
                    <a:cxn ang="0">
                      <a:pos x="8" y="0"/>
                    </a:cxn>
                    <a:cxn ang="0">
                      <a:pos x="0" y="1"/>
                    </a:cxn>
                    <a:cxn ang="0">
                      <a:pos x="0" y="10"/>
                    </a:cxn>
                    <a:cxn ang="0">
                      <a:pos x="5" y="10"/>
                    </a:cxn>
                    <a:cxn ang="0">
                      <a:pos x="0" y="10"/>
                    </a:cxn>
                    <a:cxn ang="0">
                      <a:pos x="0" y="20"/>
                    </a:cxn>
                    <a:cxn ang="0">
                      <a:pos x="4" y="19"/>
                    </a:cxn>
                    <a:cxn ang="0">
                      <a:pos x="0" y="20"/>
                    </a:cxn>
                    <a:cxn ang="0">
                      <a:pos x="0" y="29"/>
                    </a:cxn>
                    <a:cxn ang="0">
                      <a:pos x="4" y="29"/>
                    </a:cxn>
                    <a:cxn ang="0">
                      <a:pos x="0" y="30"/>
                    </a:cxn>
                    <a:cxn ang="0">
                      <a:pos x="0" y="39"/>
                    </a:cxn>
                    <a:cxn ang="0">
                      <a:pos x="4" y="39"/>
                    </a:cxn>
                    <a:cxn ang="0">
                      <a:pos x="0" y="39"/>
                    </a:cxn>
                    <a:cxn ang="0">
                      <a:pos x="0" y="49"/>
                    </a:cxn>
                    <a:cxn ang="0">
                      <a:pos x="4" y="49"/>
                    </a:cxn>
                    <a:cxn ang="0">
                      <a:pos x="0" y="49"/>
                    </a:cxn>
                    <a:cxn ang="0">
                      <a:pos x="0" y="58"/>
                    </a:cxn>
                    <a:cxn ang="0">
                      <a:pos x="4" y="58"/>
                    </a:cxn>
                    <a:cxn ang="0">
                      <a:pos x="0" y="59"/>
                    </a:cxn>
                    <a:cxn ang="0">
                      <a:pos x="0" y="68"/>
                    </a:cxn>
                    <a:cxn ang="0">
                      <a:pos x="3" y="68"/>
                    </a:cxn>
                    <a:cxn ang="0">
                      <a:pos x="0" y="69"/>
                    </a:cxn>
                    <a:cxn ang="0">
                      <a:pos x="0" y="78"/>
                    </a:cxn>
                    <a:cxn ang="0">
                      <a:pos x="3" y="78"/>
                    </a:cxn>
                    <a:cxn ang="0">
                      <a:pos x="0" y="78"/>
                    </a:cxn>
                    <a:cxn ang="0">
                      <a:pos x="0" y="88"/>
                    </a:cxn>
                    <a:cxn ang="0">
                      <a:pos x="3" y="88"/>
                    </a:cxn>
                    <a:cxn ang="0">
                      <a:pos x="0" y="88"/>
                    </a:cxn>
                    <a:cxn ang="0">
                      <a:pos x="0" y="97"/>
                    </a:cxn>
                    <a:cxn ang="0">
                      <a:pos x="3" y="97"/>
                    </a:cxn>
                    <a:cxn ang="0">
                      <a:pos x="0" y="98"/>
                    </a:cxn>
                  </a:cxnLst>
                  <a:rect l="0" t="0" r="r" b="b"/>
                  <a:pathLst>
                    <a:path w="10" h="107">
                      <a:moveTo>
                        <a:pt x="0" y="98"/>
                      </a:moveTo>
                      <a:lnTo>
                        <a:pt x="0" y="107"/>
                      </a:lnTo>
                      <a:cubicBezTo>
                        <a:pt x="3" y="107"/>
                        <a:pt x="5" y="107"/>
                        <a:pt x="8" y="107"/>
                      </a:cubicBezTo>
                      <a:lnTo>
                        <a:pt x="6" y="98"/>
                      </a:lnTo>
                      <a:lnTo>
                        <a:pt x="7" y="98"/>
                      </a:lnTo>
                      <a:lnTo>
                        <a:pt x="8" y="98"/>
                      </a:lnTo>
                      <a:cubicBezTo>
                        <a:pt x="8" y="94"/>
                        <a:pt x="7" y="91"/>
                        <a:pt x="7" y="88"/>
                      </a:cubicBezTo>
                      <a:lnTo>
                        <a:pt x="8" y="88"/>
                      </a:lnTo>
                      <a:cubicBezTo>
                        <a:pt x="8" y="85"/>
                        <a:pt x="7" y="81"/>
                        <a:pt x="7" y="78"/>
                      </a:cubicBezTo>
                      <a:lnTo>
                        <a:pt x="9" y="78"/>
                      </a:lnTo>
                      <a:cubicBezTo>
                        <a:pt x="8" y="75"/>
                        <a:pt x="8" y="72"/>
                        <a:pt x="7" y="68"/>
                      </a:cubicBezTo>
                      <a:lnTo>
                        <a:pt x="9" y="68"/>
                      </a:lnTo>
                      <a:cubicBezTo>
                        <a:pt x="8" y="65"/>
                        <a:pt x="8" y="62"/>
                        <a:pt x="7" y="59"/>
                      </a:cubicBezTo>
                      <a:lnTo>
                        <a:pt x="9" y="59"/>
                      </a:lnTo>
                      <a:cubicBezTo>
                        <a:pt x="9" y="55"/>
                        <a:pt x="8" y="52"/>
                        <a:pt x="7" y="49"/>
                      </a:cubicBezTo>
                      <a:lnTo>
                        <a:pt x="8" y="49"/>
                      </a:lnTo>
                      <a:lnTo>
                        <a:pt x="9" y="49"/>
                      </a:lnTo>
                      <a:cubicBezTo>
                        <a:pt x="9" y="46"/>
                        <a:pt x="8" y="42"/>
                        <a:pt x="8" y="39"/>
                      </a:cubicBezTo>
                      <a:lnTo>
                        <a:pt x="10" y="39"/>
                      </a:lnTo>
                      <a:cubicBezTo>
                        <a:pt x="9" y="36"/>
                        <a:pt x="8" y="33"/>
                        <a:pt x="8" y="29"/>
                      </a:cubicBezTo>
                      <a:lnTo>
                        <a:pt x="10" y="29"/>
                      </a:lnTo>
                      <a:cubicBezTo>
                        <a:pt x="9" y="26"/>
                        <a:pt x="9" y="23"/>
                        <a:pt x="8" y="20"/>
                      </a:cubicBezTo>
                      <a:lnTo>
                        <a:pt x="10" y="20"/>
                      </a:lnTo>
                      <a:cubicBezTo>
                        <a:pt x="10" y="16"/>
                        <a:pt x="9" y="13"/>
                        <a:pt x="8" y="10"/>
                      </a:cubicBezTo>
                      <a:lnTo>
                        <a:pt x="10" y="10"/>
                      </a:lnTo>
                      <a:lnTo>
                        <a:pt x="8" y="0"/>
                      </a:lnTo>
                      <a:lnTo>
                        <a:pt x="0" y="1"/>
                      </a:lnTo>
                      <a:lnTo>
                        <a:pt x="0" y="10"/>
                      </a:lnTo>
                      <a:cubicBezTo>
                        <a:pt x="1" y="10"/>
                        <a:pt x="3" y="10"/>
                        <a:pt x="5" y="10"/>
                      </a:cubicBezTo>
                      <a:cubicBezTo>
                        <a:pt x="3" y="10"/>
                        <a:pt x="1" y="10"/>
                        <a:pt x="0" y="10"/>
                      </a:cubicBezTo>
                      <a:lnTo>
                        <a:pt x="0" y="20"/>
                      </a:lnTo>
                      <a:cubicBezTo>
                        <a:pt x="1" y="19"/>
                        <a:pt x="3" y="19"/>
                        <a:pt x="4" y="19"/>
                      </a:cubicBezTo>
                      <a:cubicBezTo>
                        <a:pt x="3" y="20"/>
                        <a:pt x="1" y="20"/>
                        <a:pt x="0" y="20"/>
                      </a:cubicBezTo>
                      <a:lnTo>
                        <a:pt x="0" y="29"/>
                      </a:lnTo>
                      <a:cubicBezTo>
                        <a:pt x="1" y="29"/>
                        <a:pt x="3" y="29"/>
                        <a:pt x="4" y="29"/>
                      </a:cubicBezTo>
                      <a:cubicBezTo>
                        <a:pt x="3" y="29"/>
                        <a:pt x="1" y="30"/>
                        <a:pt x="0" y="30"/>
                      </a:cubicBezTo>
                      <a:lnTo>
                        <a:pt x="0" y="39"/>
                      </a:lnTo>
                      <a:cubicBezTo>
                        <a:pt x="1" y="39"/>
                        <a:pt x="2" y="39"/>
                        <a:pt x="4" y="39"/>
                      </a:cubicBezTo>
                      <a:cubicBezTo>
                        <a:pt x="3" y="39"/>
                        <a:pt x="1" y="39"/>
                        <a:pt x="0" y="39"/>
                      </a:cubicBezTo>
                      <a:lnTo>
                        <a:pt x="0" y="49"/>
                      </a:lnTo>
                      <a:cubicBezTo>
                        <a:pt x="1" y="49"/>
                        <a:pt x="2" y="49"/>
                        <a:pt x="4" y="49"/>
                      </a:cubicBezTo>
                      <a:cubicBezTo>
                        <a:pt x="2" y="49"/>
                        <a:pt x="1" y="49"/>
                        <a:pt x="0" y="49"/>
                      </a:cubicBezTo>
                      <a:lnTo>
                        <a:pt x="0" y="58"/>
                      </a:lnTo>
                      <a:cubicBezTo>
                        <a:pt x="1" y="58"/>
                        <a:pt x="2" y="58"/>
                        <a:pt x="4" y="58"/>
                      </a:cubicBezTo>
                      <a:cubicBezTo>
                        <a:pt x="3" y="59"/>
                        <a:pt x="1" y="59"/>
                        <a:pt x="0" y="59"/>
                      </a:cubicBezTo>
                      <a:lnTo>
                        <a:pt x="0" y="68"/>
                      </a:lnTo>
                      <a:cubicBezTo>
                        <a:pt x="1" y="68"/>
                        <a:pt x="2" y="68"/>
                        <a:pt x="3" y="68"/>
                      </a:cubicBezTo>
                      <a:cubicBezTo>
                        <a:pt x="2" y="68"/>
                        <a:pt x="1" y="68"/>
                        <a:pt x="0" y="69"/>
                      </a:cubicBezTo>
                      <a:lnTo>
                        <a:pt x="0" y="78"/>
                      </a:lnTo>
                      <a:cubicBezTo>
                        <a:pt x="1" y="78"/>
                        <a:pt x="2" y="78"/>
                        <a:pt x="3" y="78"/>
                      </a:cubicBezTo>
                      <a:cubicBezTo>
                        <a:pt x="2" y="78"/>
                        <a:pt x="1" y="78"/>
                        <a:pt x="0" y="78"/>
                      </a:cubicBezTo>
                      <a:lnTo>
                        <a:pt x="0" y="88"/>
                      </a:lnTo>
                      <a:cubicBezTo>
                        <a:pt x="1" y="88"/>
                        <a:pt x="2" y="88"/>
                        <a:pt x="3" y="88"/>
                      </a:cubicBezTo>
                      <a:cubicBezTo>
                        <a:pt x="2" y="88"/>
                        <a:pt x="1" y="88"/>
                        <a:pt x="0" y="88"/>
                      </a:cubicBezTo>
                      <a:lnTo>
                        <a:pt x="0" y="97"/>
                      </a:lnTo>
                      <a:cubicBezTo>
                        <a:pt x="1" y="97"/>
                        <a:pt x="1" y="97"/>
                        <a:pt x="3" y="97"/>
                      </a:cubicBezTo>
                      <a:lnTo>
                        <a:pt x="0" y="98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48" name="Freeform 1601"/>
                <p:cNvSpPr>
                  <a:spLocks/>
                </p:cNvSpPr>
                <p:nvPr/>
              </p:nvSpPr>
              <p:spPr bwMode="auto">
                <a:xfrm>
                  <a:off x="4232" y="5654"/>
                  <a:ext cx="49" cy="992"/>
                </a:xfrm>
                <a:custGeom>
                  <a:avLst/>
                  <a:gdLst/>
                  <a:ahLst/>
                  <a:cxnLst>
                    <a:cxn ang="0">
                      <a:pos x="2" y="10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1" y="10"/>
                    </a:cxn>
                    <a:cxn ang="0">
                      <a:pos x="0" y="10"/>
                    </a:cxn>
                    <a:cxn ang="0">
                      <a:pos x="0" y="40"/>
                    </a:cxn>
                    <a:cxn ang="0">
                      <a:pos x="2" y="39"/>
                    </a:cxn>
                    <a:cxn ang="0">
                      <a:pos x="2" y="30"/>
                    </a:cxn>
                    <a:cxn ang="0">
                      <a:pos x="1" y="30"/>
                    </a:cxn>
                    <a:cxn ang="0">
                      <a:pos x="2" y="29"/>
                    </a:cxn>
                    <a:cxn ang="0">
                      <a:pos x="2" y="20"/>
                    </a:cxn>
                    <a:cxn ang="0">
                      <a:pos x="1" y="20"/>
                    </a:cxn>
                    <a:cxn ang="0">
                      <a:pos x="2" y="20"/>
                    </a:cxn>
                    <a:cxn ang="0">
                      <a:pos x="2" y="10"/>
                    </a:cxn>
                    <a:cxn ang="0">
                      <a:pos x="1" y="10"/>
                    </a:cxn>
                    <a:cxn ang="0">
                      <a:pos x="2" y="10"/>
                    </a:cxn>
                  </a:cxnLst>
                  <a:rect l="0" t="0" r="r" b="b"/>
                  <a:pathLst>
                    <a:path w="2" h="40">
                      <a:moveTo>
                        <a:pt x="2" y="10"/>
                      </a:move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" y="10"/>
                      </a:lnTo>
                      <a:lnTo>
                        <a:pt x="0" y="10"/>
                      </a:lnTo>
                      <a:lnTo>
                        <a:pt x="0" y="40"/>
                      </a:lnTo>
                      <a:cubicBezTo>
                        <a:pt x="1" y="39"/>
                        <a:pt x="1" y="39"/>
                        <a:pt x="2" y="39"/>
                      </a:cubicBezTo>
                      <a:lnTo>
                        <a:pt x="2" y="30"/>
                      </a:lnTo>
                      <a:cubicBezTo>
                        <a:pt x="1" y="30"/>
                        <a:pt x="1" y="30"/>
                        <a:pt x="1" y="30"/>
                      </a:cubicBezTo>
                      <a:cubicBezTo>
                        <a:pt x="1" y="30"/>
                        <a:pt x="1" y="30"/>
                        <a:pt x="2" y="29"/>
                      </a:cubicBezTo>
                      <a:lnTo>
                        <a:pt x="2" y="20"/>
                      </a:lnTo>
                      <a:cubicBezTo>
                        <a:pt x="2" y="20"/>
                        <a:pt x="1" y="20"/>
                        <a:pt x="1" y="20"/>
                      </a:cubicBezTo>
                      <a:cubicBezTo>
                        <a:pt x="1" y="20"/>
                        <a:pt x="2" y="20"/>
                        <a:pt x="2" y="20"/>
                      </a:cubicBezTo>
                      <a:lnTo>
                        <a:pt x="2" y="10"/>
                      </a:lnTo>
                      <a:cubicBezTo>
                        <a:pt x="2" y="10"/>
                        <a:pt x="1" y="10"/>
                        <a:pt x="1" y="10"/>
                      </a:cubicBezTo>
                      <a:cubicBezTo>
                        <a:pt x="1" y="10"/>
                        <a:pt x="2" y="10"/>
                        <a:pt x="2" y="1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49" name="Freeform 1602"/>
                <p:cNvSpPr>
                  <a:spLocks/>
                </p:cNvSpPr>
                <p:nvPr/>
              </p:nvSpPr>
              <p:spPr bwMode="auto">
                <a:xfrm>
                  <a:off x="4232" y="6621"/>
                  <a:ext cx="49" cy="248"/>
                </a:xfrm>
                <a:custGeom>
                  <a:avLst/>
                  <a:gdLst/>
                  <a:ahLst/>
                  <a:cxnLst>
                    <a:cxn ang="0">
                      <a:pos x="2" y="10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0" y="10"/>
                    </a:cxn>
                    <a:cxn ang="0">
                      <a:pos x="2" y="10"/>
                    </a:cxn>
                  </a:cxnLst>
                  <a:rect l="0" t="0" r="r" b="b"/>
                  <a:pathLst>
                    <a:path w="2" h="10">
                      <a:moveTo>
                        <a:pt x="2" y="10"/>
                      </a:moveTo>
                      <a:lnTo>
                        <a:pt x="2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0" y="10"/>
                      </a:lnTo>
                      <a:cubicBezTo>
                        <a:pt x="1" y="10"/>
                        <a:pt x="1" y="10"/>
                        <a:pt x="2" y="1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50" name="Freeform 1603"/>
                <p:cNvSpPr>
                  <a:spLocks/>
                </p:cNvSpPr>
                <p:nvPr/>
              </p:nvSpPr>
              <p:spPr bwMode="auto">
                <a:xfrm>
                  <a:off x="4232" y="6869"/>
                  <a:ext cx="49" cy="248"/>
                </a:xfrm>
                <a:custGeom>
                  <a:avLst/>
                  <a:gdLst/>
                  <a:ahLst/>
                  <a:cxnLst>
                    <a:cxn ang="0">
                      <a:pos x="2" y="9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0"/>
                    </a:cxn>
                    <a:cxn ang="0">
                      <a:pos x="2" y="9"/>
                    </a:cxn>
                  </a:cxnLst>
                  <a:rect l="0" t="0" r="r" b="b"/>
                  <a:pathLst>
                    <a:path w="2" h="10">
                      <a:moveTo>
                        <a:pt x="2" y="9"/>
                      </a:moveTo>
                      <a:lnTo>
                        <a:pt x="2" y="0"/>
                      </a:lnTo>
                      <a:cubicBezTo>
                        <a:pt x="1" y="0"/>
                        <a:pt x="1" y="0"/>
                        <a:pt x="0" y="0"/>
                      </a:cubicBezTo>
                      <a:lnTo>
                        <a:pt x="0" y="10"/>
                      </a:lnTo>
                      <a:cubicBezTo>
                        <a:pt x="1" y="10"/>
                        <a:pt x="1" y="10"/>
                        <a:pt x="2" y="9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51" name="Freeform 1604"/>
                <p:cNvSpPr>
                  <a:spLocks/>
                </p:cNvSpPr>
                <p:nvPr/>
              </p:nvSpPr>
              <p:spPr bwMode="auto">
                <a:xfrm>
                  <a:off x="4232" y="7117"/>
                  <a:ext cx="49" cy="223"/>
                </a:xfrm>
                <a:custGeom>
                  <a:avLst/>
                  <a:gdLst/>
                  <a:ahLst/>
                  <a:cxnLst>
                    <a:cxn ang="0">
                      <a:pos x="2" y="9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9"/>
                    </a:cxn>
                    <a:cxn ang="0">
                      <a:pos x="2" y="9"/>
                    </a:cxn>
                  </a:cxnLst>
                  <a:rect l="0" t="0" r="r" b="b"/>
                  <a:pathLst>
                    <a:path w="2" h="9">
                      <a:moveTo>
                        <a:pt x="2" y="9"/>
                      </a:moveTo>
                      <a:lnTo>
                        <a:pt x="2" y="0"/>
                      </a:lnTo>
                      <a:cubicBezTo>
                        <a:pt x="1" y="0"/>
                        <a:pt x="1" y="0"/>
                        <a:pt x="0" y="0"/>
                      </a:cubicBezTo>
                      <a:lnTo>
                        <a:pt x="0" y="9"/>
                      </a:lnTo>
                      <a:cubicBezTo>
                        <a:pt x="1" y="9"/>
                        <a:pt x="1" y="9"/>
                        <a:pt x="2" y="9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52" name="Freeform 1605"/>
                <p:cNvSpPr>
                  <a:spLocks/>
                </p:cNvSpPr>
                <p:nvPr/>
              </p:nvSpPr>
              <p:spPr bwMode="auto">
                <a:xfrm>
                  <a:off x="4232" y="7365"/>
                  <a:ext cx="49" cy="223"/>
                </a:xfrm>
                <a:custGeom>
                  <a:avLst/>
                  <a:gdLst/>
                  <a:ahLst/>
                  <a:cxnLst>
                    <a:cxn ang="0">
                      <a:pos x="2" y="9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9"/>
                    </a:cxn>
                    <a:cxn ang="0">
                      <a:pos x="2" y="9"/>
                    </a:cxn>
                  </a:cxnLst>
                  <a:rect l="0" t="0" r="r" b="b"/>
                  <a:pathLst>
                    <a:path w="2" h="9">
                      <a:moveTo>
                        <a:pt x="2" y="9"/>
                      </a:moveTo>
                      <a:lnTo>
                        <a:pt x="2" y="0"/>
                      </a:lnTo>
                      <a:cubicBezTo>
                        <a:pt x="1" y="0"/>
                        <a:pt x="1" y="0"/>
                        <a:pt x="0" y="0"/>
                      </a:cubicBezTo>
                      <a:lnTo>
                        <a:pt x="0" y="9"/>
                      </a:lnTo>
                      <a:cubicBezTo>
                        <a:pt x="1" y="9"/>
                        <a:pt x="1" y="9"/>
                        <a:pt x="2" y="9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53" name="Freeform 1606"/>
                <p:cNvSpPr>
                  <a:spLocks/>
                </p:cNvSpPr>
                <p:nvPr/>
              </p:nvSpPr>
              <p:spPr bwMode="auto">
                <a:xfrm>
                  <a:off x="4232" y="7588"/>
                  <a:ext cx="49" cy="248"/>
                </a:xfrm>
                <a:custGeom>
                  <a:avLst/>
                  <a:gdLst/>
                  <a:ahLst/>
                  <a:cxnLst>
                    <a:cxn ang="0">
                      <a:pos x="2" y="10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0" y="10"/>
                    </a:cxn>
                    <a:cxn ang="0">
                      <a:pos x="2" y="10"/>
                    </a:cxn>
                  </a:cxnLst>
                  <a:rect l="0" t="0" r="r" b="b"/>
                  <a:pathLst>
                    <a:path w="2" h="10">
                      <a:moveTo>
                        <a:pt x="2" y="10"/>
                      </a:moveTo>
                      <a:lnTo>
                        <a:pt x="2" y="0"/>
                      </a:lnTo>
                      <a:cubicBezTo>
                        <a:pt x="1" y="0"/>
                        <a:pt x="1" y="0"/>
                        <a:pt x="0" y="1"/>
                      </a:cubicBezTo>
                      <a:lnTo>
                        <a:pt x="0" y="10"/>
                      </a:lnTo>
                      <a:cubicBezTo>
                        <a:pt x="1" y="10"/>
                        <a:pt x="1" y="10"/>
                        <a:pt x="2" y="1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54" name="Freeform 1607"/>
                <p:cNvSpPr>
                  <a:spLocks/>
                </p:cNvSpPr>
                <p:nvPr/>
              </p:nvSpPr>
              <p:spPr bwMode="auto">
                <a:xfrm>
                  <a:off x="4232" y="7836"/>
                  <a:ext cx="49" cy="248"/>
                </a:xfrm>
                <a:custGeom>
                  <a:avLst/>
                  <a:gdLst/>
                  <a:ahLst/>
                  <a:cxnLst>
                    <a:cxn ang="0">
                      <a:pos x="2" y="9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0"/>
                    </a:cxn>
                    <a:cxn ang="0">
                      <a:pos x="2" y="9"/>
                    </a:cxn>
                  </a:cxnLst>
                  <a:rect l="0" t="0" r="r" b="b"/>
                  <a:pathLst>
                    <a:path w="2" h="10">
                      <a:moveTo>
                        <a:pt x="2" y="9"/>
                      </a:moveTo>
                      <a:lnTo>
                        <a:pt x="2" y="0"/>
                      </a:lnTo>
                      <a:cubicBezTo>
                        <a:pt x="1" y="0"/>
                        <a:pt x="1" y="0"/>
                        <a:pt x="0" y="0"/>
                      </a:cubicBezTo>
                      <a:lnTo>
                        <a:pt x="0" y="10"/>
                      </a:lnTo>
                      <a:cubicBezTo>
                        <a:pt x="1" y="9"/>
                        <a:pt x="1" y="9"/>
                        <a:pt x="2" y="9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55" name="Freeform 1608"/>
                <p:cNvSpPr>
                  <a:spLocks/>
                </p:cNvSpPr>
                <p:nvPr/>
              </p:nvSpPr>
              <p:spPr bwMode="auto">
                <a:xfrm>
                  <a:off x="4232" y="8084"/>
                  <a:ext cx="49" cy="223"/>
                </a:xfrm>
                <a:custGeom>
                  <a:avLst/>
                  <a:gdLst/>
                  <a:ahLst/>
                  <a:cxnLst>
                    <a:cxn ang="0">
                      <a:pos x="2" y="9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9"/>
                    </a:cxn>
                    <a:cxn ang="0">
                      <a:pos x="2" y="9"/>
                    </a:cxn>
                  </a:cxnLst>
                  <a:rect l="0" t="0" r="r" b="b"/>
                  <a:pathLst>
                    <a:path w="2" h="9">
                      <a:moveTo>
                        <a:pt x="2" y="9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cubicBezTo>
                        <a:pt x="1" y="9"/>
                        <a:pt x="1" y="9"/>
                        <a:pt x="2" y="9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56" name="Freeform 1609"/>
                <p:cNvSpPr>
                  <a:spLocks/>
                </p:cNvSpPr>
                <p:nvPr/>
              </p:nvSpPr>
              <p:spPr bwMode="auto">
                <a:xfrm>
                  <a:off x="4232" y="5654"/>
                  <a:ext cx="1" cy="19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0" y="6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57" name="Freeform 1610"/>
                <p:cNvSpPr>
                  <a:spLocks/>
                </p:cNvSpPr>
                <p:nvPr/>
              </p:nvSpPr>
              <p:spPr bwMode="auto">
                <a:xfrm>
                  <a:off x="4232" y="5902"/>
                  <a:ext cx="1" cy="967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0"/>
                    </a:cxn>
                    <a:cxn ang="0">
                      <a:pos x="0" y="39"/>
                    </a:cxn>
                    <a:cxn ang="0">
                      <a:pos x="0" y="39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h="39">
                      <a:moveTo>
                        <a:pt x="0" y="30"/>
                      </a:moveTo>
                      <a:lnTo>
                        <a:pt x="0" y="0"/>
                      </a:lnTo>
                      <a:lnTo>
                        <a:pt x="0" y="6"/>
                      </a:lnTo>
                      <a:cubicBezTo>
                        <a:pt x="0" y="7"/>
                        <a:pt x="0" y="10"/>
                        <a:pt x="0" y="10"/>
                      </a:cubicBezTo>
                      <a:lnTo>
                        <a:pt x="0" y="39"/>
                      </a:lnTo>
                      <a:cubicBezTo>
                        <a:pt x="0" y="39"/>
                        <a:pt x="0" y="39"/>
                        <a:pt x="0" y="39"/>
                      </a:cubicBezTo>
                      <a:lnTo>
                        <a:pt x="0" y="3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58" name="Freeform 1611"/>
                <p:cNvSpPr>
                  <a:spLocks/>
                </p:cNvSpPr>
                <p:nvPr/>
              </p:nvSpPr>
              <p:spPr bwMode="auto">
                <a:xfrm>
                  <a:off x="4232" y="6869"/>
                  <a:ext cx="1" cy="248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h="10">
                      <a:moveTo>
                        <a:pt x="0" y="1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0"/>
                      </a:lnTo>
                      <a:cubicBezTo>
                        <a:pt x="0" y="10"/>
                        <a:pt x="0" y="10"/>
                        <a:pt x="0" y="1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59" name="Freeform 1612"/>
                <p:cNvSpPr>
                  <a:spLocks/>
                </p:cNvSpPr>
                <p:nvPr/>
              </p:nvSpPr>
              <p:spPr bwMode="auto">
                <a:xfrm>
                  <a:off x="4232" y="7117"/>
                  <a:ext cx="1" cy="24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h="10">
                      <a:moveTo>
                        <a:pt x="0" y="9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0"/>
                      </a:lnTo>
                      <a:cubicBezTo>
                        <a:pt x="0" y="10"/>
                        <a:pt x="0" y="9"/>
                        <a:pt x="0" y="9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60" name="Freeform 1613"/>
                <p:cNvSpPr>
                  <a:spLocks/>
                </p:cNvSpPr>
                <p:nvPr/>
              </p:nvSpPr>
              <p:spPr bwMode="auto">
                <a:xfrm>
                  <a:off x="4232" y="7365"/>
                  <a:ext cx="1" cy="223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h="9">
                      <a:moveTo>
                        <a:pt x="0" y="9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9"/>
                      </a:lnTo>
                      <a:cubicBezTo>
                        <a:pt x="0" y="9"/>
                        <a:pt x="0" y="9"/>
                        <a:pt x="0" y="9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61" name="Freeform 1614"/>
                <p:cNvSpPr>
                  <a:spLocks/>
                </p:cNvSpPr>
                <p:nvPr/>
              </p:nvSpPr>
              <p:spPr bwMode="auto">
                <a:xfrm>
                  <a:off x="4232" y="7613"/>
                  <a:ext cx="1" cy="223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h="9">
                      <a:moveTo>
                        <a:pt x="0" y="9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9"/>
                      </a:lnTo>
                      <a:cubicBezTo>
                        <a:pt x="0" y="9"/>
                        <a:pt x="0" y="9"/>
                        <a:pt x="0" y="9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62" name="Freeform 1615"/>
                <p:cNvSpPr>
                  <a:spLocks/>
                </p:cNvSpPr>
                <p:nvPr/>
              </p:nvSpPr>
              <p:spPr bwMode="auto">
                <a:xfrm>
                  <a:off x="4232" y="7836"/>
                  <a:ext cx="1" cy="248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h="10">
                      <a:moveTo>
                        <a:pt x="0" y="1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0"/>
                      </a:lnTo>
                      <a:cubicBezTo>
                        <a:pt x="0" y="10"/>
                        <a:pt x="0" y="10"/>
                        <a:pt x="0" y="1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63" name="Freeform 1616"/>
                <p:cNvSpPr>
                  <a:spLocks/>
                </p:cNvSpPr>
                <p:nvPr/>
              </p:nvSpPr>
              <p:spPr bwMode="auto">
                <a:xfrm>
                  <a:off x="4232" y="8084"/>
                  <a:ext cx="1" cy="223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0" y="0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9"/>
                      </a:lnTo>
                      <a:cubicBezTo>
                        <a:pt x="0" y="9"/>
                        <a:pt x="0" y="9"/>
                        <a:pt x="0" y="9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64" name="Freeform 1617"/>
                <p:cNvSpPr>
                  <a:spLocks/>
                </p:cNvSpPr>
                <p:nvPr/>
              </p:nvSpPr>
              <p:spPr bwMode="auto">
                <a:xfrm>
                  <a:off x="4232" y="5654"/>
                  <a:ext cx="1" cy="1711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0" y="0"/>
                    </a:cxn>
                    <a:cxn ang="0">
                      <a:pos x="0" y="28"/>
                    </a:cxn>
                    <a:cxn ang="0">
                      <a:pos x="0" y="26"/>
                    </a:cxn>
                    <a:cxn ang="0">
                      <a:pos x="0" y="30"/>
                    </a:cxn>
                    <a:cxn ang="0">
                      <a:pos x="0" y="29"/>
                    </a:cxn>
                    <a:cxn ang="0">
                      <a:pos x="0" y="37"/>
                    </a:cxn>
                    <a:cxn ang="0">
                      <a:pos x="0" y="40"/>
                    </a:cxn>
                    <a:cxn ang="0">
                      <a:pos x="0" y="69"/>
                    </a:cxn>
                    <a:cxn ang="0">
                      <a:pos x="0" y="69"/>
                    </a:cxn>
                    <a:cxn ang="0">
                      <a:pos x="0" y="59"/>
                    </a:cxn>
                    <a:cxn ang="0">
                      <a:pos x="0" y="59"/>
                    </a:cxn>
                    <a:cxn ang="0">
                      <a:pos x="0" y="59"/>
                    </a:cxn>
                    <a:cxn ang="0">
                      <a:pos x="0" y="49"/>
                    </a:cxn>
                    <a:cxn ang="0">
                      <a:pos x="0" y="20"/>
                    </a:cxn>
                    <a:cxn ang="0">
                      <a:pos x="0" y="19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0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h="69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28"/>
                      </a:lnTo>
                      <a:cubicBezTo>
                        <a:pt x="0" y="27"/>
                        <a:pt x="0" y="26"/>
                        <a:pt x="0" y="26"/>
                      </a:cubicBezTo>
                      <a:cubicBezTo>
                        <a:pt x="0" y="26"/>
                        <a:pt x="0" y="29"/>
                        <a:pt x="0" y="30"/>
                      </a:cubicBezTo>
                      <a:lnTo>
                        <a:pt x="0" y="29"/>
                      </a:lnTo>
                      <a:lnTo>
                        <a:pt x="0" y="37"/>
                      </a:lnTo>
                      <a:cubicBezTo>
                        <a:pt x="0" y="38"/>
                        <a:pt x="0" y="39"/>
                        <a:pt x="0" y="40"/>
                      </a:cubicBezTo>
                      <a:lnTo>
                        <a:pt x="0" y="69"/>
                      </a:lnTo>
                      <a:cubicBezTo>
                        <a:pt x="0" y="69"/>
                        <a:pt x="0" y="69"/>
                        <a:pt x="0" y="69"/>
                      </a:cubicBezTo>
                      <a:lnTo>
                        <a:pt x="0" y="59"/>
                      </a:ln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59"/>
                        <a:pt x="0" y="59"/>
                        <a:pt x="0" y="59"/>
                      </a:cubicBezTo>
                      <a:lnTo>
                        <a:pt x="0" y="49"/>
                      </a:lnTo>
                      <a:lnTo>
                        <a:pt x="0" y="20"/>
                      </a:lnTo>
                      <a:lnTo>
                        <a:pt x="0" y="19"/>
                      </a:lnTo>
                      <a:cubicBezTo>
                        <a:pt x="0" y="18"/>
                        <a:pt x="0" y="17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lnTo>
                        <a:pt x="0" y="1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65" name="Freeform 1618"/>
                <p:cNvSpPr>
                  <a:spLocks/>
                </p:cNvSpPr>
                <p:nvPr/>
              </p:nvSpPr>
              <p:spPr bwMode="auto">
                <a:xfrm>
                  <a:off x="4232" y="7365"/>
                  <a:ext cx="1" cy="223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h="9">
                      <a:moveTo>
                        <a:pt x="0" y="9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9"/>
                      </a:lnTo>
                      <a:cubicBezTo>
                        <a:pt x="0" y="9"/>
                        <a:pt x="0" y="9"/>
                        <a:pt x="0" y="9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66" name="Freeform 1619"/>
                <p:cNvSpPr>
                  <a:spLocks/>
                </p:cNvSpPr>
                <p:nvPr/>
              </p:nvSpPr>
              <p:spPr bwMode="auto">
                <a:xfrm>
                  <a:off x="4232" y="7613"/>
                  <a:ext cx="1" cy="223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h="9">
                      <a:moveTo>
                        <a:pt x="0" y="9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9"/>
                      </a:lnTo>
                      <a:cubicBezTo>
                        <a:pt x="0" y="9"/>
                        <a:pt x="0" y="9"/>
                        <a:pt x="0" y="9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67" name="Freeform 1620"/>
                <p:cNvSpPr>
                  <a:spLocks/>
                </p:cNvSpPr>
                <p:nvPr/>
              </p:nvSpPr>
              <p:spPr bwMode="auto">
                <a:xfrm>
                  <a:off x="4232" y="7836"/>
                  <a:ext cx="1" cy="248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h="10">
                      <a:moveTo>
                        <a:pt x="0" y="1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0"/>
                      </a:lnTo>
                      <a:cubicBezTo>
                        <a:pt x="0" y="10"/>
                        <a:pt x="0" y="10"/>
                        <a:pt x="0" y="1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68" name="Freeform 1621"/>
                <p:cNvSpPr>
                  <a:spLocks/>
                </p:cNvSpPr>
                <p:nvPr/>
              </p:nvSpPr>
              <p:spPr bwMode="auto">
                <a:xfrm>
                  <a:off x="4232" y="8084"/>
                  <a:ext cx="1" cy="223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0" y="0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9"/>
                      </a:lnTo>
                      <a:cubicBezTo>
                        <a:pt x="0" y="9"/>
                        <a:pt x="0" y="9"/>
                        <a:pt x="0" y="9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69" name="Freeform 1622"/>
                <p:cNvSpPr>
                  <a:spLocks/>
                </p:cNvSpPr>
                <p:nvPr/>
              </p:nvSpPr>
              <p:spPr bwMode="auto">
                <a:xfrm>
                  <a:off x="4232" y="5654"/>
                  <a:ext cx="1" cy="942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0" y="0"/>
                    </a:cxn>
                    <a:cxn ang="0">
                      <a:pos x="0" y="38"/>
                    </a:cxn>
                    <a:cxn ang="0">
                      <a:pos x="0" y="35"/>
                    </a:cxn>
                    <a:cxn ang="0">
                      <a:pos x="0" y="37"/>
                    </a:cxn>
                    <a:cxn ang="0">
                      <a:pos x="0" y="2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h="38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0" y="38"/>
                      </a:lnTo>
                      <a:cubicBezTo>
                        <a:pt x="0" y="37"/>
                        <a:pt x="0" y="36"/>
                        <a:pt x="0" y="35"/>
                      </a:cubicBezTo>
                      <a:cubicBezTo>
                        <a:pt x="0" y="36"/>
                        <a:pt x="0" y="36"/>
                        <a:pt x="0" y="37"/>
                      </a:cubicBezTo>
                      <a:lnTo>
                        <a:pt x="0" y="29"/>
                      </a:lnTo>
                      <a:cubicBezTo>
                        <a:pt x="0" y="29"/>
                        <a:pt x="0" y="28"/>
                        <a:pt x="0" y="28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70" name="Freeform 1623"/>
                <p:cNvSpPr>
                  <a:spLocks/>
                </p:cNvSpPr>
                <p:nvPr/>
              </p:nvSpPr>
              <p:spPr bwMode="auto">
                <a:xfrm>
                  <a:off x="4232" y="6621"/>
                  <a:ext cx="1" cy="992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0" y="10"/>
                    </a:cxn>
                    <a:cxn ang="0">
                      <a:pos x="0" y="40"/>
                    </a:cxn>
                    <a:cxn ang="0">
                      <a:pos x="0" y="39"/>
                    </a:cxn>
                    <a:cxn ang="0">
                      <a:pos x="0" y="30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h="40">
                      <a:moveTo>
                        <a:pt x="0" y="30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8"/>
                      </a:lnTo>
                      <a:cubicBezTo>
                        <a:pt x="0" y="9"/>
                        <a:pt x="0" y="10"/>
                        <a:pt x="0" y="10"/>
                      </a:cubicBezTo>
                      <a:lnTo>
                        <a:pt x="0" y="40"/>
                      </a:lnTo>
                      <a:cubicBezTo>
                        <a:pt x="0" y="40"/>
                        <a:pt x="0" y="40"/>
                        <a:pt x="0" y="39"/>
                      </a:cubicBezTo>
                      <a:lnTo>
                        <a:pt x="0" y="30"/>
                      </a:lnTo>
                      <a:cubicBezTo>
                        <a:pt x="0" y="30"/>
                        <a:pt x="0" y="30"/>
                        <a:pt x="0" y="3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71" name="Freeform 1624"/>
                <p:cNvSpPr>
                  <a:spLocks/>
                </p:cNvSpPr>
                <p:nvPr/>
              </p:nvSpPr>
              <p:spPr bwMode="auto">
                <a:xfrm>
                  <a:off x="4232" y="7613"/>
                  <a:ext cx="1" cy="223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h="9">
                      <a:moveTo>
                        <a:pt x="0" y="9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9"/>
                      </a:lnTo>
                      <a:cubicBezTo>
                        <a:pt x="0" y="9"/>
                        <a:pt x="0" y="9"/>
                        <a:pt x="0" y="9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72" name="Freeform 1625"/>
                <p:cNvSpPr>
                  <a:spLocks/>
                </p:cNvSpPr>
                <p:nvPr/>
              </p:nvSpPr>
              <p:spPr bwMode="auto">
                <a:xfrm>
                  <a:off x="4232" y="7836"/>
                  <a:ext cx="1" cy="248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h="10">
                      <a:moveTo>
                        <a:pt x="0" y="1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0"/>
                      </a:lnTo>
                      <a:cubicBezTo>
                        <a:pt x="0" y="10"/>
                        <a:pt x="0" y="10"/>
                        <a:pt x="0" y="1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73" name="Freeform 1626"/>
                <p:cNvSpPr>
                  <a:spLocks/>
                </p:cNvSpPr>
                <p:nvPr/>
              </p:nvSpPr>
              <p:spPr bwMode="auto">
                <a:xfrm>
                  <a:off x="4232" y="8084"/>
                  <a:ext cx="1" cy="223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0" y="0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74" name="Freeform 1627"/>
                <p:cNvSpPr>
                  <a:spLocks/>
                </p:cNvSpPr>
                <p:nvPr/>
              </p:nvSpPr>
              <p:spPr bwMode="auto">
                <a:xfrm>
                  <a:off x="4207" y="5654"/>
                  <a:ext cx="25" cy="2678"/>
                </a:xfrm>
                <a:custGeom>
                  <a:avLst/>
                  <a:gdLst/>
                  <a:ahLst/>
                  <a:cxnLst>
                    <a:cxn ang="0">
                      <a:pos x="1" y="38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58"/>
                    </a:cxn>
                    <a:cxn ang="0">
                      <a:pos x="0" y="55"/>
                    </a:cxn>
                    <a:cxn ang="0">
                      <a:pos x="1" y="59"/>
                    </a:cxn>
                    <a:cxn ang="0">
                      <a:pos x="0" y="59"/>
                    </a:cxn>
                    <a:cxn ang="0">
                      <a:pos x="0" y="58"/>
                    </a:cxn>
                    <a:cxn ang="0">
                      <a:pos x="0" y="65"/>
                    </a:cxn>
                    <a:cxn ang="0">
                      <a:pos x="0" y="69"/>
                    </a:cxn>
                    <a:cxn ang="0">
                      <a:pos x="0" y="68"/>
                    </a:cxn>
                    <a:cxn ang="0">
                      <a:pos x="0" y="108"/>
                    </a:cxn>
                    <a:cxn ang="0">
                      <a:pos x="1" y="107"/>
                    </a:cxn>
                    <a:cxn ang="0">
                      <a:pos x="1" y="98"/>
                    </a:cxn>
                    <a:cxn ang="0">
                      <a:pos x="0" y="98"/>
                    </a:cxn>
                    <a:cxn ang="0">
                      <a:pos x="1" y="98"/>
                    </a:cxn>
                    <a:cxn ang="0">
                      <a:pos x="1" y="88"/>
                    </a:cxn>
                    <a:cxn ang="0">
                      <a:pos x="0" y="88"/>
                    </a:cxn>
                    <a:cxn ang="0">
                      <a:pos x="1" y="88"/>
                    </a:cxn>
                    <a:cxn ang="0">
                      <a:pos x="1" y="79"/>
                    </a:cxn>
                    <a:cxn ang="0">
                      <a:pos x="1" y="79"/>
                    </a:cxn>
                    <a:cxn ang="0">
                      <a:pos x="1" y="49"/>
                    </a:cxn>
                    <a:cxn ang="0">
                      <a:pos x="0" y="49"/>
                    </a:cxn>
                    <a:cxn ang="0">
                      <a:pos x="1" y="45"/>
                    </a:cxn>
                    <a:cxn ang="0">
                      <a:pos x="1" y="47"/>
                    </a:cxn>
                    <a:cxn ang="0">
                      <a:pos x="1" y="39"/>
                    </a:cxn>
                    <a:cxn ang="0">
                      <a:pos x="1" y="38"/>
                    </a:cxn>
                  </a:cxnLst>
                  <a:rect l="0" t="0" r="r" b="b"/>
                  <a:pathLst>
                    <a:path w="1" h="108">
                      <a:moveTo>
                        <a:pt x="1" y="38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8"/>
                      </a:lnTo>
                      <a:cubicBezTo>
                        <a:pt x="0" y="57"/>
                        <a:pt x="0" y="56"/>
                        <a:pt x="0" y="55"/>
                      </a:cubicBezTo>
                      <a:cubicBezTo>
                        <a:pt x="0" y="56"/>
                        <a:pt x="1" y="58"/>
                        <a:pt x="1" y="59"/>
                      </a:cubicBezTo>
                      <a:lnTo>
                        <a:pt x="0" y="59"/>
                      </a:lnTo>
                      <a:lnTo>
                        <a:pt x="0" y="58"/>
                      </a:lnTo>
                      <a:lnTo>
                        <a:pt x="0" y="65"/>
                      </a:lnTo>
                      <a:cubicBezTo>
                        <a:pt x="0" y="66"/>
                        <a:pt x="0" y="68"/>
                        <a:pt x="0" y="69"/>
                      </a:cubicBezTo>
                      <a:lnTo>
                        <a:pt x="0" y="68"/>
                      </a:lnTo>
                      <a:lnTo>
                        <a:pt x="0" y="108"/>
                      </a:lnTo>
                      <a:lnTo>
                        <a:pt x="1" y="107"/>
                      </a:lnTo>
                      <a:lnTo>
                        <a:pt x="1" y="98"/>
                      </a:lnTo>
                      <a:lnTo>
                        <a:pt x="0" y="98"/>
                      </a:lnTo>
                      <a:cubicBezTo>
                        <a:pt x="0" y="98"/>
                        <a:pt x="0" y="98"/>
                        <a:pt x="1" y="98"/>
                      </a:cubicBezTo>
                      <a:lnTo>
                        <a:pt x="1" y="88"/>
                      </a:lnTo>
                      <a:cubicBezTo>
                        <a:pt x="0" y="88"/>
                        <a:pt x="0" y="88"/>
                        <a:pt x="0" y="88"/>
                      </a:cubicBezTo>
                      <a:cubicBezTo>
                        <a:pt x="0" y="88"/>
                        <a:pt x="0" y="88"/>
                        <a:pt x="1" y="88"/>
                      </a:cubicBezTo>
                      <a:lnTo>
                        <a:pt x="1" y="79"/>
                      </a:lnTo>
                      <a:cubicBezTo>
                        <a:pt x="1" y="79"/>
                        <a:pt x="1" y="79"/>
                        <a:pt x="1" y="79"/>
                      </a:cubicBezTo>
                      <a:lnTo>
                        <a:pt x="1" y="49"/>
                      </a:lnTo>
                      <a:lnTo>
                        <a:pt x="0" y="49"/>
                      </a:lnTo>
                      <a:cubicBezTo>
                        <a:pt x="0" y="48"/>
                        <a:pt x="0" y="46"/>
                        <a:pt x="1" y="45"/>
                      </a:cubicBezTo>
                      <a:cubicBezTo>
                        <a:pt x="1" y="46"/>
                        <a:pt x="1" y="46"/>
                        <a:pt x="1" y="47"/>
                      </a:cubicBezTo>
                      <a:lnTo>
                        <a:pt x="1" y="39"/>
                      </a:lnTo>
                      <a:cubicBezTo>
                        <a:pt x="1" y="39"/>
                        <a:pt x="1" y="38"/>
                        <a:pt x="1" y="38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75" name="Freeform 1628"/>
                <p:cNvSpPr>
                  <a:spLocks/>
                </p:cNvSpPr>
                <p:nvPr/>
              </p:nvSpPr>
              <p:spPr bwMode="auto">
                <a:xfrm>
                  <a:off x="4207" y="5654"/>
                  <a:ext cx="1" cy="2678"/>
                </a:xfrm>
                <a:custGeom>
                  <a:avLst/>
                  <a:gdLst/>
                  <a:ahLst/>
                  <a:cxnLst>
                    <a:cxn ang="0">
                      <a:pos x="0" y="58"/>
                    </a:cxn>
                    <a:cxn ang="0">
                      <a:pos x="0" y="0"/>
                    </a:cxn>
                    <a:cxn ang="0">
                      <a:pos x="0" y="75"/>
                    </a:cxn>
                    <a:cxn ang="0">
                      <a:pos x="0" y="79"/>
                    </a:cxn>
                    <a:cxn ang="0">
                      <a:pos x="0" y="78"/>
                    </a:cxn>
                    <a:cxn ang="0">
                      <a:pos x="0" y="88"/>
                    </a:cxn>
                    <a:cxn ang="0">
                      <a:pos x="0" y="88"/>
                    </a:cxn>
                    <a:cxn ang="0">
                      <a:pos x="0" y="108"/>
                    </a:cxn>
                    <a:cxn ang="0">
                      <a:pos x="0" y="68"/>
                    </a:cxn>
                    <a:cxn ang="0">
                      <a:pos x="0" y="65"/>
                    </a:cxn>
                    <a:cxn ang="0">
                      <a:pos x="0" y="65"/>
                    </a:cxn>
                    <a:cxn ang="0">
                      <a:pos x="0" y="58"/>
                    </a:cxn>
                    <a:cxn ang="0">
                      <a:pos x="0" y="58"/>
                    </a:cxn>
                  </a:cxnLst>
                  <a:rect l="0" t="0" r="r" b="b"/>
                  <a:pathLst>
                    <a:path h="108">
                      <a:moveTo>
                        <a:pt x="0" y="58"/>
                      </a:moveTo>
                      <a:lnTo>
                        <a:pt x="0" y="0"/>
                      </a:lnTo>
                      <a:lnTo>
                        <a:pt x="0" y="75"/>
                      </a:lnTo>
                      <a:cubicBezTo>
                        <a:pt x="0" y="76"/>
                        <a:pt x="0" y="78"/>
                        <a:pt x="0" y="79"/>
                      </a:cubicBezTo>
                      <a:lnTo>
                        <a:pt x="0" y="78"/>
                      </a:lnTo>
                      <a:lnTo>
                        <a:pt x="0" y="88"/>
                      </a:lnTo>
                      <a:cubicBezTo>
                        <a:pt x="0" y="88"/>
                        <a:pt x="0" y="88"/>
                        <a:pt x="0" y="88"/>
                      </a:cubicBezTo>
                      <a:lnTo>
                        <a:pt x="0" y="108"/>
                      </a:lnTo>
                      <a:lnTo>
                        <a:pt x="0" y="68"/>
                      </a:lnTo>
                      <a:cubicBezTo>
                        <a:pt x="0" y="67"/>
                        <a:pt x="0" y="66"/>
                        <a:pt x="0" y="65"/>
                      </a:cubicBezTo>
                      <a:cubicBezTo>
                        <a:pt x="0" y="65"/>
                        <a:pt x="0" y="65"/>
                        <a:pt x="0" y="65"/>
                      </a:cubicBezTo>
                      <a:lnTo>
                        <a:pt x="0" y="58"/>
                      </a:lnTo>
                      <a:cubicBezTo>
                        <a:pt x="0" y="58"/>
                        <a:pt x="0" y="58"/>
                        <a:pt x="0" y="58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76" name="Freeform 1629"/>
                <p:cNvSpPr>
                  <a:spLocks/>
                </p:cNvSpPr>
                <p:nvPr/>
              </p:nvSpPr>
              <p:spPr bwMode="auto">
                <a:xfrm>
                  <a:off x="4182" y="5654"/>
                  <a:ext cx="25" cy="2182"/>
                </a:xfrm>
                <a:custGeom>
                  <a:avLst/>
                  <a:gdLst/>
                  <a:ahLst/>
                  <a:cxnLst>
                    <a:cxn ang="0">
                      <a:pos x="1" y="75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86"/>
                    </a:cxn>
                    <a:cxn ang="0">
                      <a:pos x="1" y="84"/>
                    </a:cxn>
                    <a:cxn ang="0">
                      <a:pos x="1" y="88"/>
                    </a:cxn>
                    <a:cxn ang="0">
                      <a:pos x="1" y="78"/>
                    </a:cxn>
                    <a:cxn ang="0">
                      <a:pos x="1" y="74"/>
                    </a:cxn>
                    <a:cxn ang="0">
                      <a:pos x="1" y="75"/>
                    </a:cxn>
                  </a:cxnLst>
                  <a:rect l="0" t="0" r="r" b="b"/>
                  <a:pathLst>
                    <a:path w="1" h="88">
                      <a:moveTo>
                        <a:pt x="1" y="75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86"/>
                      </a:lnTo>
                      <a:cubicBezTo>
                        <a:pt x="0" y="85"/>
                        <a:pt x="0" y="85"/>
                        <a:pt x="1" y="84"/>
                      </a:cubicBezTo>
                      <a:cubicBezTo>
                        <a:pt x="1" y="85"/>
                        <a:pt x="1" y="87"/>
                        <a:pt x="1" y="88"/>
                      </a:cubicBezTo>
                      <a:lnTo>
                        <a:pt x="1" y="78"/>
                      </a:lnTo>
                      <a:cubicBezTo>
                        <a:pt x="1" y="77"/>
                        <a:pt x="1" y="75"/>
                        <a:pt x="1" y="74"/>
                      </a:cubicBezTo>
                      <a:cubicBezTo>
                        <a:pt x="1" y="74"/>
                        <a:pt x="1" y="75"/>
                        <a:pt x="1" y="75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77" name="Freeform 1630"/>
                <p:cNvSpPr>
                  <a:spLocks/>
                </p:cNvSpPr>
                <p:nvPr/>
              </p:nvSpPr>
              <p:spPr bwMode="auto">
                <a:xfrm>
                  <a:off x="4182" y="7836"/>
                  <a:ext cx="25" cy="496"/>
                </a:xfrm>
                <a:custGeom>
                  <a:avLst/>
                  <a:gdLst/>
                  <a:ahLst/>
                  <a:cxnLst>
                    <a:cxn ang="0">
                      <a:pos x="1" y="2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1" y="10"/>
                    </a:cxn>
                    <a:cxn ang="0">
                      <a:pos x="0" y="10"/>
                    </a:cxn>
                    <a:cxn ang="0">
                      <a:pos x="0" y="20"/>
                    </a:cxn>
                    <a:cxn ang="0">
                      <a:pos x="1" y="20"/>
                    </a:cxn>
                  </a:cxnLst>
                  <a:rect l="0" t="0" r="r" b="b"/>
                  <a:pathLst>
                    <a:path w="1" h="20">
                      <a:moveTo>
                        <a:pt x="1" y="2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cubicBezTo>
                        <a:pt x="0" y="8"/>
                        <a:pt x="1" y="9"/>
                        <a:pt x="1" y="10"/>
                      </a:cubicBezTo>
                      <a:lnTo>
                        <a:pt x="0" y="10"/>
                      </a:lnTo>
                      <a:lnTo>
                        <a:pt x="0" y="20"/>
                      </a:lnTo>
                      <a:lnTo>
                        <a:pt x="1" y="2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78" name="Freeform 1631"/>
                <p:cNvSpPr>
                  <a:spLocks/>
                </p:cNvSpPr>
                <p:nvPr/>
              </p:nvSpPr>
              <p:spPr bwMode="auto">
                <a:xfrm>
                  <a:off x="4182" y="8059"/>
                  <a:ext cx="1" cy="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79" name="Freeform 1632"/>
                <p:cNvSpPr>
                  <a:spLocks/>
                </p:cNvSpPr>
                <p:nvPr/>
              </p:nvSpPr>
              <p:spPr bwMode="auto">
                <a:xfrm>
                  <a:off x="4009" y="5654"/>
                  <a:ext cx="173" cy="2702"/>
                </a:xfrm>
                <a:custGeom>
                  <a:avLst/>
                  <a:gdLst/>
                  <a:ahLst/>
                  <a:cxnLst>
                    <a:cxn ang="0">
                      <a:pos x="7" y="86"/>
                    </a:cxn>
                    <a:cxn ang="0">
                      <a:pos x="7" y="0"/>
                    </a:cxn>
                    <a:cxn ang="0">
                      <a:pos x="1" y="1"/>
                    </a:cxn>
                    <a:cxn ang="0">
                      <a:pos x="0" y="6"/>
                    </a:cxn>
                    <a:cxn ang="0">
                      <a:pos x="0" y="12"/>
                    </a:cxn>
                    <a:cxn ang="0">
                      <a:pos x="0" y="15"/>
                    </a:cxn>
                    <a:cxn ang="0">
                      <a:pos x="0" y="21"/>
                    </a:cxn>
                    <a:cxn ang="0">
                      <a:pos x="0" y="22"/>
                    </a:cxn>
                    <a:cxn ang="0">
                      <a:pos x="0" y="109"/>
                    </a:cxn>
                    <a:cxn ang="0">
                      <a:pos x="7" y="108"/>
                    </a:cxn>
                    <a:cxn ang="0">
                      <a:pos x="7" y="104"/>
                    </a:cxn>
                    <a:cxn ang="0">
                      <a:pos x="7" y="108"/>
                    </a:cxn>
                    <a:cxn ang="0">
                      <a:pos x="7" y="98"/>
                    </a:cxn>
                    <a:cxn ang="0">
                      <a:pos x="7" y="97"/>
                    </a:cxn>
                    <a:cxn ang="0">
                      <a:pos x="7" y="94"/>
                    </a:cxn>
                    <a:cxn ang="0">
                      <a:pos x="7" y="95"/>
                    </a:cxn>
                    <a:cxn ang="0">
                      <a:pos x="7" y="88"/>
                    </a:cxn>
                    <a:cxn ang="0">
                      <a:pos x="7" y="86"/>
                    </a:cxn>
                  </a:cxnLst>
                  <a:rect l="0" t="0" r="r" b="b"/>
                  <a:pathLst>
                    <a:path w="7" h="109">
                      <a:moveTo>
                        <a:pt x="7" y="86"/>
                      </a:moveTo>
                      <a:lnTo>
                        <a:pt x="7" y="0"/>
                      </a:lnTo>
                      <a:lnTo>
                        <a:pt x="1" y="1"/>
                      </a:lnTo>
                      <a:lnTo>
                        <a:pt x="0" y="6"/>
                      </a:lnTo>
                      <a:lnTo>
                        <a:pt x="0" y="12"/>
                      </a:lnTo>
                      <a:cubicBezTo>
                        <a:pt x="0" y="13"/>
                        <a:pt x="0" y="14"/>
                        <a:pt x="0" y="15"/>
                      </a:cubicBezTo>
                      <a:lnTo>
                        <a:pt x="0" y="21"/>
                      </a:lnTo>
                      <a:cubicBezTo>
                        <a:pt x="0" y="22"/>
                        <a:pt x="0" y="22"/>
                        <a:pt x="0" y="22"/>
                      </a:cubicBezTo>
                      <a:lnTo>
                        <a:pt x="0" y="109"/>
                      </a:lnTo>
                      <a:lnTo>
                        <a:pt x="7" y="108"/>
                      </a:lnTo>
                      <a:lnTo>
                        <a:pt x="7" y="104"/>
                      </a:lnTo>
                      <a:lnTo>
                        <a:pt x="7" y="108"/>
                      </a:lnTo>
                      <a:lnTo>
                        <a:pt x="7" y="98"/>
                      </a:lnTo>
                      <a:lnTo>
                        <a:pt x="7" y="97"/>
                      </a:lnTo>
                      <a:cubicBezTo>
                        <a:pt x="7" y="96"/>
                        <a:pt x="7" y="95"/>
                        <a:pt x="7" y="94"/>
                      </a:cubicBezTo>
                      <a:cubicBezTo>
                        <a:pt x="7" y="94"/>
                        <a:pt x="7" y="94"/>
                        <a:pt x="7" y="95"/>
                      </a:cubicBezTo>
                      <a:lnTo>
                        <a:pt x="7" y="88"/>
                      </a:lnTo>
                      <a:cubicBezTo>
                        <a:pt x="7" y="87"/>
                        <a:pt x="7" y="86"/>
                        <a:pt x="7" y="86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80" name="Freeform 1633"/>
                <p:cNvSpPr>
                  <a:spLocks/>
                </p:cNvSpPr>
                <p:nvPr/>
              </p:nvSpPr>
              <p:spPr bwMode="auto">
                <a:xfrm>
                  <a:off x="4009" y="5703"/>
                  <a:ext cx="1" cy="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81" name="Freeform 1634"/>
                <p:cNvSpPr>
                  <a:spLocks/>
                </p:cNvSpPr>
                <p:nvPr/>
              </p:nvSpPr>
              <p:spPr bwMode="auto">
                <a:xfrm>
                  <a:off x="4182" y="8059"/>
                  <a:ext cx="1" cy="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82" name="Freeform 1635"/>
                <p:cNvSpPr>
                  <a:spLocks/>
                </p:cNvSpPr>
                <p:nvPr/>
              </p:nvSpPr>
              <p:spPr bwMode="auto">
                <a:xfrm>
                  <a:off x="3984" y="5703"/>
                  <a:ext cx="25" cy="546"/>
                </a:xfrm>
                <a:custGeom>
                  <a:avLst/>
                  <a:gdLst/>
                  <a:ahLst/>
                  <a:cxnLst>
                    <a:cxn ang="0">
                      <a:pos x="1" y="3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22"/>
                    </a:cxn>
                    <a:cxn ang="0">
                      <a:pos x="1" y="19"/>
                    </a:cxn>
                    <a:cxn ang="0">
                      <a:pos x="1" y="13"/>
                    </a:cxn>
                    <a:cxn ang="0">
                      <a:pos x="0" y="15"/>
                    </a:cxn>
                    <a:cxn ang="0">
                      <a:pos x="1" y="10"/>
                    </a:cxn>
                    <a:cxn ang="0">
                      <a:pos x="1" y="4"/>
                    </a:cxn>
                    <a:cxn ang="0">
                      <a:pos x="1" y="5"/>
                    </a:cxn>
                    <a:cxn ang="0">
                      <a:pos x="1" y="3"/>
                    </a:cxn>
                  </a:cxnLst>
                  <a:rect l="0" t="0" r="r" b="b"/>
                  <a:pathLst>
                    <a:path w="1" h="22">
                      <a:moveTo>
                        <a:pt x="1" y="3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cubicBezTo>
                        <a:pt x="0" y="21"/>
                        <a:pt x="1" y="20"/>
                        <a:pt x="1" y="19"/>
                      </a:cubicBezTo>
                      <a:lnTo>
                        <a:pt x="1" y="13"/>
                      </a:lnTo>
                      <a:cubicBezTo>
                        <a:pt x="1" y="14"/>
                        <a:pt x="1" y="15"/>
                        <a:pt x="0" y="15"/>
                      </a:cubicBezTo>
                      <a:cubicBezTo>
                        <a:pt x="1" y="13"/>
                        <a:pt x="1" y="12"/>
                        <a:pt x="1" y="10"/>
                      </a:cubicBez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3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83" name="Freeform 1636"/>
                <p:cNvSpPr>
                  <a:spLocks/>
                </p:cNvSpPr>
                <p:nvPr/>
              </p:nvSpPr>
              <p:spPr bwMode="auto">
                <a:xfrm>
                  <a:off x="3984" y="6199"/>
                  <a:ext cx="25" cy="2157"/>
                </a:xfrm>
                <a:custGeom>
                  <a:avLst/>
                  <a:gdLst/>
                  <a:ahLst/>
                  <a:cxnLst>
                    <a:cxn ang="0">
                      <a:pos x="1" y="87"/>
                    </a:cxn>
                    <a:cxn ang="0">
                      <a:pos x="1" y="0"/>
                    </a:cxn>
                    <a:cxn ang="0">
                      <a:pos x="0" y="4"/>
                    </a:cxn>
                    <a:cxn ang="0">
                      <a:pos x="0" y="9"/>
                    </a:cxn>
                    <a:cxn ang="0">
                      <a:pos x="1" y="9"/>
                    </a:cxn>
                    <a:cxn ang="0">
                      <a:pos x="0" y="12"/>
                    </a:cxn>
                    <a:cxn ang="0">
                      <a:pos x="0" y="19"/>
                    </a:cxn>
                    <a:cxn ang="0">
                      <a:pos x="0" y="87"/>
                    </a:cxn>
                    <a:cxn ang="0">
                      <a:pos x="1" y="87"/>
                    </a:cxn>
                  </a:cxnLst>
                  <a:rect l="0" t="0" r="r" b="b"/>
                  <a:pathLst>
                    <a:path w="1" h="87">
                      <a:moveTo>
                        <a:pt x="1" y="87"/>
                      </a:moveTo>
                      <a:lnTo>
                        <a:pt x="1" y="0"/>
                      </a:lnTo>
                      <a:cubicBezTo>
                        <a:pt x="1" y="1"/>
                        <a:pt x="1" y="3"/>
                        <a:pt x="0" y="4"/>
                      </a:cubicBezTo>
                      <a:lnTo>
                        <a:pt x="0" y="9"/>
                      </a:lnTo>
                      <a:lnTo>
                        <a:pt x="1" y="9"/>
                      </a:lnTo>
                      <a:cubicBezTo>
                        <a:pt x="1" y="10"/>
                        <a:pt x="1" y="11"/>
                        <a:pt x="0" y="12"/>
                      </a:cubicBezTo>
                      <a:lnTo>
                        <a:pt x="0" y="19"/>
                      </a:lnTo>
                      <a:lnTo>
                        <a:pt x="0" y="87"/>
                      </a:lnTo>
                      <a:lnTo>
                        <a:pt x="1" y="87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84" name="Freeform 1637"/>
                <p:cNvSpPr>
                  <a:spLocks/>
                </p:cNvSpPr>
                <p:nvPr/>
              </p:nvSpPr>
              <p:spPr bwMode="auto">
                <a:xfrm>
                  <a:off x="3984" y="5703"/>
                  <a:ext cx="1" cy="101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0"/>
                    </a:cxn>
                    <a:cxn ang="0">
                      <a:pos x="0" y="41"/>
                    </a:cxn>
                    <a:cxn ang="0">
                      <a:pos x="0" y="39"/>
                    </a:cxn>
                    <a:cxn ang="0">
                      <a:pos x="0" y="32"/>
                    </a:cxn>
                    <a:cxn ang="0">
                      <a:pos x="0" y="34"/>
                    </a:cxn>
                    <a:cxn ang="0">
                      <a:pos x="0" y="29"/>
                    </a:cxn>
                    <a:cxn ang="0">
                      <a:pos x="0" y="24"/>
                    </a:cxn>
                    <a:cxn ang="0">
                      <a:pos x="0" y="25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h="41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0" y="41"/>
                      </a:lnTo>
                      <a:cubicBezTo>
                        <a:pt x="0" y="40"/>
                        <a:pt x="0" y="39"/>
                        <a:pt x="0" y="39"/>
                      </a:cubicBezTo>
                      <a:lnTo>
                        <a:pt x="0" y="32"/>
                      </a:lnTo>
                      <a:cubicBezTo>
                        <a:pt x="0" y="33"/>
                        <a:pt x="0" y="33"/>
                        <a:pt x="0" y="34"/>
                      </a:cubicBezTo>
                      <a:cubicBezTo>
                        <a:pt x="0" y="33"/>
                        <a:pt x="0" y="31"/>
                        <a:pt x="0" y="29"/>
                      </a:cubicBezTo>
                      <a:lnTo>
                        <a:pt x="0" y="24"/>
                      </a:lnTo>
                      <a:cubicBezTo>
                        <a:pt x="0" y="24"/>
                        <a:pt x="0" y="25"/>
                        <a:pt x="0" y="25"/>
                      </a:cubicBezTo>
                      <a:cubicBezTo>
                        <a:pt x="0" y="24"/>
                        <a:pt x="0" y="23"/>
                        <a:pt x="0" y="22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85" name="Freeform 1638"/>
                <p:cNvSpPr>
                  <a:spLocks/>
                </p:cNvSpPr>
                <p:nvPr/>
              </p:nvSpPr>
              <p:spPr bwMode="auto">
                <a:xfrm>
                  <a:off x="3984" y="6670"/>
                  <a:ext cx="1" cy="1686"/>
                </a:xfrm>
                <a:custGeom>
                  <a:avLst/>
                  <a:gdLst/>
                  <a:ahLst/>
                  <a:cxnLst>
                    <a:cxn ang="0">
                      <a:pos x="0" y="68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10"/>
                    </a:cxn>
                    <a:cxn ang="0">
                      <a:pos x="0" y="12"/>
                    </a:cxn>
                    <a:cxn ang="0">
                      <a:pos x="0" y="19"/>
                    </a:cxn>
                    <a:cxn ang="0">
                      <a:pos x="0" y="68"/>
                    </a:cxn>
                  </a:cxnLst>
                  <a:rect l="0" t="0" r="r" b="b"/>
                  <a:pathLst>
                    <a:path h="68">
                      <a:moveTo>
                        <a:pt x="0" y="68"/>
                      </a:moveTo>
                      <a:lnTo>
                        <a:pt x="0" y="0"/>
                      </a:lnTo>
                      <a:cubicBezTo>
                        <a:pt x="0" y="1"/>
                        <a:pt x="0" y="3"/>
                        <a:pt x="0" y="4"/>
                      </a:cubicBezTo>
                      <a:lnTo>
                        <a:pt x="0" y="10"/>
                      </a:lnTo>
                      <a:cubicBezTo>
                        <a:pt x="0" y="10"/>
                        <a:pt x="0" y="11"/>
                        <a:pt x="0" y="12"/>
                      </a:cubicBezTo>
                      <a:lnTo>
                        <a:pt x="0" y="19"/>
                      </a:lnTo>
                      <a:lnTo>
                        <a:pt x="0" y="68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86" name="Freeform 1639"/>
                <p:cNvSpPr>
                  <a:spLocks/>
                </p:cNvSpPr>
                <p:nvPr/>
              </p:nvSpPr>
              <p:spPr bwMode="auto">
                <a:xfrm>
                  <a:off x="3984" y="5703"/>
                  <a:ext cx="1" cy="1513"/>
                </a:xfrm>
                <a:custGeom>
                  <a:avLst/>
                  <a:gdLst/>
                  <a:ahLst/>
                  <a:cxnLst>
                    <a:cxn ang="0">
                      <a:pos x="0" y="41"/>
                    </a:cxn>
                    <a:cxn ang="0">
                      <a:pos x="0" y="0"/>
                    </a:cxn>
                    <a:cxn ang="0">
                      <a:pos x="0" y="61"/>
                    </a:cxn>
                    <a:cxn ang="0">
                      <a:pos x="0" y="58"/>
                    </a:cxn>
                    <a:cxn ang="0">
                      <a:pos x="0" y="51"/>
                    </a:cxn>
                    <a:cxn ang="0">
                      <a:pos x="0" y="54"/>
                    </a:cxn>
                    <a:cxn ang="0">
                      <a:pos x="0" y="49"/>
                    </a:cxn>
                    <a:cxn ang="0">
                      <a:pos x="0" y="43"/>
                    </a:cxn>
                    <a:cxn ang="0">
                      <a:pos x="0" y="44"/>
                    </a:cxn>
                    <a:cxn ang="0">
                      <a:pos x="0" y="41"/>
                    </a:cxn>
                  </a:cxnLst>
                  <a:rect l="0" t="0" r="r" b="b"/>
                  <a:pathLst>
                    <a:path h="61">
                      <a:moveTo>
                        <a:pt x="0" y="41"/>
                      </a:moveTo>
                      <a:lnTo>
                        <a:pt x="0" y="0"/>
                      </a:lnTo>
                      <a:lnTo>
                        <a:pt x="0" y="61"/>
                      </a:lnTo>
                      <a:cubicBezTo>
                        <a:pt x="0" y="60"/>
                        <a:pt x="0" y="59"/>
                        <a:pt x="0" y="58"/>
                      </a:cubicBezTo>
                      <a:lnTo>
                        <a:pt x="0" y="51"/>
                      </a:lnTo>
                      <a:cubicBezTo>
                        <a:pt x="0" y="52"/>
                        <a:pt x="0" y="53"/>
                        <a:pt x="0" y="54"/>
                      </a:cubicBezTo>
                      <a:cubicBezTo>
                        <a:pt x="0" y="52"/>
                        <a:pt x="0" y="50"/>
                        <a:pt x="0" y="49"/>
                      </a:cubicBezTo>
                      <a:lnTo>
                        <a:pt x="0" y="43"/>
                      </a:lnTo>
                      <a:cubicBezTo>
                        <a:pt x="0" y="43"/>
                        <a:pt x="0" y="44"/>
                        <a:pt x="0" y="44"/>
                      </a:cubicBezTo>
                      <a:cubicBezTo>
                        <a:pt x="0" y="43"/>
                        <a:pt x="0" y="42"/>
                        <a:pt x="0" y="41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87" name="Freeform 1640"/>
                <p:cNvSpPr>
                  <a:spLocks/>
                </p:cNvSpPr>
                <p:nvPr/>
              </p:nvSpPr>
              <p:spPr bwMode="auto">
                <a:xfrm>
                  <a:off x="3984" y="7141"/>
                  <a:ext cx="1" cy="1215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0" y="10"/>
                    </a:cxn>
                    <a:cxn ang="0">
                      <a:pos x="0" y="13"/>
                    </a:cxn>
                    <a:cxn ang="0">
                      <a:pos x="0" y="20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h="49">
                      <a:moveTo>
                        <a:pt x="0" y="49"/>
                      </a:moveTo>
                      <a:lnTo>
                        <a:pt x="0" y="0"/>
                      </a:lnTo>
                      <a:cubicBezTo>
                        <a:pt x="0" y="2"/>
                        <a:pt x="0" y="3"/>
                        <a:pt x="0" y="5"/>
                      </a:cubicBezTo>
                      <a:lnTo>
                        <a:pt x="0" y="10"/>
                      </a:lnTo>
                      <a:cubicBezTo>
                        <a:pt x="0" y="11"/>
                        <a:pt x="0" y="12"/>
                        <a:pt x="0" y="13"/>
                      </a:cubicBezTo>
                      <a:lnTo>
                        <a:pt x="0" y="20"/>
                      </a:lnTo>
                      <a:lnTo>
                        <a:pt x="0" y="49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88" name="Freeform 1641"/>
                <p:cNvSpPr>
                  <a:spLocks/>
                </p:cNvSpPr>
                <p:nvPr/>
              </p:nvSpPr>
              <p:spPr bwMode="auto">
                <a:xfrm>
                  <a:off x="3959" y="5703"/>
                  <a:ext cx="25" cy="1984"/>
                </a:xfrm>
                <a:custGeom>
                  <a:avLst/>
                  <a:gdLst/>
                  <a:ahLst/>
                  <a:cxnLst>
                    <a:cxn ang="0">
                      <a:pos x="1" y="61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80"/>
                    </a:cxn>
                    <a:cxn ang="0">
                      <a:pos x="0" y="78"/>
                    </a:cxn>
                    <a:cxn ang="0">
                      <a:pos x="1" y="78"/>
                    </a:cxn>
                    <a:cxn ang="0">
                      <a:pos x="1" y="71"/>
                    </a:cxn>
                    <a:cxn ang="0">
                      <a:pos x="0" y="74"/>
                    </a:cxn>
                    <a:cxn ang="0">
                      <a:pos x="1" y="68"/>
                    </a:cxn>
                    <a:cxn ang="0">
                      <a:pos x="1" y="63"/>
                    </a:cxn>
                    <a:cxn ang="0">
                      <a:pos x="0" y="64"/>
                    </a:cxn>
                    <a:cxn ang="0">
                      <a:pos x="1" y="61"/>
                    </a:cxn>
                  </a:cxnLst>
                  <a:rect l="0" t="0" r="r" b="b"/>
                  <a:pathLst>
                    <a:path w="1" h="80">
                      <a:moveTo>
                        <a:pt x="1" y="6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80"/>
                      </a:lnTo>
                      <a:cubicBezTo>
                        <a:pt x="0" y="79"/>
                        <a:pt x="0" y="78"/>
                        <a:pt x="0" y="78"/>
                      </a:cubicBezTo>
                      <a:lnTo>
                        <a:pt x="1" y="78"/>
                      </a:lnTo>
                      <a:lnTo>
                        <a:pt x="1" y="71"/>
                      </a:lnTo>
                      <a:cubicBezTo>
                        <a:pt x="0" y="72"/>
                        <a:pt x="0" y="73"/>
                        <a:pt x="0" y="74"/>
                      </a:cubicBezTo>
                      <a:cubicBezTo>
                        <a:pt x="0" y="72"/>
                        <a:pt x="0" y="70"/>
                        <a:pt x="1" y="68"/>
                      </a:cubicBezTo>
                      <a:lnTo>
                        <a:pt x="1" y="63"/>
                      </a:lnTo>
                      <a:cubicBezTo>
                        <a:pt x="1" y="63"/>
                        <a:pt x="0" y="64"/>
                        <a:pt x="0" y="64"/>
                      </a:cubicBezTo>
                      <a:cubicBezTo>
                        <a:pt x="0" y="63"/>
                        <a:pt x="1" y="62"/>
                        <a:pt x="1" y="61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89" name="Freeform 1642"/>
                <p:cNvSpPr>
                  <a:spLocks/>
                </p:cNvSpPr>
                <p:nvPr/>
              </p:nvSpPr>
              <p:spPr bwMode="auto">
                <a:xfrm>
                  <a:off x="3959" y="7637"/>
                  <a:ext cx="25" cy="719"/>
                </a:xfrm>
                <a:custGeom>
                  <a:avLst/>
                  <a:gdLst/>
                  <a:ahLst/>
                  <a:cxnLst>
                    <a:cxn ang="0">
                      <a:pos x="1" y="29"/>
                    </a:cxn>
                    <a:cxn ang="0">
                      <a:pos x="1" y="0"/>
                    </a:cxn>
                    <a:cxn ang="0">
                      <a:pos x="0" y="4"/>
                    </a:cxn>
                    <a:cxn ang="0">
                      <a:pos x="0" y="10"/>
                    </a:cxn>
                    <a:cxn ang="0">
                      <a:pos x="0" y="12"/>
                    </a:cxn>
                    <a:cxn ang="0">
                      <a:pos x="0" y="19"/>
                    </a:cxn>
                    <a:cxn ang="0">
                      <a:pos x="0" y="29"/>
                    </a:cxn>
                    <a:cxn ang="0">
                      <a:pos x="1" y="29"/>
                    </a:cxn>
                  </a:cxnLst>
                  <a:rect l="0" t="0" r="r" b="b"/>
                  <a:pathLst>
                    <a:path w="1" h="29">
                      <a:moveTo>
                        <a:pt x="1" y="29"/>
                      </a:moveTo>
                      <a:lnTo>
                        <a:pt x="1" y="0"/>
                      </a:lnTo>
                      <a:cubicBezTo>
                        <a:pt x="0" y="1"/>
                        <a:pt x="0" y="2"/>
                        <a:pt x="0" y="4"/>
                      </a:cubicBezTo>
                      <a:lnTo>
                        <a:pt x="0" y="10"/>
                      </a:lnTo>
                      <a:cubicBezTo>
                        <a:pt x="0" y="10"/>
                        <a:pt x="0" y="11"/>
                        <a:pt x="0" y="12"/>
                      </a:cubicBezTo>
                      <a:lnTo>
                        <a:pt x="0" y="19"/>
                      </a:lnTo>
                      <a:lnTo>
                        <a:pt x="0" y="29"/>
                      </a:lnTo>
                      <a:lnTo>
                        <a:pt x="1" y="29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90" name="Freeform 1643"/>
                <p:cNvSpPr>
                  <a:spLocks/>
                </p:cNvSpPr>
                <p:nvPr/>
              </p:nvSpPr>
              <p:spPr bwMode="auto">
                <a:xfrm>
                  <a:off x="3959" y="5703"/>
                  <a:ext cx="1" cy="2257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0" y="0"/>
                    </a:cxn>
                    <a:cxn ang="0">
                      <a:pos x="0" y="91"/>
                    </a:cxn>
                    <a:cxn ang="0">
                      <a:pos x="0" y="87"/>
                    </a:cxn>
                    <a:cxn ang="0">
                      <a:pos x="0" y="88"/>
                    </a:cxn>
                    <a:cxn ang="0">
                      <a:pos x="0" y="82"/>
                    </a:cxn>
                    <a:cxn ang="0">
                      <a:pos x="0" y="83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h="91">
                      <a:moveTo>
                        <a:pt x="0" y="80"/>
                      </a:moveTo>
                      <a:lnTo>
                        <a:pt x="0" y="0"/>
                      </a:lnTo>
                      <a:lnTo>
                        <a:pt x="0" y="91"/>
                      </a:lnTo>
                      <a:cubicBezTo>
                        <a:pt x="0" y="90"/>
                        <a:pt x="0" y="89"/>
                        <a:pt x="0" y="87"/>
                      </a:cubicBezTo>
                      <a:lnTo>
                        <a:pt x="0" y="88"/>
                      </a:lnTo>
                      <a:lnTo>
                        <a:pt x="0" y="82"/>
                      </a:lnTo>
                      <a:cubicBezTo>
                        <a:pt x="0" y="82"/>
                        <a:pt x="0" y="82"/>
                        <a:pt x="0" y="83"/>
                      </a:cubicBezTo>
                      <a:cubicBezTo>
                        <a:pt x="0" y="82"/>
                        <a:pt x="0" y="81"/>
                        <a:pt x="0" y="8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91" name="Freeform 1644"/>
                <p:cNvSpPr>
                  <a:spLocks/>
                </p:cNvSpPr>
                <p:nvPr/>
              </p:nvSpPr>
              <p:spPr bwMode="auto">
                <a:xfrm>
                  <a:off x="3959" y="7935"/>
                  <a:ext cx="1" cy="17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2"/>
                      </a:lnTo>
                      <a:cubicBezTo>
                        <a:pt x="0" y="2"/>
                        <a:pt x="0" y="1"/>
                        <a:pt x="0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92" name="Freeform 1645"/>
                <p:cNvSpPr>
                  <a:spLocks/>
                </p:cNvSpPr>
                <p:nvPr/>
              </p:nvSpPr>
              <p:spPr bwMode="auto">
                <a:xfrm>
                  <a:off x="3959" y="8108"/>
                  <a:ext cx="1" cy="248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93" name="Freeform 1646"/>
                <p:cNvSpPr>
                  <a:spLocks/>
                </p:cNvSpPr>
                <p:nvPr/>
              </p:nvSpPr>
              <p:spPr bwMode="auto">
                <a:xfrm>
                  <a:off x="3712" y="5703"/>
                  <a:ext cx="247" cy="2678"/>
                </a:xfrm>
                <a:custGeom>
                  <a:avLst/>
                  <a:gdLst/>
                  <a:ahLst/>
                  <a:cxnLst>
                    <a:cxn ang="0">
                      <a:pos x="10" y="91"/>
                    </a:cxn>
                    <a:cxn ang="0">
                      <a:pos x="10" y="0"/>
                    </a:cxn>
                    <a:cxn ang="0">
                      <a:pos x="3" y="0"/>
                    </a:cxn>
                    <a:cxn ang="0">
                      <a:pos x="3" y="1"/>
                    </a:cxn>
                    <a:cxn ang="0">
                      <a:pos x="2" y="11"/>
                    </a:cxn>
                    <a:cxn ang="0">
                      <a:pos x="3" y="11"/>
                    </a:cxn>
                    <a:cxn ang="0">
                      <a:pos x="2" y="11"/>
                    </a:cxn>
                    <a:cxn ang="0">
                      <a:pos x="2" y="20"/>
                    </a:cxn>
                    <a:cxn ang="0">
                      <a:pos x="2" y="21"/>
                    </a:cxn>
                    <a:cxn ang="0">
                      <a:pos x="1" y="30"/>
                    </a:cxn>
                    <a:cxn ang="0">
                      <a:pos x="2" y="30"/>
                    </a:cxn>
                    <a:cxn ang="0">
                      <a:pos x="1" y="40"/>
                    </a:cxn>
                    <a:cxn ang="0">
                      <a:pos x="2" y="40"/>
                    </a:cxn>
                    <a:cxn ang="0">
                      <a:pos x="1" y="49"/>
                    </a:cxn>
                    <a:cxn ang="0">
                      <a:pos x="2" y="49"/>
                    </a:cxn>
                    <a:cxn ang="0">
                      <a:pos x="2" y="50"/>
                    </a:cxn>
                    <a:cxn ang="0">
                      <a:pos x="1" y="59"/>
                    </a:cxn>
                    <a:cxn ang="0">
                      <a:pos x="1" y="69"/>
                    </a:cxn>
                    <a:cxn ang="0">
                      <a:pos x="0" y="79"/>
                    </a:cxn>
                    <a:cxn ang="0">
                      <a:pos x="1" y="79"/>
                    </a:cxn>
                    <a:cxn ang="0">
                      <a:pos x="0" y="88"/>
                    </a:cxn>
                    <a:cxn ang="0">
                      <a:pos x="1" y="88"/>
                    </a:cxn>
                    <a:cxn ang="0">
                      <a:pos x="1" y="89"/>
                    </a:cxn>
                    <a:cxn ang="0">
                      <a:pos x="0" y="98"/>
                    </a:cxn>
                    <a:cxn ang="0">
                      <a:pos x="1" y="98"/>
                    </a:cxn>
                    <a:cxn ang="0">
                      <a:pos x="0" y="98"/>
                    </a:cxn>
                    <a:cxn ang="0">
                      <a:pos x="0" y="108"/>
                    </a:cxn>
                    <a:cxn ang="0">
                      <a:pos x="9" y="108"/>
                    </a:cxn>
                    <a:cxn ang="0">
                      <a:pos x="9" y="107"/>
                    </a:cxn>
                    <a:cxn ang="0">
                      <a:pos x="10" y="107"/>
                    </a:cxn>
                    <a:cxn ang="0">
                      <a:pos x="10" y="100"/>
                    </a:cxn>
                    <a:cxn ang="0">
                      <a:pos x="9" y="104"/>
                    </a:cxn>
                    <a:cxn ang="0">
                      <a:pos x="10" y="97"/>
                    </a:cxn>
                    <a:cxn ang="0">
                      <a:pos x="10" y="92"/>
                    </a:cxn>
                    <a:cxn ang="0">
                      <a:pos x="10" y="92"/>
                    </a:cxn>
                    <a:cxn ang="0">
                      <a:pos x="10" y="91"/>
                    </a:cxn>
                  </a:cxnLst>
                  <a:rect l="0" t="0" r="r" b="b"/>
                  <a:pathLst>
                    <a:path w="10" h="108">
                      <a:moveTo>
                        <a:pt x="10" y="91"/>
                      </a:moveTo>
                      <a:lnTo>
                        <a:pt x="10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cubicBezTo>
                        <a:pt x="2" y="4"/>
                        <a:pt x="2" y="7"/>
                        <a:pt x="2" y="11"/>
                      </a:cubicBezTo>
                      <a:lnTo>
                        <a:pt x="3" y="11"/>
                      </a:lnTo>
                      <a:lnTo>
                        <a:pt x="2" y="11"/>
                      </a:lnTo>
                      <a:cubicBezTo>
                        <a:pt x="2" y="14"/>
                        <a:pt x="2" y="17"/>
                        <a:pt x="2" y="20"/>
                      </a:cubicBezTo>
                      <a:lnTo>
                        <a:pt x="2" y="21"/>
                      </a:lnTo>
                      <a:cubicBezTo>
                        <a:pt x="2" y="23"/>
                        <a:pt x="1" y="27"/>
                        <a:pt x="1" y="30"/>
                      </a:cubicBezTo>
                      <a:lnTo>
                        <a:pt x="2" y="30"/>
                      </a:lnTo>
                      <a:cubicBezTo>
                        <a:pt x="1" y="33"/>
                        <a:pt x="1" y="37"/>
                        <a:pt x="1" y="40"/>
                      </a:cubicBezTo>
                      <a:lnTo>
                        <a:pt x="2" y="40"/>
                      </a:lnTo>
                      <a:cubicBezTo>
                        <a:pt x="1" y="43"/>
                        <a:pt x="1" y="46"/>
                        <a:pt x="1" y="49"/>
                      </a:cubicBezTo>
                      <a:lnTo>
                        <a:pt x="2" y="49"/>
                      </a:lnTo>
                      <a:lnTo>
                        <a:pt x="2" y="50"/>
                      </a:lnTo>
                      <a:cubicBezTo>
                        <a:pt x="1" y="53"/>
                        <a:pt x="1" y="56"/>
                        <a:pt x="1" y="59"/>
                      </a:cubicBezTo>
                      <a:cubicBezTo>
                        <a:pt x="1" y="62"/>
                        <a:pt x="1" y="66"/>
                        <a:pt x="1" y="69"/>
                      </a:cubicBezTo>
                      <a:cubicBezTo>
                        <a:pt x="1" y="72"/>
                        <a:pt x="0" y="76"/>
                        <a:pt x="0" y="79"/>
                      </a:cubicBezTo>
                      <a:lnTo>
                        <a:pt x="1" y="79"/>
                      </a:lnTo>
                      <a:cubicBezTo>
                        <a:pt x="0" y="82"/>
                        <a:pt x="0" y="85"/>
                        <a:pt x="0" y="88"/>
                      </a:cubicBezTo>
                      <a:lnTo>
                        <a:pt x="1" y="88"/>
                      </a:lnTo>
                      <a:lnTo>
                        <a:pt x="1" y="89"/>
                      </a:lnTo>
                      <a:cubicBezTo>
                        <a:pt x="0" y="92"/>
                        <a:pt x="0" y="95"/>
                        <a:pt x="0" y="98"/>
                      </a:cubicBezTo>
                      <a:lnTo>
                        <a:pt x="1" y="98"/>
                      </a:lnTo>
                      <a:lnTo>
                        <a:pt x="0" y="98"/>
                      </a:lnTo>
                      <a:cubicBezTo>
                        <a:pt x="0" y="101"/>
                        <a:pt x="0" y="105"/>
                        <a:pt x="0" y="108"/>
                      </a:cubicBezTo>
                      <a:lnTo>
                        <a:pt x="9" y="108"/>
                      </a:lnTo>
                      <a:lnTo>
                        <a:pt x="9" y="107"/>
                      </a:lnTo>
                      <a:lnTo>
                        <a:pt x="10" y="107"/>
                      </a:lnTo>
                      <a:lnTo>
                        <a:pt x="10" y="100"/>
                      </a:lnTo>
                      <a:lnTo>
                        <a:pt x="9" y="104"/>
                      </a:lnTo>
                      <a:lnTo>
                        <a:pt x="10" y="97"/>
                      </a:lnTo>
                      <a:lnTo>
                        <a:pt x="10" y="92"/>
                      </a:lnTo>
                      <a:cubicBezTo>
                        <a:pt x="10" y="92"/>
                        <a:pt x="10" y="92"/>
                        <a:pt x="10" y="92"/>
                      </a:cubicBezTo>
                      <a:cubicBezTo>
                        <a:pt x="10" y="92"/>
                        <a:pt x="10" y="92"/>
                        <a:pt x="10" y="91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94" name="Freeform 1647"/>
                <p:cNvSpPr>
                  <a:spLocks/>
                </p:cNvSpPr>
                <p:nvPr/>
              </p:nvSpPr>
              <p:spPr bwMode="auto">
                <a:xfrm>
                  <a:off x="3737" y="8133"/>
                  <a:ext cx="198" cy="223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8" y="0"/>
                    </a:cxn>
                    <a:cxn ang="0">
                      <a:pos x="7" y="9"/>
                    </a:cxn>
                    <a:cxn ang="0">
                      <a:pos x="0" y="9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8" h="9">
                      <a:moveTo>
                        <a:pt x="1" y="0"/>
                      </a:moveTo>
                      <a:lnTo>
                        <a:pt x="8" y="0"/>
                      </a:lnTo>
                      <a:lnTo>
                        <a:pt x="7" y="9"/>
                      </a:lnTo>
                      <a:lnTo>
                        <a:pt x="0" y="9"/>
                      </a:lnTo>
                      <a:cubicBezTo>
                        <a:pt x="0" y="9"/>
                        <a:pt x="0" y="0"/>
                        <a:pt x="1" y="0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95" name="Freeform 1648"/>
                <p:cNvSpPr>
                  <a:spLocks/>
                </p:cNvSpPr>
                <p:nvPr/>
              </p:nvSpPr>
              <p:spPr bwMode="auto">
                <a:xfrm>
                  <a:off x="3959" y="8108"/>
                  <a:ext cx="198" cy="199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8"/>
                    </a:cxn>
                    <a:cxn ang="0">
                      <a:pos x="8" y="8"/>
                    </a:cxn>
                    <a:cxn ang="0">
                      <a:pos x="8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8" h="8">
                      <a:moveTo>
                        <a:pt x="1" y="0"/>
                      </a:moveTo>
                      <a:lnTo>
                        <a:pt x="0" y="8"/>
                      </a:lnTo>
                      <a:lnTo>
                        <a:pt x="8" y="8"/>
                      </a:lnTo>
                      <a:lnTo>
                        <a:pt x="8" y="0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96" name="Freeform 1649"/>
                <p:cNvSpPr>
                  <a:spLocks/>
                </p:cNvSpPr>
                <p:nvPr/>
              </p:nvSpPr>
              <p:spPr bwMode="auto">
                <a:xfrm>
                  <a:off x="4207" y="8084"/>
                  <a:ext cx="247" cy="19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0" y="1"/>
                    </a:cxn>
                    <a:cxn ang="0">
                      <a:pos x="8" y="0"/>
                    </a:cxn>
                    <a:cxn ang="0">
                      <a:pos x="1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0" h="8">
                      <a:moveTo>
                        <a:pt x="0" y="8"/>
                      </a:moveTo>
                      <a:lnTo>
                        <a:pt x="0" y="1"/>
                      </a:lnTo>
                      <a:lnTo>
                        <a:pt x="8" y="0"/>
                      </a:lnTo>
                      <a:lnTo>
                        <a:pt x="10" y="8"/>
                      </a:lnTo>
                      <a:cubicBezTo>
                        <a:pt x="10" y="8"/>
                        <a:pt x="1" y="7"/>
                        <a:pt x="0" y="8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97" name="Freeform 1650"/>
                <p:cNvSpPr>
                  <a:spLocks/>
                </p:cNvSpPr>
                <p:nvPr/>
              </p:nvSpPr>
              <p:spPr bwMode="auto">
                <a:xfrm>
                  <a:off x="3786" y="5728"/>
                  <a:ext cx="198" cy="19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8" y="0"/>
                    </a:cxn>
                    <a:cxn ang="0">
                      <a:pos x="7" y="8"/>
                    </a:cxn>
                    <a:cxn ang="0">
                      <a:pos x="0" y="8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8" h="8">
                      <a:moveTo>
                        <a:pt x="1" y="0"/>
                      </a:moveTo>
                      <a:lnTo>
                        <a:pt x="8" y="0"/>
                      </a:lnTo>
                      <a:lnTo>
                        <a:pt x="7" y="8"/>
                      </a:lnTo>
                      <a:lnTo>
                        <a:pt x="0" y="8"/>
                      </a:lnTo>
                      <a:cubicBezTo>
                        <a:pt x="0" y="8"/>
                        <a:pt x="0" y="0"/>
                        <a:pt x="1" y="0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98" name="Rectangle 1651"/>
                <p:cNvSpPr>
                  <a:spLocks noChangeArrowheads="1"/>
                </p:cNvSpPr>
                <p:nvPr/>
              </p:nvSpPr>
              <p:spPr bwMode="auto">
                <a:xfrm>
                  <a:off x="4034" y="5703"/>
                  <a:ext cx="173" cy="199"/>
                </a:xfrm>
                <a:prstGeom prst="rect">
                  <a:avLst/>
                </a:prstGeom>
                <a:solidFill>
                  <a:srgbClr val="FFC7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99" name="Freeform 1652"/>
                <p:cNvSpPr>
                  <a:spLocks/>
                </p:cNvSpPr>
                <p:nvPr/>
              </p:nvSpPr>
              <p:spPr bwMode="auto">
                <a:xfrm>
                  <a:off x="4256" y="5679"/>
                  <a:ext cx="248" cy="198"/>
                </a:xfrm>
                <a:custGeom>
                  <a:avLst/>
                  <a:gdLst/>
                  <a:ahLst/>
                  <a:cxnLst>
                    <a:cxn ang="0">
                      <a:pos x="1" y="8"/>
                    </a:cxn>
                    <a:cxn ang="0">
                      <a:pos x="0" y="1"/>
                    </a:cxn>
                    <a:cxn ang="0">
                      <a:pos x="9" y="0"/>
                    </a:cxn>
                    <a:cxn ang="0">
                      <a:pos x="10" y="8"/>
                    </a:cxn>
                    <a:cxn ang="0">
                      <a:pos x="1" y="8"/>
                    </a:cxn>
                  </a:cxnLst>
                  <a:rect l="0" t="0" r="r" b="b"/>
                  <a:pathLst>
                    <a:path w="10" h="8">
                      <a:moveTo>
                        <a:pt x="1" y="8"/>
                      </a:moveTo>
                      <a:lnTo>
                        <a:pt x="0" y="1"/>
                      </a:lnTo>
                      <a:lnTo>
                        <a:pt x="9" y="0"/>
                      </a:lnTo>
                      <a:lnTo>
                        <a:pt x="10" y="8"/>
                      </a:lnTo>
                      <a:cubicBezTo>
                        <a:pt x="10" y="8"/>
                        <a:pt x="1" y="7"/>
                        <a:pt x="1" y="8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00" name="Freeform 1653"/>
                <p:cNvSpPr>
                  <a:spLocks/>
                </p:cNvSpPr>
                <p:nvPr/>
              </p:nvSpPr>
              <p:spPr bwMode="auto">
                <a:xfrm>
                  <a:off x="3786" y="5976"/>
                  <a:ext cx="198" cy="19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8" y="0"/>
                    </a:cxn>
                    <a:cxn ang="0">
                      <a:pos x="7" y="8"/>
                    </a:cxn>
                    <a:cxn ang="0">
                      <a:pos x="0" y="8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8" h="8">
                      <a:moveTo>
                        <a:pt x="1" y="0"/>
                      </a:moveTo>
                      <a:cubicBezTo>
                        <a:pt x="3" y="0"/>
                        <a:pt x="5" y="0"/>
                        <a:pt x="8" y="0"/>
                      </a:cubicBezTo>
                      <a:cubicBezTo>
                        <a:pt x="8" y="2"/>
                        <a:pt x="7" y="5"/>
                        <a:pt x="7" y="8"/>
                      </a:cubicBezTo>
                      <a:cubicBezTo>
                        <a:pt x="5" y="8"/>
                        <a:pt x="2" y="8"/>
                        <a:pt x="0" y="8"/>
                      </a:cubicBezTo>
                      <a:cubicBezTo>
                        <a:pt x="0" y="8"/>
                        <a:pt x="0" y="0"/>
                        <a:pt x="1" y="0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01" name="Freeform 1654"/>
                <p:cNvSpPr>
                  <a:spLocks/>
                </p:cNvSpPr>
                <p:nvPr/>
              </p:nvSpPr>
              <p:spPr bwMode="auto">
                <a:xfrm>
                  <a:off x="4009" y="5926"/>
                  <a:ext cx="198" cy="224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0" y="9"/>
                    </a:cxn>
                    <a:cxn ang="0">
                      <a:pos x="8" y="8"/>
                    </a:cxn>
                    <a:cxn ang="0">
                      <a:pos x="8" y="0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8" h="9">
                      <a:moveTo>
                        <a:pt x="1" y="1"/>
                      </a:moveTo>
                      <a:cubicBezTo>
                        <a:pt x="1" y="4"/>
                        <a:pt x="1" y="6"/>
                        <a:pt x="0" y="9"/>
                      </a:cubicBezTo>
                      <a:cubicBezTo>
                        <a:pt x="3" y="9"/>
                        <a:pt x="5" y="9"/>
                        <a:pt x="8" y="8"/>
                      </a:cubicBezTo>
                      <a:cubicBezTo>
                        <a:pt x="8" y="6"/>
                        <a:pt x="8" y="3"/>
                        <a:pt x="8" y="0"/>
                      </a:cubicBezTo>
                      <a:cubicBezTo>
                        <a:pt x="6" y="0"/>
                        <a:pt x="4" y="1"/>
                        <a:pt x="1" y="1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02" name="Freeform 1655"/>
                <p:cNvSpPr>
                  <a:spLocks/>
                </p:cNvSpPr>
                <p:nvPr/>
              </p:nvSpPr>
              <p:spPr bwMode="auto">
                <a:xfrm>
                  <a:off x="4256" y="5926"/>
                  <a:ext cx="248" cy="174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0" y="1"/>
                    </a:cxn>
                    <a:cxn ang="0">
                      <a:pos x="8" y="0"/>
                    </a:cxn>
                    <a:cxn ang="0">
                      <a:pos x="10" y="7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10" h="7">
                      <a:moveTo>
                        <a:pt x="0" y="7"/>
                      </a:moveTo>
                      <a:cubicBezTo>
                        <a:pt x="0" y="5"/>
                        <a:pt x="0" y="3"/>
                        <a:pt x="0" y="1"/>
                      </a:cubicBezTo>
                      <a:cubicBezTo>
                        <a:pt x="3" y="0"/>
                        <a:pt x="6" y="0"/>
                        <a:pt x="8" y="0"/>
                      </a:cubicBezTo>
                      <a:cubicBezTo>
                        <a:pt x="9" y="2"/>
                        <a:pt x="9" y="5"/>
                        <a:pt x="10" y="7"/>
                      </a:cubicBezTo>
                      <a:cubicBezTo>
                        <a:pt x="10" y="7"/>
                        <a:pt x="1" y="7"/>
                        <a:pt x="0" y="7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03" name="Freeform 1656"/>
                <p:cNvSpPr>
                  <a:spLocks/>
                </p:cNvSpPr>
                <p:nvPr/>
              </p:nvSpPr>
              <p:spPr bwMode="auto">
                <a:xfrm>
                  <a:off x="3786" y="6224"/>
                  <a:ext cx="173" cy="19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0"/>
                    </a:cxn>
                    <a:cxn ang="0">
                      <a:pos x="7" y="8"/>
                    </a:cxn>
                    <a:cxn ang="0">
                      <a:pos x="0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" h="8">
                      <a:moveTo>
                        <a:pt x="0" y="0"/>
                      </a:moveTo>
                      <a:cubicBezTo>
                        <a:pt x="3" y="0"/>
                        <a:pt x="5" y="0"/>
                        <a:pt x="7" y="0"/>
                      </a:cubicBezTo>
                      <a:cubicBezTo>
                        <a:pt x="7" y="2"/>
                        <a:pt x="7" y="5"/>
                        <a:pt x="7" y="8"/>
                      </a:cubicBezTo>
                      <a:cubicBezTo>
                        <a:pt x="5" y="8"/>
                        <a:pt x="2" y="8"/>
                        <a:pt x="0" y="8"/>
                      </a:cubicBezTo>
                      <a:cubicBezTo>
                        <a:pt x="0" y="8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04" name="Freeform 1657"/>
                <p:cNvSpPr>
                  <a:spLocks/>
                </p:cNvSpPr>
                <p:nvPr/>
              </p:nvSpPr>
              <p:spPr bwMode="auto">
                <a:xfrm>
                  <a:off x="4009" y="6174"/>
                  <a:ext cx="198" cy="224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9"/>
                    </a:cxn>
                    <a:cxn ang="0">
                      <a:pos x="8" y="8"/>
                    </a:cxn>
                    <a:cxn ang="0">
                      <a:pos x="8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8" h="9">
                      <a:moveTo>
                        <a:pt x="1" y="0"/>
                      </a:moveTo>
                      <a:cubicBezTo>
                        <a:pt x="1" y="3"/>
                        <a:pt x="0" y="6"/>
                        <a:pt x="0" y="9"/>
                      </a:cubicBezTo>
                      <a:cubicBezTo>
                        <a:pt x="3" y="9"/>
                        <a:pt x="5" y="8"/>
                        <a:pt x="8" y="8"/>
                      </a:cubicBezTo>
                      <a:cubicBezTo>
                        <a:pt x="8" y="5"/>
                        <a:pt x="8" y="3"/>
                        <a:pt x="8" y="0"/>
                      </a:cubicBezTo>
                      <a:cubicBezTo>
                        <a:pt x="6" y="0"/>
                        <a:pt x="3" y="0"/>
                        <a:pt x="1" y="0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05" name="Freeform 1658"/>
                <p:cNvSpPr>
                  <a:spLocks/>
                </p:cNvSpPr>
                <p:nvPr/>
              </p:nvSpPr>
              <p:spPr bwMode="auto">
                <a:xfrm>
                  <a:off x="4256" y="6150"/>
                  <a:ext cx="223" cy="19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0" y="1"/>
                    </a:cxn>
                    <a:cxn ang="0">
                      <a:pos x="8" y="0"/>
                    </a:cxn>
                    <a:cxn ang="0">
                      <a:pos x="9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9" h="8">
                      <a:moveTo>
                        <a:pt x="0" y="8"/>
                      </a:moveTo>
                      <a:cubicBezTo>
                        <a:pt x="0" y="6"/>
                        <a:pt x="0" y="4"/>
                        <a:pt x="0" y="1"/>
                      </a:cubicBezTo>
                      <a:cubicBezTo>
                        <a:pt x="3" y="1"/>
                        <a:pt x="5" y="1"/>
                        <a:pt x="8" y="0"/>
                      </a:cubicBezTo>
                      <a:cubicBezTo>
                        <a:pt x="9" y="3"/>
                        <a:pt x="9" y="6"/>
                        <a:pt x="9" y="8"/>
                      </a:cubicBezTo>
                      <a:cubicBezTo>
                        <a:pt x="9" y="8"/>
                        <a:pt x="1" y="8"/>
                        <a:pt x="0" y="8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06" name="Freeform 1659"/>
                <p:cNvSpPr>
                  <a:spLocks/>
                </p:cNvSpPr>
                <p:nvPr/>
              </p:nvSpPr>
              <p:spPr bwMode="auto">
                <a:xfrm>
                  <a:off x="3761" y="6447"/>
                  <a:ext cx="198" cy="199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8" y="0"/>
                    </a:cxn>
                    <a:cxn ang="0">
                      <a:pos x="8" y="8"/>
                    </a:cxn>
                    <a:cxn ang="0">
                      <a:pos x="0" y="8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8" h="8">
                      <a:moveTo>
                        <a:pt x="1" y="0"/>
                      </a:moveTo>
                      <a:cubicBezTo>
                        <a:pt x="4" y="0"/>
                        <a:pt x="6" y="0"/>
                        <a:pt x="8" y="0"/>
                      </a:cubicBezTo>
                      <a:cubicBezTo>
                        <a:pt x="8" y="3"/>
                        <a:pt x="8" y="6"/>
                        <a:pt x="8" y="8"/>
                      </a:cubicBezTo>
                      <a:cubicBezTo>
                        <a:pt x="5" y="8"/>
                        <a:pt x="3" y="8"/>
                        <a:pt x="0" y="8"/>
                      </a:cubicBezTo>
                      <a:cubicBezTo>
                        <a:pt x="0" y="8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07" name="Freeform 1660"/>
                <p:cNvSpPr>
                  <a:spLocks/>
                </p:cNvSpPr>
                <p:nvPr/>
              </p:nvSpPr>
              <p:spPr bwMode="auto">
                <a:xfrm>
                  <a:off x="4009" y="6422"/>
                  <a:ext cx="198" cy="199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8"/>
                    </a:cxn>
                    <a:cxn ang="0">
                      <a:pos x="7" y="8"/>
                    </a:cxn>
                    <a:cxn ang="0">
                      <a:pos x="8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8" h="8">
                      <a:moveTo>
                        <a:pt x="1" y="0"/>
                      </a:moveTo>
                      <a:cubicBezTo>
                        <a:pt x="1" y="3"/>
                        <a:pt x="0" y="6"/>
                        <a:pt x="0" y="8"/>
                      </a:cubicBezTo>
                      <a:cubicBezTo>
                        <a:pt x="2" y="8"/>
                        <a:pt x="5" y="8"/>
                        <a:pt x="7" y="8"/>
                      </a:cubicBezTo>
                      <a:cubicBezTo>
                        <a:pt x="8" y="5"/>
                        <a:pt x="8" y="2"/>
                        <a:pt x="8" y="0"/>
                      </a:cubicBezTo>
                      <a:cubicBezTo>
                        <a:pt x="6" y="0"/>
                        <a:pt x="3" y="0"/>
                        <a:pt x="1" y="0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08" name="Freeform 1661"/>
                <p:cNvSpPr>
                  <a:spLocks/>
                </p:cNvSpPr>
                <p:nvPr/>
              </p:nvSpPr>
              <p:spPr bwMode="auto">
                <a:xfrm>
                  <a:off x="4256" y="6398"/>
                  <a:ext cx="223" cy="19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0" y="1"/>
                    </a:cxn>
                    <a:cxn ang="0">
                      <a:pos x="8" y="0"/>
                    </a:cxn>
                    <a:cxn ang="0">
                      <a:pos x="9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9" h="8">
                      <a:moveTo>
                        <a:pt x="0" y="8"/>
                      </a:moveTo>
                      <a:cubicBezTo>
                        <a:pt x="0" y="6"/>
                        <a:pt x="0" y="4"/>
                        <a:pt x="0" y="1"/>
                      </a:cubicBezTo>
                      <a:cubicBezTo>
                        <a:pt x="2" y="1"/>
                        <a:pt x="5" y="1"/>
                        <a:pt x="8" y="0"/>
                      </a:cubicBezTo>
                      <a:cubicBezTo>
                        <a:pt x="8" y="3"/>
                        <a:pt x="9" y="5"/>
                        <a:pt x="9" y="8"/>
                      </a:cubicBezTo>
                      <a:cubicBezTo>
                        <a:pt x="9" y="8"/>
                        <a:pt x="0" y="7"/>
                        <a:pt x="0" y="8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09" name="Freeform 1662"/>
                <p:cNvSpPr>
                  <a:spLocks/>
                </p:cNvSpPr>
                <p:nvPr/>
              </p:nvSpPr>
              <p:spPr bwMode="auto">
                <a:xfrm>
                  <a:off x="3761" y="6695"/>
                  <a:ext cx="198" cy="199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8" y="0"/>
                    </a:cxn>
                    <a:cxn ang="0">
                      <a:pos x="7" y="8"/>
                    </a:cxn>
                    <a:cxn ang="0">
                      <a:pos x="0" y="8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8" h="8">
                      <a:moveTo>
                        <a:pt x="1" y="0"/>
                      </a:moveTo>
                      <a:cubicBezTo>
                        <a:pt x="3" y="0"/>
                        <a:pt x="6" y="0"/>
                        <a:pt x="8" y="0"/>
                      </a:cubicBezTo>
                      <a:cubicBezTo>
                        <a:pt x="8" y="3"/>
                        <a:pt x="8" y="5"/>
                        <a:pt x="7" y="8"/>
                      </a:cubicBezTo>
                      <a:cubicBezTo>
                        <a:pt x="5" y="8"/>
                        <a:pt x="3" y="8"/>
                        <a:pt x="0" y="8"/>
                      </a:cubicBezTo>
                      <a:cubicBezTo>
                        <a:pt x="0" y="8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10" name="Freeform 1663"/>
                <p:cNvSpPr>
                  <a:spLocks/>
                </p:cNvSpPr>
                <p:nvPr/>
              </p:nvSpPr>
              <p:spPr bwMode="auto">
                <a:xfrm>
                  <a:off x="4009" y="6646"/>
                  <a:ext cx="198" cy="223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0" y="9"/>
                    </a:cxn>
                    <a:cxn ang="0">
                      <a:pos x="7" y="9"/>
                    </a:cxn>
                    <a:cxn ang="0">
                      <a:pos x="8" y="0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8" h="9">
                      <a:moveTo>
                        <a:pt x="1" y="1"/>
                      </a:moveTo>
                      <a:cubicBezTo>
                        <a:pt x="0" y="4"/>
                        <a:pt x="0" y="6"/>
                        <a:pt x="0" y="9"/>
                      </a:cubicBezTo>
                      <a:cubicBezTo>
                        <a:pt x="2" y="9"/>
                        <a:pt x="5" y="9"/>
                        <a:pt x="7" y="9"/>
                      </a:cubicBezTo>
                      <a:cubicBezTo>
                        <a:pt x="7" y="6"/>
                        <a:pt x="7" y="3"/>
                        <a:pt x="8" y="0"/>
                      </a:cubicBezTo>
                      <a:cubicBezTo>
                        <a:pt x="5" y="1"/>
                        <a:pt x="3" y="1"/>
                        <a:pt x="1" y="1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11" name="Freeform 1664"/>
                <p:cNvSpPr>
                  <a:spLocks/>
                </p:cNvSpPr>
                <p:nvPr/>
              </p:nvSpPr>
              <p:spPr bwMode="auto">
                <a:xfrm>
                  <a:off x="4232" y="6646"/>
                  <a:ext cx="247" cy="198"/>
                </a:xfrm>
                <a:custGeom>
                  <a:avLst/>
                  <a:gdLst/>
                  <a:ahLst/>
                  <a:cxnLst>
                    <a:cxn ang="0">
                      <a:pos x="1" y="8"/>
                    </a:cxn>
                    <a:cxn ang="0">
                      <a:pos x="0" y="1"/>
                    </a:cxn>
                    <a:cxn ang="0">
                      <a:pos x="9" y="0"/>
                    </a:cxn>
                    <a:cxn ang="0">
                      <a:pos x="10" y="8"/>
                    </a:cxn>
                    <a:cxn ang="0">
                      <a:pos x="1" y="8"/>
                    </a:cxn>
                  </a:cxnLst>
                  <a:rect l="0" t="0" r="r" b="b"/>
                  <a:pathLst>
                    <a:path w="10" h="8">
                      <a:moveTo>
                        <a:pt x="1" y="8"/>
                      </a:moveTo>
                      <a:cubicBezTo>
                        <a:pt x="1" y="5"/>
                        <a:pt x="0" y="3"/>
                        <a:pt x="0" y="1"/>
                      </a:cubicBezTo>
                      <a:cubicBezTo>
                        <a:pt x="3" y="1"/>
                        <a:pt x="6" y="0"/>
                        <a:pt x="9" y="0"/>
                      </a:cubicBezTo>
                      <a:cubicBezTo>
                        <a:pt x="9" y="3"/>
                        <a:pt x="10" y="5"/>
                        <a:pt x="10" y="8"/>
                      </a:cubicBezTo>
                      <a:cubicBezTo>
                        <a:pt x="10" y="8"/>
                        <a:pt x="1" y="7"/>
                        <a:pt x="1" y="8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12" name="Freeform 1665"/>
                <p:cNvSpPr>
                  <a:spLocks/>
                </p:cNvSpPr>
                <p:nvPr/>
              </p:nvSpPr>
              <p:spPr bwMode="auto">
                <a:xfrm>
                  <a:off x="3761" y="6943"/>
                  <a:ext cx="198" cy="19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8" y="0"/>
                    </a:cxn>
                    <a:cxn ang="0">
                      <a:pos x="7" y="8"/>
                    </a:cxn>
                    <a:cxn ang="0">
                      <a:pos x="0" y="8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8" h="8">
                      <a:moveTo>
                        <a:pt x="1" y="0"/>
                      </a:moveTo>
                      <a:cubicBezTo>
                        <a:pt x="3" y="0"/>
                        <a:pt x="5" y="0"/>
                        <a:pt x="8" y="0"/>
                      </a:cubicBezTo>
                      <a:cubicBezTo>
                        <a:pt x="8" y="2"/>
                        <a:pt x="7" y="5"/>
                        <a:pt x="7" y="8"/>
                      </a:cubicBezTo>
                      <a:cubicBezTo>
                        <a:pt x="5" y="8"/>
                        <a:pt x="2" y="8"/>
                        <a:pt x="0" y="8"/>
                      </a:cubicBezTo>
                      <a:cubicBezTo>
                        <a:pt x="0" y="8"/>
                        <a:pt x="0" y="0"/>
                        <a:pt x="1" y="0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13" name="Freeform 1666"/>
                <p:cNvSpPr>
                  <a:spLocks/>
                </p:cNvSpPr>
                <p:nvPr/>
              </p:nvSpPr>
              <p:spPr bwMode="auto">
                <a:xfrm>
                  <a:off x="3984" y="6894"/>
                  <a:ext cx="198" cy="223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0" y="9"/>
                    </a:cxn>
                    <a:cxn ang="0">
                      <a:pos x="8" y="8"/>
                    </a:cxn>
                    <a:cxn ang="0">
                      <a:pos x="8" y="0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8" h="9">
                      <a:moveTo>
                        <a:pt x="1" y="1"/>
                      </a:moveTo>
                      <a:cubicBezTo>
                        <a:pt x="1" y="3"/>
                        <a:pt x="1" y="6"/>
                        <a:pt x="0" y="9"/>
                      </a:cubicBezTo>
                      <a:cubicBezTo>
                        <a:pt x="3" y="9"/>
                        <a:pt x="5" y="8"/>
                        <a:pt x="8" y="8"/>
                      </a:cubicBezTo>
                      <a:cubicBezTo>
                        <a:pt x="8" y="6"/>
                        <a:pt x="8" y="3"/>
                        <a:pt x="8" y="0"/>
                      </a:cubicBezTo>
                      <a:cubicBezTo>
                        <a:pt x="6" y="0"/>
                        <a:pt x="4" y="1"/>
                        <a:pt x="1" y="1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14" name="Freeform 1667"/>
                <p:cNvSpPr>
                  <a:spLocks/>
                </p:cNvSpPr>
                <p:nvPr/>
              </p:nvSpPr>
              <p:spPr bwMode="auto">
                <a:xfrm>
                  <a:off x="4232" y="6894"/>
                  <a:ext cx="247" cy="173"/>
                </a:xfrm>
                <a:custGeom>
                  <a:avLst/>
                  <a:gdLst/>
                  <a:ahLst/>
                  <a:cxnLst>
                    <a:cxn ang="0">
                      <a:pos x="1" y="7"/>
                    </a:cxn>
                    <a:cxn ang="0">
                      <a:pos x="0" y="1"/>
                    </a:cxn>
                    <a:cxn ang="0">
                      <a:pos x="8" y="0"/>
                    </a:cxn>
                    <a:cxn ang="0">
                      <a:pos x="10" y="7"/>
                    </a:cxn>
                    <a:cxn ang="0">
                      <a:pos x="1" y="7"/>
                    </a:cxn>
                  </a:cxnLst>
                  <a:rect l="0" t="0" r="r" b="b"/>
                  <a:pathLst>
                    <a:path w="10" h="7">
                      <a:moveTo>
                        <a:pt x="1" y="7"/>
                      </a:moveTo>
                      <a:cubicBezTo>
                        <a:pt x="0" y="5"/>
                        <a:pt x="0" y="3"/>
                        <a:pt x="0" y="1"/>
                      </a:cubicBezTo>
                      <a:cubicBezTo>
                        <a:pt x="3" y="0"/>
                        <a:pt x="6" y="0"/>
                        <a:pt x="8" y="0"/>
                      </a:cubicBezTo>
                      <a:cubicBezTo>
                        <a:pt x="9" y="2"/>
                        <a:pt x="9" y="5"/>
                        <a:pt x="10" y="7"/>
                      </a:cubicBezTo>
                      <a:cubicBezTo>
                        <a:pt x="10" y="7"/>
                        <a:pt x="1" y="7"/>
                        <a:pt x="1" y="7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15" name="Freeform 1668"/>
                <p:cNvSpPr>
                  <a:spLocks/>
                </p:cNvSpPr>
                <p:nvPr/>
              </p:nvSpPr>
              <p:spPr bwMode="auto">
                <a:xfrm>
                  <a:off x="3761" y="7166"/>
                  <a:ext cx="174" cy="223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7" y="0"/>
                    </a:cxn>
                    <a:cxn ang="0">
                      <a:pos x="7" y="9"/>
                    </a:cxn>
                    <a:cxn ang="0">
                      <a:pos x="0" y="9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7" h="9">
                      <a:moveTo>
                        <a:pt x="1" y="0"/>
                      </a:moveTo>
                      <a:cubicBezTo>
                        <a:pt x="3" y="0"/>
                        <a:pt x="5" y="0"/>
                        <a:pt x="7" y="0"/>
                      </a:cubicBezTo>
                      <a:cubicBezTo>
                        <a:pt x="7" y="3"/>
                        <a:pt x="7" y="6"/>
                        <a:pt x="7" y="9"/>
                      </a:cubicBezTo>
                      <a:cubicBezTo>
                        <a:pt x="5" y="9"/>
                        <a:pt x="2" y="9"/>
                        <a:pt x="0" y="9"/>
                      </a:cubicBezTo>
                      <a:cubicBezTo>
                        <a:pt x="0" y="9"/>
                        <a:pt x="0" y="0"/>
                        <a:pt x="1" y="0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16" name="Freeform 1669"/>
                <p:cNvSpPr>
                  <a:spLocks/>
                </p:cNvSpPr>
                <p:nvPr/>
              </p:nvSpPr>
              <p:spPr bwMode="auto">
                <a:xfrm>
                  <a:off x="3984" y="7141"/>
                  <a:ext cx="198" cy="224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9"/>
                    </a:cxn>
                    <a:cxn ang="0">
                      <a:pos x="8" y="8"/>
                    </a:cxn>
                    <a:cxn ang="0">
                      <a:pos x="8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8" h="9">
                      <a:moveTo>
                        <a:pt x="1" y="0"/>
                      </a:moveTo>
                      <a:cubicBezTo>
                        <a:pt x="1" y="3"/>
                        <a:pt x="1" y="6"/>
                        <a:pt x="0" y="9"/>
                      </a:cubicBezTo>
                      <a:cubicBezTo>
                        <a:pt x="3" y="8"/>
                        <a:pt x="5" y="8"/>
                        <a:pt x="8" y="8"/>
                      </a:cubicBezTo>
                      <a:cubicBezTo>
                        <a:pt x="8" y="5"/>
                        <a:pt x="8" y="3"/>
                        <a:pt x="8" y="0"/>
                      </a:cubicBezTo>
                      <a:cubicBezTo>
                        <a:pt x="6" y="0"/>
                        <a:pt x="3" y="0"/>
                        <a:pt x="1" y="0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17" name="Freeform 1670"/>
                <p:cNvSpPr>
                  <a:spLocks/>
                </p:cNvSpPr>
                <p:nvPr/>
              </p:nvSpPr>
              <p:spPr bwMode="auto">
                <a:xfrm>
                  <a:off x="4232" y="7117"/>
                  <a:ext cx="247" cy="19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0" y="1"/>
                    </a:cxn>
                    <a:cxn ang="0">
                      <a:pos x="8" y="0"/>
                    </a:cxn>
                    <a:cxn ang="0">
                      <a:pos x="1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0" h="8">
                      <a:moveTo>
                        <a:pt x="0" y="8"/>
                      </a:moveTo>
                      <a:cubicBezTo>
                        <a:pt x="0" y="6"/>
                        <a:pt x="0" y="4"/>
                        <a:pt x="0" y="1"/>
                      </a:cubicBezTo>
                      <a:cubicBezTo>
                        <a:pt x="3" y="1"/>
                        <a:pt x="5" y="1"/>
                        <a:pt x="8" y="0"/>
                      </a:cubicBezTo>
                      <a:cubicBezTo>
                        <a:pt x="9" y="3"/>
                        <a:pt x="9" y="5"/>
                        <a:pt x="10" y="8"/>
                      </a:cubicBezTo>
                      <a:cubicBezTo>
                        <a:pt x="10" y="8"/>
                        <a:pt x="1" y="8"/>
                        <a:pt x="0" y="8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18" name="Freeform 1671"/>
                <p:cNvSpPr>
                  <a:spLocks/>
                </p:cNvSpPr>
                <p:nvPr/>
              </p:nvSpPr>
              <p:spPr bwMode="auto">
                <a:xfrm>
                  <a:off x="3737" y="7414"/>
                  <a:ext cx="198" cy="199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8" y="0"/>
                    </a:cxn>
                    <a:cxn ang="0">
                      <a:pos x="8" y="8"/>
                    </a:cxn>
                    <a:cxn ang="0">
                      <a:pos x="0" y="8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8" h="8">
                      <a:moveTo>
                        <a:pt x="1" y="0"/>
                      </a:moveTo>
                      <a:cubicBezTo>
                        <a:pt x="4" y="0"/>
                        <a:pt x="6" y="0"/>
                        <a:pt x="8" y="0"/>
                      </a:cubicBezTo>
                      <a:cubicBezTo>
                        <a:pt x="8" y="3"/>
                        <a:pt x="8" y="6"/>
                        <a:pt x="8" y="8"/>
                      </a:cubicBezTo>
                      <a:cubicBezTo>
                        <a:pt x="5" y="8"/>
                        <a:pt x="3" y="8"/>
                        <a:pt x="0" y="8"/>
                      </a:cubicBezTo>
                      <a:cubicBezTo>
                        <a:pt x="0" y="8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19" name="Freeform 1672"/>
                <p:cNvSpPr>
                  <a:spLocks/>
                </p:cNvSpPr>
                <p:nvPr/>
              </p:nvSpPr>
              <p:spPr bwMode="auto">
                <a:xfrm>
                  <a:off x="3984" y="7389"/>
                  <a:ext cx="198" cy="199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8"/>
                    </a:cxn>
                    <a:cxn ang="0">
                      <a:pos x="8" y="8"/>
                    </a:cxn>
                    <a:cxn ang="0">
                      <a:pos x="8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8" h="8">
                      <a:moveTo>
                        <a:pt x="1" y="0"/>
                      </a:moveTo>
                      <a:cubicBezTo>
                        <a:pt x="1" y="3"/>
                        <a:pt x="0" y="6"/>
                        <a:pt x="0" y="8"/>
                      </a:cubicBezTo>
                      <a:cubicBezTo>
                        <a:pt x="3" y="8"/>
                        <a:pt x="5" y="8"/>
                        <a:pt x="8" y="8"/>
                      </a:cubicBezTo>
                      <a:cubicBezTo>
                        <a:pt x="8" y="5"/>
                        <a:pt x="8" y="2"/>
                        <a:pt x="8" y="0"/>
                      </a:cubicBezTo>
                      <a:cubicBezTo>
                        <a:pt x="6" y="0"/>
                        <a:pt x="3" y="0"/>
                        <a:pt x="1" y="0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20" name="Freeform 1673"/>
                <p:cNvSpPr>
                  <a:spLocks/>
                </p:cNvSpPr>
                <p:nvPr/>
              </p:nvSpPr>
              <p:spPr bwMode="auto">
                <a:xfrm>
                  <a:off x="4232" y="7365"/>
                  <a:ext cx="222" cy="19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0" y="1"/>
                    </a:cxn>
                    <a:cxn ang="0">
                      <a:pos x="8" y="0"/>
                    </a:cxn>
                    <a:cxn ang="0">
                      <a:pos x="9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9" h="8">
                      <a:moveTo>
                        <a:pt x="0" y="8"/>
                      </a:moveTo>
                      <a:cubicBezTo>
                        <a:pt x="0" y="6"/>
                        <a:pt x="0" y="3"/>
                        <a:pt x="0" y="1"/>
                      </a:cubicBezTo>
                      <a:cubicBezTo>
                        <a:pt x="2" y="1"/>
                        <a:pt x="5" y="0"/>
                        <a:pt x="8" y="0"/>
                      </a:cubicBezTo>
                      <a:cubicBezTo>
                        <a:pt x="8" y="3"/>
                        <a:pt x="9" y="5"/>
                        <a:pt x="9" y="8"/>
                      </a:cubicBezTo>
                      <a:cubicBezTo>
                        <a:pt x="9" y="8"/>
                        <a:pt x="1" y="7"/>
                        <a:pt x="0" y="8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21" name="Freeform 1674"/>
                <p:cNvSpPr>
                  <a:spLocks/>
                </p:cNvSpPr>
                <p:nvPr/>
              </p:nvSpPr>
              <p:spPr bwMode="auto">
                <a:xfrm>
                  <a:off x="3737" y="7662"/>
                  <a:ext cx="198" cy="199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8" y="0"/>
                    </a:cxn>
                    <a:cxn ang="0">
                      <a:pos x="8" y="8"/>
                    </a:cxn>
                    <a:cxn ang="0">
                      <a:pos x="0" y="8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8" h="8">
                      <a:moveTo>
                        <a:pt x="1" y="0"/>
                      </a:moveTo>
                      <a:cubicBezTo>
                        <a:pt x="3" y="0"/>
                        <a:pt x="6" y="0"/>
                        <a:pt x="8" y="0"/>
                      </a:cubicBezTo>
                      <a:cubicBezTo>
                        <a:pt x="8" y="3"/>
                        <a:pt x="8" y="5"/>
                        <a:pt x="8" y="8"/>
                      </a:cubicBezTo>
                      <a:cubicBezTo>
                        <a:pt x="5" y="8"/>
                        <a:pt x="3" y="8"/>
                        <a:pt x="0" y="8"/>
                      </a:cubicBezTo>
                      <a:cubicBezTo>
                        <a:pt x="0" y="8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22" name="Freeform 1675"/>
                <p:cNvSpPr>
                  <a:spLocks/>
                </p:cNvSpPr>
                <p:nvPr/>
              </p:nvSpPr>
              <p:spPr bwMode="auto">
                <a:xfrm>
                  <a:off x="3984" y="7613"/>
                  <a:ext cx="198" cy="223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0" y="9"/>
                    </a:cxn>
                    <a:cxn ang="0">
                      <a:pos x="7" y="9"/>
                    </a:cxn>
                    <a:cxn ang="0">
                      <a:pos x="8" y="0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8" h="9">
                      <a:moveTo>
                        <a:pt x="1" y="1"/>
                      </a:moveTo>
                      <a:cubicBezTo>
                        <a:pt x="0" y="4"/>
                        <a:pt x="0" y="6"/>
                        <a:pt x="0" y="9"/>
                      </a:cubicBezTo>
                      <a:cubicBezTo>
                        <a:pt x="2" y="9"/>
                        <a:pt x="5" y="9"/>
                        <a:pt x="7" y="9"/>
                      </a:cubicBezTo>
                      <a:cubicBezTo>
                        <a:pt x="7" y="6"/>
                        <a:pt x="8" y="3"/>
                        <a:pt x="8" y="0"/>
                      </a:cubicBezTo>
                      <a:cubicBezTo>
                        <a:pt x="5" y="1"/>
                        <a:pt x="3" y="1"/>
                        <a:pt x="1" y="1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23" name="Freeform 1676"/>
                <p:cNvSpPr>
                  <a:spLocks/>
                </p:cNvSpPr>
                <p:nvPr/>
              </p:nvSpPr>
              <p:spPr bwMode="auto">
                <a:xfrm>
                  <a:off x="4207" y="7613"/>
                  <a:ext cx="247" cy="173"/>
                </a:xfrm>
                <a:custGeom>
                  <a:avLst/>
                  <a:gdLst/>
                  <a:ahLst/>
                  <a:cxnLst>
                    <a:cxn ang="0">
                      <a:pos x="1" y="7"/>
                    </a:cxn>
                    <a:cxn ang="0">
                      <a:pos x="0" y="1"/>
                    </a:cxn>
                    <a:cxn ang="0">
                      <a:pos x="9" y="0"/>
                    </a:cxn>
                    <a:cxn ang="0">
                      <a:pos x="10" y="7"/>
                    </a:cxn>
                    <a:cxn ang="0">
                      <a:pos x="1" y="7"/>
                    </a:cxn>
                  </a:cxnLst>
                  <a:rect l="0" t="0" r="r" b="b"/>
                  <a:pathLst>
                    <a:path w="10" h="7">
                      <a:moveTo>
                        <a:pt x="1" y="7"/>
                      </a:moveTo>
                      <a:cubicBezTo>
                        <a:pt x="1" y="5"/>
                        <a:pt x="1" y="3"/>
                        <a:pt x="0" y="1"/>
                      </a:cubicBezTo>
                      <a:cubicBezTo>
                        <a:pt x="3" y="1"/>
                        <a:pt x="6" y="0"/>
                        <a:pt x="9" y="0"/>
                      </a:cubicBezTo>
                      <a:cubicBezTo>
                        <a:pt x="9" y="2"/>
                        <a:pt x="10" y="5"/>
                        <a:pt x="10" y="7"/>
                      </a:cubicBezTo>
                      <a:cubicBezTo>
                        <a:pt x="10" y="7"/>
                        <a:pt x="1" y="7"/>
                        <a:pt x="1" y="7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24" name="Freeform 1677"/>
                <p:cNvSpPr>
                  <a:spLocks/>
                </p:cNvSpPr>
                <p:nvPr/>
              </p:nvSpPr>
              <p:spPr bwMode="auto">
                <a:xfrm>
                  <a:off x="3737" y="7910"/>
                  <a:ext cx="198" cy="19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8" y="0"/>
                    </a:cxn>
                    <a:cxn ang="0">
                      <a:pos x="7" y="8"/>
                    </a:cxn>
                    <a:cxn ang="0">
                      <a:pos x="0" y="8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8" h="8">
                      <a:moveTo>
                        <a:pt x="1" y="0"/>
                      </a:moveTo>
                      <a:cubicBezTo>
                        <a:pt x="3" y="0"/>
                        <a:pt x="6" y="0"/>
                        <a:pt x="8" y="0"/>
                      </a:cubicBezTo>
                      <a:cubicBezTo>
                        <a:pt x="8" y="2"/>
                        <a:pt x="8" y="5"/>
                        <a:pt x="7" y="8"/>
                      </a:cubicBezTo>
                      <a:cubicBezTo>
                        <a:pt x="5" y="8"/>
                        <a:pt x="2" y="8"/>
                        <a:pt x="0" y="8"/>
                      </a:cubicBezTo>
                      <a:cubicBezTo>
                        <a:pt x="0" y="8"/>
                        <a:pt x="0" y="0"/>
                        <a:pt x="1" y="0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25" name="Freeform 1678"/>
                <p:cNvSpPr>
                  <a:spLocks/>
                </p:cNvSpPr>
                <p:nvPr/>
              </p:nvSpPr>
              <p:spPr bwMode="auto">
                <a:xfrm>
                  <a:off x="3984" y="7861"/>
                  <a:ext cx="198" cy="223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9"/>
                    </a:cxn>
                    <a:cxn ang="0">
                      <a:pos x="7" y="8"/>
                    </a:cxn>
                    <a:cxn ang="0">
                      <a:pos x="8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8" h="9">
                      <a:moveTo>
                        <a:pt x="0" y="1"/>
                      </a:moveTo>
                      <a:cubicBezTo>
                        <a:pt x="0" y="3"/>
                        <a:pt x="0" y="6"/>
                        <a:pt x="0" y="9"/>
                      </a:cubicBezTo>
                      <a:cubicBezTo>
                        <a:pt x="2" y="9"/>
                        <a:pt x="5" y="8"/>
                        <a:pt x="7" y="8"/>
                      </a:cubicBezTo>
                      <a:cubicBezTo>
                        <a:pt x="7" y="6"/>
                        <a:pt x="7" y="3"/>
                        <a:pt x="8" y="0"/>
                      </a:cubicBezTo>
                      <a:cubicBezTo>
                        <a:pt x="5" y="0"/>
                        <a:pt x="3" y="1"/>
                        <a:pt x="0" y="1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26" name="Freeform 1679"/>
                <p:cNvSpPr>
                  <a:spLocks/>
                </p:cNvSpPr>
                <p:nvPr/>
              </p:nvSpPr>
              <p:spPr bwMode="auto">
                <a:xfrm>
                  <a:off x="4207" y="7861"/>
                  <a:ext cx="247" cy="173"/>
                </a:xfrm>
                <a:custGeom>
                  <a:avLst/>
                  <a:gdLst/>
                  <a:ahLst/>
                  <a:cxnLst>
                    <a:cxn ang="0">
                      <a:pos x="1" y="7"/>
                    </a:cxn>
                    <a:cxn ang="0">
                      <a:pos x="0" y="1"/>
                    </a:cxn>
                    <a:cxn ang="0">
                      <a:pos x="9" y="0"/>
                    </a:cxn>
                    <a:cxn ang="0">
                      <a:pos x="10" y="7"/>
                    </a:cxn>
                    <a:cxn ang="0">
                      <a:pos x="1" y="7"/>
                    </a:cxn>
                  </a:cxnLst>
                  <a:rect l="0" t="0" r="r" b="b"/>
                  <a:pathLst>
                    <a:path w="10" h="7">
                      <a:moveTo>
                        <a:pt x="1" y="7"/>
                      </a:moveTo>
                      <a:cubicBezTo>
                        <a:pt x="1" y="5"/>
                        <a:pt x="0" y="3"/>
                        <a:pt x="0" y="1"/>
                      </a:cubicBezTo>
                      <a:cubicBezTo>
                        <a:pt x="3" y="0"/>
                        <a:pt x="6" y="0"/>
                        <a:pt x="9" y="0"/>
                      </a:cubicBezTo>
                      <a:cubicBezTo>
                        <a:pt x="9" y="2"/>
                        <a:pt x="9" y="5"/>
                        <a:pt x="10" y="7"/>
                      </a:cubicBezTo>
                      <a:cubicBezTo>
                        <a:pt x="10" y="7"/>
                        <a:pt x="1" y="7"/>
                        <a:pt x="1" y="7"/>
                      </a:cubicBezTo>
                    </a:path>
                  </a:pathLst>
                </a:custGeom>
                <a:solidFill>
                  <a:srgbClr val="FF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27" name="Freeform 1680"/>
                <p:cNvSpPr>
                  <a:spLocks/>
                </p:cNvSpPr>
                <p:nvPr/>
              </p:nvSpPr>
              <p:spPr bwMode="auto">
                <a:xfrm>
                  <a:off x="7820" y="8580"/>
                  <a:ext cx="222" cy="24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9" y="10"/>
                    </a:cxn>
                    <a:cxn ang="0">
                      <a:pos x="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" h="10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9" y="10"/>
                      </a:lnTo>
                      <a:lnTo>
                        <a:pt x="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28" name="Freeform 1681"/>
                <p:cNvSpPr>
                  <a:spLocks/>
                </p:cNvSpPr>
                <p:nvPr/>
              </p:nvSpPr>
              <p:spPr bwMode="auto">
                <a:xfrm>
                  <a:off x="7820" y="8381"/>
                  <a:ext cx="247" cy="24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" h="10">
                      <a:moveTo>
                        <a:pt x="0" y="0"/>
                      </a:moveTo>
                      <a:lnTo>
                        <a:pt x="0" y="7"/>
                      </a:lnTo>
                      <a:cubicBezTo>
                        <a:pt x="3" y="8"/>
                        <a:pt x="7" y="9"/>
                        <a:pt x="10" y="10"/>
                      </a:cubicBezTo>
                      <a:lnTo>
                        <a:pt x="10" y="2"/>
                      </a:lnTo>
                      <a:cubicBezTo>
                        <a:pt x="7" y="1"/>
                        <a:pt x="3" y="1"/>
                        <a:pt x="0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29" name="Freeform 1682"/>
                <p:cNvSpPr>
                  <a:spLocks/>
                </p:cNvSpPr>
                <p:nvPr/>
              </p:nvSpPr>
              <p:spPr bwMode="auto">
                <a:xfrm>
                  <a:off x="7820" y="8158"/>
                  <a:ext cx="272" cy="24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11" y="10"/>
                    </a:cxn>
                    <a:cxn ang="0">
                      <a:pos x="11" y="3"/>
                    </a:cxn>
                    <a:cxn ang="0">
                      <a:pos x="9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10">
                      <a:moveTo>
                        <a:pt x="0" y="0"/>
                      </a:moveTo>
                      <a:lnTo>
                        <a:pt x="0" y="8"/>
                      </a:lnTo>
                      <a:cubicBezTo>
                        <a:pt x="4" y="8"/>
                        <a:pt x="8" y="9"/>
                        <a:pt x="11" y="10"/>
                      </a:cubicBezTo>
                      <a:lnTo>
                        <a:pt x="11" y="3"/>
                      </a:lnTo>
                      <a:lnTo>
                        <a:pt x="9" y="2"/>
                      </a:lnTo>
                      <a:cubicBezTo>
                        <a:pt x="6" y="2"/>
                        <a:pt x="3" y="1"/>
                        <a:pt x="0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30" name="Freeform 1683"/>
                <p:cNvSpPr>
                  <a:spLocks/>
                </p:cNvSpPr>
                <p:nvPr/>
              </p:nvSpPr>
              <p:spPr bwMode="auto">
                <a:xfrm>
                  <a:off x="7820" y="7935"/>
                  <a:ext cx="297" cy="27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12" y="11"/>
                    </a:cxn>
                    <a:cxn ang="0">
                      <a:pos x="12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 h="11">
                      <a:moveTo>
                        <a:pt x="0" y="0"/>
                      </a:moveTo>
                      <a:lnTo>
                        <a:pt x="0" y="8"/>
                      </a:lnTo>
                      <a:cubicBezTo>
                        <a:pt x="4" y="9"/>
                        <a:pt x="8" y="10"/>
                        <a:pt x="12" y="11"/>
                      </a:cubicBezTo>
                      <a:lnTo>
                        <a:pt x="12" y="4"/>
                      </a:lnTo>
                      <a:cubicBezTo>
                        <a:pt x="8" y="2"/>
                        <a:pt x="4" y="1"/>
                        <a:pt x="0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31" name="Freeform 1684"/>
                <p:cNvSpPr>
                  <a:spLocks/>
                </p:cNvSpPr>
                <p:nvPr/>
              </p:nvSpPr>
              <p:spPr bwMode="auto">
                <a:xfrm>
                  <a:off x="7820" y="7712"/>
                  <a:ext cx="346" cy="27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14" y="11"/>
                    </a:cxn>
                    <a:cxn ang="0">
                      <a:pos x="14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" h="11">
                      <a:moveTo>
                        <a:pt x="0" y="0"/>
                      </a:moveTo>
                      <a:lnTo>
                        <a:pt x="0" y="8"/>
                      </a:lnTo>
                      <a:cubicBezTo>
                        <a:pt x="5" y="9"/>
                        <a:pt x="9" y="10"/>
                        <a:pt x="14" y="11"/>
                      </a:cubicBezTo>
                      <a:lnTo>
                        <a:pt x="14" y="4"/>
                      </a:lnTo>
                      <a:cubicBezTo>
                        <a:pt x="9" y="3"/>
                        <a:pt x="5" y="2"/>
                        <a:pt x="0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32" name="Freeform 1685"/>
                <p:cNvSpPr>
                  <a:spLocks/>
                </p:cNvSpPr>
                <p:nvPr/>
              </p:nvSpPr>
              <p:spPr bwMode="auto">
                <a:xfrm>
                  <a:off x="7820" y="7513"/>
                  <a:ext cx="371" cy="27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15" y="11"/>
                    </a:cxn>
                    <a:cxn ang="0">
                      <a:pos x="15" y="4"/>
                    </a:cxn>
                    <a:cxn ang="0">
                      <a:pos x="1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" h="11">
                      <a:moveTo>
                        <a:pt x="0" y="0"/>
                      </a:moveTo>
                      <a:lnTo>
                        <a:pt x="0" y="7"/>
                      </a:lnTo>
                      <a:cubicBezTo>
                        <a:pt x="5" y="8"/>
                        <a:pt x="10" y="9"/>
                        <a:pt x="15" y="11"/>
                      </a:cubicBezTo>
                      <a:lnTo>
                        <a:pt x="15" y="4"/>
                      </a:lnTo>
                      <a:cubicBezTo>
                        <a:pt x="13" y="3"/>
                        <a:pt x="11" y="3"/>
                        <a:pt x="10" y="2"/>
                      </a:cubicBezTo>
                      <a:cubicBezTo>
                        <a:pt x="7" y="1"/>
                        <a:pt x="3" y="0"/>
                        <a:pt x="0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33" name="Freeform 1686"/>
                <p:cNvSpPr>
                  <a:spLocks/>
                </p:cNvSpPr>
                <p:nvPr/>
              </p:nvSpPr>
              <p:spPr bwMode="auto">
                <a:xfrm>
                  <a:off x="7820" y="7290"/>
                  <a:ext cx="396" cy="27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16" y="11"/>
                    </a:cxn>
                    <a:cxn ang="0">
                      <a:pos x="16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11">
                      <a:moveTo>
                        <a:pt x="0" y="0"/>
                      </a:moveTo>
                      <a:lnTo>
                        <a:pt x="0" y="7"/>
                      </a:lnTo>
                      <a:cubicBezTo>
                        <a:pt x="6" y="8"/>
                        <a:pt x="11" y="10"/>
                        <a:pt x="16" y="11"/>
                      </a:cubicBezTo>
                      <a:lnTo>
                        <a:pt x="16" y="4"/>
                      </a:lnTo>
                      <a:cubicBezTo>
                        <a:pt x="11" y="3"/>
                        <a:pt x="5" y="1"/>
                        <a:pt x="0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34" name="Freeform 1687"/>
                <p:cNvSpPr>
                  <a:spLocks/>
                </p:cNvSpPr>
                <p:nvPr/>
              </p:nvSpPr>
              <p:spPr bwMode="auto">
                <a:xfrm>
                  <a:off x="7820" y="7067"/>
                  <a:ext cx="420" cy="29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17" y="12"/>
                    </a:cxn>
                    <a:cxn ang="0">
                      <a:pos x="17" y="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2">
                      <a:moveTo>
                        <a:pt x="0" y="0"/>
                      </a:moveTo>
                      <a:lnTo>
                        <a:pt x="0" y="7"/>
                      </a:lnTo>
                      <a:cubicBezTo>
                        <a:pt x="6" y="9"/>
                        <a:pt x="12" y="10"/>
                        <a:pt x="17" y="12"/>
                      </a:cubicBezTo>
                      <a:lnTo>
                        <a:pt x="17" y="5"/>
                      </a:lnTo>
                      <a:cubicBezTo>
                        <a:pt x="12" y="3"/>
                        <a:pt x="6" y="2"/>
                        <a:pt x="0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35" name="Freeform 1688"/>
                <p:cNvSpPr>
                  <a:spLocks/>
                </p:cNvSpPr>
                <p:nvPr/>
              </p:nvSpPr>
              <p:spPr bwMode="auto">
                <a:xfrm>
                  <a:off x="7820" y="6844"/>
                  <a:ext cx="445" cy="29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18" y="12"/>
                    </a:cxn>
                    <a:cxn ang="0">
                      <a:pos x="18" y="5"/>
                    </a:cxn>
                    <a:cxn ang="0">
                      <a:pos x="13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12">
                      <a:moveTo>
                        <a:pt x="0" y="0"/>
                      </a:moveTo>
                      <a:lnTo>
                        <a:pt x="0" y="7"/>
                      </a:lnTo>
                      <a:cubicBezTo>
                        <a:pt x="6" y="9"/>
                        <a:pt x="12" y="10"/>
                        <a:pt x="18" y="12"/>
                      </a:cubicBezTo>
                      <a:lnTo>
                        <a:pt x="18" y="5"/>
                      </a:lnTo>
                      <a:lnTo>
                        <a:pt x="13" y="4"/>
                      </a:lnTo>
                      <a:cubicBezTo>
                        <a:pt x="8" y="3"/>
                        <a:pt x="4" y="2"/>
                        <a:pt x="0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36" name="Freeform 1689"/>
                <p:cNvSpPr>
                  <a:spLocks/>
                </p:cNvSpPr>
                <p:nvPr/>
              </p:nvSpPr>
              <p:spPr bwMode="auto">
                <a:xfrm>
                  <a:off x="7820" y="6646"/>
                  <a:ext cx="495" cy="27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20" y="11"/>
                    </a:cxn>
                    <a:cxn ang="0">
                      <a:pos x="20" y="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" h="11">
                      <a:moveTo>
                        <a:pt x="0" y="0"/>
                      </a:moveTo>
                      <a:lnTo>
                        <a:pt x="0" y="6"/>
                      </a:lnTo>
                      <a:cubicBezTo>
                        <a:pt x="7" y="8"/>
                        <a:pt x="13" y="10"/>
                        <a:pt x="20" y="11"/>
                      </a:cubicBezTo>
                      <a:lnTo>
                        <a:pt x="20" y="5"/>
                      </a:lnTo>
                      <a:cubicBezTo>
                        <a:pt x="13" y="3"/>
                        <a:pt x="7" y="1"/>
                        <a:pt x="0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37" name="Freeform 1690"/>
                <p:cNvSpPr>
                  <a:spLocks/>
                </p:cNvSpPr>
                <p:nvPr/>
              </p:nvSpPr>
              <p:spPr bwMode="auto">
                <a:xfrm>
                  <a:off x="7820" y="6422"/>
                  <a:ext cx="519" cy="29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21" y="12"/>
                    </a:cxn>
                    <a:cxn ang="0">
                      <a:pos x="21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1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21" y="12"/>
                      </a:lnTo>
                      <a:lnTo>
                        <a:pt x="21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38" name="Freeform 1691"/>
                <p:cNvSpPr>
                  <a:spLocks/>
                </p:cNvSpPr>
                <p:nvPr/>
              </p:nvSpPr>
              <p:spPr bwMode="auto">
                <a:xfrm>
                  <a:off x="7275" y="6274"/>
                  <a:ext cx="545" cy="297"/>
                </a:xfrm>
                <a:custGeom>
                  <a:avLst/>
                  <a:gdLst/>
                  <a:ahLst/>
                  <a:cxnLst>
                    <a:cxn ang="0">
                      <a:pos x="22" y="12"/>
                    </a:cxn>
                    <a:cxn ang="0">
                      <a:pos x="22" y="6"/>
                    </a:cxn>
                    <a:cxn ang="0">
                      <a:pos x="2" y="0"/>
                    </a:cxn>
                    <a:cxn ang="0">
                      <a:pos x="0" y="6"/>
                    </a:cxn>
                    <a:cxn ang="0">
                      <a:pos x="22" y="12"/>
                    </a:cxn>
                  </a:cxnLst>
                  <a:rect l="0" t="0" r="r" b="b"/>
                  <a:pathLst>
                    <a:path w="22" h="12">
                      <a:moveTo>
                        <a:pt x="22" y="12"/>
                      </a:moveTo>
                      <a:lnTo>
                        <a:pt x="22" y="6"/>
                      </a:lnTo>
                      <a:lnTo>
                        <a:pt x="2" y="0"/>
                      </a:lnTo>
                      <a:lnTo>
                        <a:pt x="0" y="6"/>
                      </a:lnTo>
                      <a:lnTo>
                        <a:pt x="22" y="12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39" name="Freeform 1692"/>
                <p:cNvSpPr>
                  <a:spLocks/>
                </p:cNvSpPr>
                <p:nvPr/>
              </p:nvSpPr>
              <p:spPr bwMode="auto">
                <a:xfrm>
                  <a:off x="7201" y="6472"/>
                  <a:ext cx="619" cy="322"/>
                </a:xfrm>
                <a:custGeom>
                  <a:avLst/>
                  <a:gdLst/>
                  <a:ahLst/>
                  <a:cxnLst>
                    <a:cxn ang="0">
                      <a:pos x="25" y="13"/>
                    </a:cxn>
                    <a:cxn ang="0">
                      <a:pos x="25" y="7"/>
                    </a:cxn>
                    <a:cxn ang="0">
                      <a:pos x="20" y="5"/>
                    </a:cxn>
                    <a:cxn ang="0">
                      <a:pos x="3" y="0"/>
                    </a:cxn>
                    <a:cxn ang="0">
                      <a:pos x="0" y="6"/>
                    </a:cxn>
                    <a:cxn ang="0">
                      <a:pos x="12" y="10"/>
                    </a:cxn>
                    <a:cxn ang="0">
                      <a:pos x="25" y="13"/>
                    </a:cxn>
                  </a:cxnLst>
                  <a:rect l="0" t="0" r="r" b="b"/>
                  <a:pathLst>
                    <a:path w="25" h="13">
                      <a:moveTo>
                        <a:pt x="25" y="13"/>
                      </a:moveTo>
                      <a:lnTo>
                        <a:pt x="25" y="7"/>
                      </a:lnTo>
                      <a:cubicBezTo>
                        <a:pt x="23" y="6"/>
                        <a:pt x="22" y="5"/>
                        <a:pt x="20" y="5"/>
                      </a:cubicBezTo>
                      <a:cubicBezTo>
                        <a:pt x="15" y="4"/>
                        <a:pt x="9" y="2"/>
                        <a:pt x="3" y="0"/>
                      </a:cubicBezTo>
                      <a:cubicBezTo>
                        <a:pt x="2" y="2"/>
                        <a:pt x="1" y="4"/>
                        <a:pt x="0" y="6"/>
                      </a:cubicBezTo>
                      <a:cubicBezTo>
                        <a:pt x="4" y="7"/>
                        <a:pt x="8" y="9"/>
                        <a:pt x="12" y="10"/>
                      </a:cubicBezTo>
                      <a:cubicBezTo>
                        <a:pt x="16" y="11"/>
                        <a:pt x="21" y="12"/>
                        <a:pt x="25" y="13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40" name="Freeform 1693"/>
                <p:cNvSpPr>
                  <a:spLocks/>
                </p:cNvSpPr>
                <p:nvPr/>
              </p:nvSpPr>
              <p:spPr bwMode="auto">
                <a:xfrm>
                  <a:off x="7152" y="6670"/>
                  <a:ext cx="668" cy="347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7"/>
                    </a:cxn>
                    <a:cxn ang="0">
                      <a:pos x="15" y="4"/>
                    </a:cxn>
                    <a:cxn ang="0">
                      <a:pos x="3" y="0"/>
                    </a:cxn>
                    <a:cxn ang="0">
                      <a:pos x="0" y="7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14">
                      <a:moveTo>
                        <a:pt x="27" y="14"/>
                      </a:moveTo>
                      <a:lnTo>
                        <a:pt x="27" y="7"/>
                      </a:lnTo>
                      <a:cubicBezTo>
                        <a:pt x="23" y="6"/>
                        <a:pt x="19" y="5"/>
                        <a:pt x="15" y="4"/>
                      </a:cubicBezTo>
                      <a:cubicBezTo>
                        <a:pt x="11" y="3"/>
                        <a:pt x="7" y="1"/>
                        <a:pt x="3" y="0"/>
                      </a:cubicBezTo>
                      <a:cubicBezTo>
                        <a:pt x="2" y="2"/>
                        <a:pt x="1" y="5"/>
                        <a:pt x="0" y="7"/>
                      </a:cubicBezTo>
                      <a:cubicBezTo>
                        <a:pt x="9" y="9"/>
                        <a:pt x="18" y="12"/>
                        <a:pt x="27" y="14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41" name="Freeform 1694"/>
                <p:cNvSpPr>
                  <a:spLocks/>
                </p:cNvSpPr>
                <p:nvPr/>
              </p:nvSpPr>
              <p:spPr bwMode="auto">
                <a:xfrm>
                  <a:off x="7102" y="6869"/>
                  <a:ext cx="718" cy="372"/>
                </a:xfrm>
                <a:custGeom>
                  <a:avLst/>
                  <a:gdLst/>
                  <a:ahLst/>
                  <a:cxnLst>
                    <a:cxn ang="0">
                      <a:pos x="29" y="15"/>
                    </a:cxn>
                    <a:cxn ang="0">
                      <a:pos x="29" y="8"/>
                    </a:cxn>
                    <a:cxn ang="0">
                      <a:pos x="5" y="1"/>
                    </a:cxn>
                    <a:cxn ang="0">
                      <a:pos x="3" y="0"/>
                    </a:cxn>
                    <a:cxn ang="0">
                      <a:pos x="0" y="7"/>
                    </a:cxn>
                    <a:cxn ang="0">
                      <a:pos x="29" y="15"/>
                    </a:cxn>
                  </a:cxnLst>
                  <a:rect l="0" t="0" r="r" b="b"/>
                  <a:pathLst>
                    <a:path w="29" h="15">
                      <a:moveTo>
                        <a:pt x="29" y="15"/>
                      </a:moveTo>
                      <a:lnTo>
                        <a:pt x="29" y="8"/>
                      </a:lnTo>
                      <a:cubicBezTo>
                        <a:pt x="21" y="6"/>
                        <a:pt x="13" y="3"/>
                        <a:pt x="5" y="1"/>
                      </a:cubicBezTo>
                      <a:lnTo>
                        <a:pt x="3" y="0"/>
                      </a:lnTo>
                      <a:cubicBezTo>
                        <a:pt x="2" y="2"/>
                        <a:pt x="1" y="5"/>
                        <a:pt x="0" y="7"/>
                      </a:cubicBezTo>
                      <a:cubicBezTo>
                        <a:pt x="10" y="10"/>
                        <a:pt x="19" y="12"/>
                        <a:pt x="29" y="15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42" name="Freeform 1695"/>
                <p:cNvSpPr>
                  <a:spLocks/>
                </p:cNvSpPr>
                <p:nvPr/>
              </p:nvSpPr>
              <p:spPr bwMode="auto">
                <a:xfrm>
                  <a:off x="7053" y="7092"/>
                  <a:ext cx="767" cy="372"/>
                </a:xfrm>
                <a:custGeom>
                  <a:avLst/>
                  <a:gdLst/>
                  <a:ahLst/>
                  <a:cxnLst>
                    <a:cxn ang="0">
                      <a:pos x="31" y="15"/>
                    </a:cxn>
                    <a:cxn ang="0">
                      <a:pos x="31" y="8"/>
                    </a:cxn>
                    <a:cxn ang="0">
                      <a:pos x="9" y="1"/>
                    </a:cxn>
                    <a:cxn ang="0">
                      <a:pos x="2" y="0"/>
                    </a:cxn>
                    <a:cxn ang="0">
                      <a:pos x="0" y="6"/>
                    </a:cxn>
                    <a:cxn ang="0">
                      <a:pos x="31" y="15"/>
                    </a:cxn>
                  </a:cxnLst>
                  <a:rect l="0" t="0" r="r" b="b"/>
                  <a:pathLst>
                    <a:path w="31" h="15">
                      <a:moveTo>
                        <a:pt x="31" y="15"/>
                      </a:moveTo>
                      <a:lnTo>
                        <a:pt x="31" y="8"/>
                      </a:lnTo>
                      <a:cubicBezTo>
                        <a:pt x="24" y="6"/>
                        <a:pt x="16" y="4"/>
                        <a:pt x="9" y="1"/>
                      </a:cubicBezTo>
                      <a:cubicBezTo>
                        <a:pt x="7" y="1"/>
                        <a:pt x="4" y="0"/>
                        <a:pt x="2" y="0"/>
                      </a:cubicBezTo>
                      <a:cubicBezTo>
                        <a:pt x="2" y="2"/>
                        <a:pt x="1" y="4"/>
                        <a:pt x="0" y="6"/>
                      </a:cubicBezTo>
                      <a:cubicBezTo>
                        <a:pt x="10" y="9"/>
                        <a:pt x="21" y="12"/>
                        <a:pt x="31" y="15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43" name="Freeform 1696"/>
                <p:cNvSpPr>
                  <a:spLocks/>
                </p:cNvSpPr>
                <p:nvPr/>
              </p:nvSpPr>
              <p:spPr bwMode="auto">
                <a:xfrm>
                  <a:off x="7028" y="7290"/>
                  <a:ext cx="792" cy="397"/>
                </a:xfrm>
                <a:custGeom>
                  <a:avLst/>
                  <a:gdLst/>
                  <a:ahLst/>
                  <a:cxnLst>
                    <a:cxn ang="0">
                      <a:pos x="32" y="16"/>
                    </a:cxn>
                    <a:cxn ang="0">
                      <a:pos x="32" y="9"/>
                    </a:cxn>
                    <a:cxn ang="0">
                      <a:pos x="16" y="4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7"/>
                    </a:cxn>
                    <a:cxn ang="0">
                      <a:pos x="7" y="9"/>
                    </a:cxn>
                    <a:cxn ang="0">
                      <a:pos x="32" y="16"/>
                    </a:cxn>
                  </a:cxnLst>
                  <a:rect l="0" t="0" r="r" b="b"/>
                  <a:pathLst>
                    <a:path w="32" h="16">
                      <a:moveTo>
                        <a:pt x="32" y="16"/>
                      </a:moveTo>
                      <a:lnTo>
                        <a:pt x="32" y="9"/>
                      </a:lnTo>
                      <a:cubicBezTo>
                        <a:pt x="27" y="7"/>
                        <a:pt x="21" y="6"/>
                        <a:pt x="16" y="4"/>
                      </a:cubicBezTo>
                      <a:cubicBezTo>
                        <a:pt x="11" y="3"/>
                        <a:pt x="6" y="1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lnTo>
                        <a:pt x="0" y="7"/>
                      </a:lnTo>
                      <a:cubicBezTo>
                        <a:pt x="3" y="8"/>
                        <a:pt x="5" y="9"/>
                        <a:pt x="7" y="9"/>
                      </a:cubicBezTo>
                      <a:cubicBezTo>
                        <a:pt x="15" y="11"/>
                        <a:pt x="24" y="13"/>
                        <a:pt x="32" y="16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44" name="Freeform 1697"/>
                <p:cNvSpPr>
                  <a:spLocks/>
                </p:cNvSpPr>
                <p:nvPr/>
              </p:nvSpPr>
              <p:spPr bwMode="auto">
                <a:xfrm>
                  <a:off x="7028" y="7489"/>
                  <a:ext cx="792" cy="421"/>
                </a:xfrm>
                <a:custGeom>
                  <a:avLst/>
                  <a:gdLst/>
                  <a:ahLst/>
                  <a:cxnLst>
                    <a:cxn ang="0">
                      <a:pos x="32" y="17"/>
                    </a:cxn>
                    <a:cxn ang="0">
                      <a:pos x="32" y="9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32" y="17"/>
                    </a:cxn>
                  </a:cxnLst>
                  <a:rect l="0" t="0" r="r" b="b"/>
                  <a:pathLst>
                    <a:path w="32" h="17">
                      <a:moveTo>
                        <a:pt x="32" y="17"/>
                      </a:moveTo>
                      <a:lnTo>
                        <a:pt x="32" y="9"/>
                      </a:lnTo>
                      <a:cubicBezTo>
                        <a:pt x="23" y="7"/>
                        <a:pt x="14" y="4"/>
                        <a:pt x="5" y="2"/>
                      </a:cubicBezTo>
                      <a:cubicBezTo>
                        <a:pt x="4" y="1"/>
                        <a:pt x="2" y="1"/>
                        <a:pt x="0" y="0"/>
                      </a:cubicBezTo>
                      <a:lnTo>
                        <a:pt x="0" y="8"/>
                      </a:lnTo>
                      <a:cubicBezTo>
                        <a:pt x="11" y="11"/>
                        <a:pt x="22" y="14"/>
                        <a:pt x="32" y="17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45" name="Freeform 1698"/>
                <p:cNvSpPr>
                  <a:spLocks/>
                </p:cNvSpPr>
                <p:nvPr/>
              </p:nvSpPr>
              <p:spPr bwMode="auto">
                <a:xfrm>
                  <a:off x="7028" y="7712"/>
                  <a:ext cx="792" cy="421"/>
                </a:xfrm>
                <a:custGeom>
                  <a:avLst/>
                  <a:gdLst/>
                  <a:ahLst/>
                  <a:cxnLst>
                    <a:cxn ang="0">
                      <a:pos x="32" y="17"/>
                    </a:cxn>
                    <a:cxn ang="0">
                      <a:pos x="32" y="9"/>
                    </a:cxn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32" y="17"/>
                    </a:cxn>
                  </a:cxnLst>
                  <a:rect l="0" t="0" r="r" b="b"/>
                  <a:pathLst>
                    <a:path w="32" h="17">
                      <a:moveTo>
                        <a:pt x="32" y="17"/>
                      </a:moveTo>
                      <a:lnTo>
                        <a:pt x="32" y="9"/>
                      </a:lnTo>
                      <a:cubicBezTo>
                        <a:pt x="22" y="6"/>
                        <a:pt x="11" y="3"/>
                        <a:pt x="0" y="0"/>
                      </a:cubicBezTo>
                      <a:lnTo>
                        <a:pt x="0" y="8"/>
                      </a:lnTo>
                      <a:cubicBezTo>
                        <a:pt x="11" y="11"/>
                        <a:pt x="22" y="14"/>
                        <a:pt x="32" y="17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46" name="Freeform 1699"/>
                <p:cNvSpPr>
                  <a:spLocks/>
                </p:cNvSpPr>
                <p:nvPr/>
              </p:nvSpPr>
              <p:spPr bwMode="auto">
                <a:xfrm>
                  <a:off x="7028" y="7935"/>
                  <a:ext cx="792" cy="421"/>
                </a:xfrm>
                <a:custGeom>
                  <a:avLst/>
                  <a:gdLst/>
                  <a:ahLst/>
                  <a:cxnLst>
                    <a:cxn ang="0">
                      <a:pos x="32" y="17"/>
                    </a:cxn>
                    <a:cxn ang="0">
                      <a:pos x="32" y="9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32" y="17"/>
                    </a:cxn>
                  </a:cxnLst>
                  <a:rect l="0" t="0" r="r" b="b"/>
                  <a:pathLst>
                    <a:path w="32" h="17">
                      <a:moveTo>
                        <a:pt x="32" y="17"/>
                      </a:moveTo>
                      <a:lnTo>
                        <a:pt x="32" y="9"/>
                      </a:lnTo>
                      <a:cubicBezTo>
                        <a:pt x="22" y="6"/>
                        <a:pt x="11" y="3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lnTo>
                        <a:pt x="0" y="8"/>
                      </a:lnTo>
                      <a:cubicBezTo>
                        <a:pt x="11" y="11"/>
                        <a:pt x="22" y="14"/>
                        <a:pt x="32" y="17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47" name="Freeform 1700"/>
                <p:cNvSpPr>
                  <a:spLocks/>
                </p:cNvSpPr>
                <p:nvPr/>
              </p:nvSpPr>
              <p:spPr bwMode="auto">
                <a:xfrm>
                  <a:off x="7622" y="8307"/>
                  <a:ext cx="198" cy="248"/>
                </a:xfrm>
                <a:custGeom>
                  <a:avLst/>
                  <a:gdLst/>
                  <a:ahLst/>
                  <a:cxnLst>
                    <a:cxn ang="0">
                      <a:pos x="8" y="10"/>
                    </a:cxn>
                    <a:cxn ang="0">
                      <a:pos x="8" y="3"/>
                    </a:cxn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8" y="10"/>
                    </a:cxn>
                  </a:cxnLst>
                  <a:rect l="0" t="0" r="r" b="b"/>
                  <a:pathLst>
                    <a:path w="8" h="10">
                      <a:moveTo>
                        <a:pt x="8" y="10"/>
                      </a:moveTo>
                      <a:lnTo>
                        <a:pt x="8" y="3"/>
                      </a:lnTo>
                      <a:cubicBezTo>
                        <a:pt x="6" y="2"/>
                        <a:pt x="3" y="1"/>
                        <a:pt x="0" y="0"/>
                      </a:cubicBezTo>
                      <a:lnTo>
                        <a:pt x="0" y="8"/>
                      </a:lnTo>
                      <a:cubicBezTo>
                        <a:pt x="3" y="9"/>
                        <a:pt x="5" y="10"/>
                        <a:pt x="8" y="1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48" name="Freeform 1701"/>
                <p:cNvSpPr>
                  <a:spLocks/>
                </p:cNvSpPr>
                <p:nvPr/>
              </p:nvSpPr>
              <p:spPr bwMode="auto">
                <a:xfrm>
                  <a:off x="7597" y="8530"/>
                  <a:ext cx="223" cy="248"/>
                </a:xfrm>
                <a:custGeom>
                  <a:avLst/>
                  <a:gdLst/>
                  <a:ahLst/>
                  <a:cxnLst>
                    <a:cxn ang="0">
                      <a:pos x="9" y="10"/>
                    </a:cxn>
                    <a:cxn ang="0">
                      <a:pos x="9" y="2"/>
                    </a:cxn>
                    <a:cxn ang="0">
                      <a:pos x="1" y="0"/>
                    </a:cxn>
                    <a:cxn ang="0">
                      <a:pos x="0" y="8"/>
                    </a:cxn>
                    <a:cxn ang="0">
                      <a:pos x="9" y="10"/>
                    </a:cxn>
                  </a:cxnLst>
                  <a:rect l="0" t="0" r="r" b="b"/>
                  <a:pathLst>
                    <a:path w="9" h="10">
                      <a:moveTo>
                        <a:pt x="9" y="10"/>
                      </a:moveTo>
                      <a:lnTo>
                        <a:pt x="9" y="2"/>
                      </a:lnTo>
                      <a:lnTo>
                        <a:pt x="1" y="0"/>
                      </a:lnTo>
                      <a:lnTo>
                        <a:pt x="0" y="8"/>
                      </a:lnTo>
                      <a:lnTo>
                        <a:pt x="9" y="1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49" name="Freeform 1702"/>
                <p:cNvSpPr>
                  <a:spLocks/>
                </p:cNvSpPr>
                <p:nvPr/>
              </p:nvSpPr>
              <p:spPr bwMode="auto">
                <a:xfrm>
                  <a:off x="7028" y="8356"/>
                  <a:ext cx="272" cy="27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9"/>
                    </a:cxn>
                    <a:cxn ang="0">
                      <a:pos x="8" y="11"/>
                    </a:cxn>
                    <a:cxn ang="0">
                      <a:pos x="11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11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8" y="11"/>
                      </a:lnTo>
                      <a:lnTo>
                        <a:pt x="11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50" name="Freeform 1703"/>
                <p:cNvSpPr>
                  <a:spLocks/>
                </p:cNvSpPr>
                <p:nvPr/>
              </p:nvSpPr>
              <p:spPr bwMode="auto">
                <a:xfrm>
                  <a:off x="7028" y="8158"/>
                  <a:ext cx="346" cy="27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5" y="9"/>
                    </a:cxn>
                    <a:cxn ang="0">
                      <a:pos x="11" y="11"/>
                    </a:cxn>
                    <a:cxn ang="0">
                      <a:pos x="14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" h="11">
                      <a:moveTo>
                        <a:pt x="0" y="0"/>
                      </a:moveTo>
                      <a:lnTo>
                        <a:pt x="0" y="8"/>
                      </a:lnTo>
                      <a:cubicBezTo>
                        <a:pt x="2" y="8"/>
                        <a:pt x="4" y="9"/>
                        <a:pt x="5" y="9"/>
                      </a:cubicBezTo>
                      <a:cubicBezTo>
                        <a:pt x="7" y="10"/>
                        <a:pt x="9" y="10"/>
                        <a:pt x="11" y="11"/>
                      </a:cubicBezTo>
                      <a:lnTo>
                        <a:pt x="14" y="3"/>
                      </a:lnTo>
                      <a:cubicBezTo>
                        <a:pt x="9" y="2"/>
                        <a:pt x="5" y="1"/>
                        <a:pt x="0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51" name="Freeform 1704"/>
                <p:cNvSpPr>
                  <a:spLocks/>
                </p:cNvSpPr>
                <p:nvPr/>
              </p:nvSpPr>
              <p:spPr bwMode="auto">
                <a:xfrm>
                  <a:off x="7003" y="7315"/>
                  <a:ext cx="25" cy="149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1" y="0"/>
                    </a:cxn>
                    <a:cxn ang="0">
                      <a:pos x="0" y="6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1" h="6">
                      <a:moveTo>
                        <a:pt x="1" y="6"/>
                      </a:moveTo>
                      <a:lnTo>
                        <a:pt x="1" y="0"/>
                      </a:lnTo>
                      <a:cubicBezTo>
                        <a:pt x="1" y="2"/>
                        <a:pt x="0" y="4"/>
                        <a:pt x="0" y="6"/>
                      </a:cubicBezTo>
                      <a:cubicBezTo>
                        <a:pt x="0" y="6"/>
                        <a:pt x="1" y="6"/>
                        <a:pt x="1" y="6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2795" name="Freeform 1705"/>
              <p:cNvSpPr>
                <a:spLocks/>
              </p:cNvSpPr>
              <p:nvPr/>
            </p:nvSpPr>
            <p:spPr bwMode="auto">
              <a:xfrm>
                <a:off x="6929" y="7489"/>
                <a:ext cx="99" cy="198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8"/>
                  </a:cxn>
                  <a:cxn ang="0">
                    <a:pos x="4" y="8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4" y="0"/>
                    </a:lnTo>
                    <a:cubicBezTo>
                      <a:pt x="4" y="0"/>
                      <a:pt x="3" y="0"/>
                      <a:pt x="3" y="0"/>
                    </a:cubicBezTo>
                    <a:cubicBezTo>
                      <a:pt x="2" y="2"/>
                      <a:pt x="1" y="5"/>
                      <a:pt x="0" y="7"/>
                    </a:cubicBezTo>
                    <a:lnTo>
                      <a:pt x="3" y="8"/>
                    </a:lnTo>
                    <a:cubicBezTo>
                      <a:pt x="4" y="8"/>
                      <a:pt x="4" y="8"/>
                      <a:pt x="4" y="8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6" name="Freeform 1706"/>
              <p:cNvSpPr>
                <a:spLocks/>
              </p:cNvSpPr>
              <p:nvPr/>
            </p:nvSpPr>
            <p:spPr bwMode="auto">
              <a:xfrm>
                <a:off x="6879" y="7687"/>
                <a:ext cx="149" cy="223"/>
              </a:xfrm>
              <a:custGeom>
                <a:avLst/>
                <a:gdLst/>
                <a:ahLst/>
                <a:cxnLst>
                  <a:cxn ang="0">
                    <a:pos x="6" y="9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2" y="0"/>
                  </a:cxn>
                  <a:cxn ang="0">
                    <a:pos x="0" y="8"/>
                  </a:cxn>
                  <a:cxn ang="0">
                    <a:pos x="6" y="9"/>
                  </a:cxn>
                </a:cxnLst>
                <a:rect l="0" t="0" r="r" b="b"/>
                <a:pathLst>
                  <a:path w="6" h="9">
                    <a:moveTo>
                      <a:pt x="6" y="9"/>
                    </a:moveTo>
                    <a:lnTo>
                      <a:pt x="6" y="1"/>
                    </a:lnTo>
                    <a:cubicBezTo>
                      <a:pt x="6" y="1"/>
                      <a:pt x="6" y="1"/>
                      <a:pt x="6" y="1"/>
                    </a:cubicBezTo>
                    <a:lnTo>
                      <a:pt x="5" y="1"/>
                    </a:lnTo>
                    <a:lnTo>
                      <a:pt x="2" y="0"/>
                    </a:lnTo>
                    <a:cubicBezTo>
                      <a:pt x="2" y="2"/>
                      <a:pt x="1" y="5"/>
                      <a:pt x="0" y="8"/>
                    </a:cubicBezTo>
                    <a:cubicBezTo>
                      <a:pt x="2" y="8"/>
                      <a:pt x="4" y="9"/>
                      <a:pt x="6" y="9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7" name="Freeform 1707"/>
              <p:cNvSpPr>
                <a:spLocks/>
              </p:cNvSpPr>
              <p:nvPr/>
            </p:nvSpPr>
            <p:spPr bwMode="auto">
              <a:xfrm>
                <a:off x="6830" y="7885"/>
                <a:ext cx="198" cy="248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8"/>
                  </a:cxn>
                  <a:cxn ang="0">
                    <a:pos x="8" y="10"/>
                  </a:cxn>
                </a:cxnLst>
                <a:rect l="0" t="0" r="r" b="b"/>
                <a:pathLst>
                  <a:path w="8" h="10">
                    <a:moveTo>
                      <a:pt x="8" y="10"/>
                    </a:moveTo>
                    <a:lnTo>
                      <a:pt x="8" y="2"/>
                    </a:lnTo>
                    <a:cubicBezTo>
                      <a:pt x="6" y="1"/>
                      <a:pt x="4" y="1"/>
                      <a:pt x="2" y="0"/>
                    </a:cubicBezTo>
                    <a:cubicBezTo>
                      <a:pt x="2" y="3"/>
                      <a:pt x="1" y="5"/>
                      <a:pt x="0" y="8"/>
                    </a:cubicBezTo>
                    <a:cubicBezTo>
                      <a:pt x="3" y="9"/>
                      <a:pt x="6" y="9"/>
                      <a:pt x="8" y="10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8" name="Freeform 1708"/>
              <p:cNvSpPr>
                <a:spLocks/>
              </p:cNvSpPr>
              <p:nvPr/>
            </p:nvSpPr>
            <p:spPr bwMode="auto">
              <a:xfrm>
                <a:off x="6780" y="8084"/>
                <a:ext cx="248" cy="272"/>
              </a:xfrm>
              <a:custGeom>
                <a:avLst/>
                <a:gdLst/>
                <a:ahLst/>
                <a:cxnLst>
                  <a:cxn ang="0">
                    <a:pos x="10" y="11"/>
                  </a:cxn>
                  <a:cxn ang="0">
                    <a:pos x="10" y="3"/>
                  </a:cxn>
                  <a:cxn ang="0">
                    <a:pos x="2" y="0"/>
                  </a:cxn>
                  <a:cxn ang="0">
                    <a:pos x="0" y="8"/>
                  </a:cxn>
                  <a:cxn ang="0">
                    <a:pos x="10" y="11"/>
                  </a:cxn>
                </a:cxnLst>
                <a:rect l="0" t="0" r="r" b="b"/>
                <a:pathLst>
                  <a:path w="10" h="11">
                    <a:moveTo>
                      <a:pt x="10" y="11"/>
                    </a:moveTo>
                    <a:lnTo>
                      <a:pt x="10" y="3"/>
                    </a:lnTo>
                    <a:cubicBezTo>
                      <a:pt x="8" y="2"/>
                      <a:pt x="5" y="1"/>
                      <a:pt x="2" y="0"/>
                    </a:cubicBezTo>
                    <a:cubicBezTo>
                      <a:pt x="1" y="3"/>
                      <a:pt x="1" y="6"/>
                      <a:pt x="0" y="8"/>
                    </a:cubicBezTo>
                    <a:cubicBezTo>
                      <a:pt x="3" y="9"/>
                      <a:pt x="7" y="10"/>
                      <a:pt x="10" y="11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9" name="Freeform 1709"/>
              <p:cNvSpPr>
                <a:spLocks/>
              </p:cNvSpPr>
              <p:nvPr/>
            </p:nvSpPr>
            <p:spPr bwMode="auto">
              <a:xfrm>
                <a:off x="6731" y="8307"/>
                <a:ext cx="297" cy="273"/>
              </a:xfrm>
              <a:custGeom>
                <a:avLst/>
                <a:gdLst/>
                <a:ahLst/>
                <a:cxnLst>
                  <a:cxn ang="0">
                    <a:pos x="12" y="11"/>
                  </a:cxn>
                  <a:cxn ang="0">
                    <a:pos x="12" y="2"/>
                  </a:cxn>
                  <a:cxn ang="0">
                    <a:pos x="2" y="0"/>
                  </a:cxn>
                  <a:cxn ang="0">
                    <a:pos x="0" y="8"/>
                  </a:cxn>
                  <a:cxn ang="0">
                    <a:pos x="12" y="11"/>
                  </a:cxn>
                </a:cxnLst>
                <a:rect l="0" t="0" r="r" b="b"/>
                <a:pathLst>
                  <a:path w="12" h="11">
                    <a:moveTo>
                      <a:pt x="12" y="11"/>
                    </a:moveTo>
                    <a:lnTo>
                      <a:pt x="12" y="2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12" y="11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0" name="Freeform 1710"/>
              <p:cNvSpPr>
                <a:spLocks/>
              </p:cNvSpPr>
              <p:nvPr/>
            </p:nvSpPr>
            <p:spPr bwMode="auto">
              <a:xfrm>
                <a:off x="7820" y="8629"/>
                <a:ext cx="198" cy="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8" y="7"/>
                  </a:cxn>
                  <a:cxn ang="0">
                    <a:pos x="8" y="2"/>
                  </a:cxn>
                  <a:cxn ang="0">
                    <a:pos x="0" y="0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0" y="5"/>
                    </a:lnTo>
                    <a:lnTo>
                      <a:pt x="8" y="7"/>
                    </a:lnTo>
                    <a:lnTo>
                      <a:pt x="8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1" name="Freeform 1711"/>
              <p:cNvSpPr>
                <a:spLocks/>
              </p:cNvSpPr>
              <p:nvPr/>
            </p:nvSpPr>
            <p:spPr bwMode="auto">
              <a:xfrm>
                <a:off x="7820" y="8406"/>
                <a:ext cx="222" cy="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9" y="7"/>
                  </a:cxn>
                  <a:cxn ang="0">
                    <a:pos x="9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lnTo>
                      <a:pt x="0" y="5"/>
                    </a:lnTo>
                    <a:cubicBezTo>
                      <a:pt x="3" y="6"/>
                      <a:pt x="6" y="7"/>
                      <a:pt x="9" y="7"/>
                    </a:cubicBezTo>
                    <a:cubicBezTo>
                      <a:pt x="9" y="6"/>
                      <a:pt x="9" y="4"/>
                      <a:pt x="9" y="2"/>
                    </a:cubicBezTo>
                    <a:cubicBezTo>
                      <a:pt x="6" y="2"/>
                      <a:pt x="3" y="1"/>
                      <a:pt x="0" y="0"/>
                    </a:cubicBezTo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2" name="Freeform 1712"/>
              <p:cNvSpPr>
                <a:spLocks/>
              </p:cNvSpPr>
              <p:nvPr/>
            </p:nvSpPr>
            <p:spPr bwMode="auto">
              <a:xfrm>
                <a:off x="7820" y="8183"/>
                <a:ext cx="247" cy="1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10" y="8"/>
                  </a:cxn>
                  <a:cxn ang="0">
                    <a:pos x="10" y="3"/>
                  </a:cxn>
                  <a:cxn ang="0">
                    <a:pos x="0" y="0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0" y="5"/>
                    </a:lnTo>
                    <a:cubicBezTo>
                      <a:pt x="4" y="6"/>
                      <a:pt x="7" y="7"/>
                      <a:pt x="10" y="8"/>
                    </a:cubicBezTo>
                    <a:cubicBezTo>
                      <a:pt x="10" y="6"/>
                      <a:pt x="10" y="5"/>
                      <a:pt x="10" y="3"/>
                    </a:cubicBezTo>
                    <a:cubicBezTo>
                      <a:pt x="7" y="2"/>
                      <a:pt x="3" y="1"/>
                      <a:pt x="0" y="0"/>
                    </a:cubicBezTo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3" name="Freeform 1713"/>
              <p:cNvSpPr>
                <a:spLocks/>
              </p:cNvSpPr>
              <p:nvPr/>
            </p:nvSpPr>
            <p:spPr bwMode="auto">
              <a:xfrm>
                <a:off x="7820" y="7960"/>
                <a:ext cx="272" cy="1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11" y="8"/>
                  </a:cxn>
                  <a:cxn ang="0">
                    <a:pos x="11" y="4"/>
                  </a:cxn>
                  <a:cxn ang="0">
                    <a:pos x="0" y="0"/>
                  </a:cxn>
                </a:cxnLst>
                <a:rect l="0" t="0" r="r" b="b"/>
                <a:pathLst>
                  <a:path w="11" h="8">
                    <a:moveTo>
                      <a:pt x="0" y="0"/>
                    </a:moveTo>
                    <a:lnTo>
                      <a:pt x="0" y="5"/>
                    </a:lnTo>
                    <a:cubicBezTo>
                      <a:pt x="4" y="6"/>
                      <a:pt x="8" y="7"/>
                      <a:pt x="11" y="8"/>
                    </a:cubicBezTo>
                    <a:cubicBezTo>
                      <a:pt x="11" y="7"/>
                      <a:pt x="11" y="5"/>
                      <a:pt x="11" y="4"/>
                    </a:cubicBezTo>
                    <a:cubicBezTo>
                      <a:pt x="8" y="3"/>
                      <a:pt x="4" y="1"/>
                      <a:pt x="0" y="0"/>
                    </a:cubicBezTo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4" name="Freeform 1714"/>
              <p:cNvSpPr>
                <a:spLocks/>
              </p:cNvSpPr>
              <p:nvPr/>
            </p:nvSpPr>
            <p:spPr bwMode="auto">
              <a:xfrm>
                <a:off x="7820" y="7761"/>
                <a:ext cx="321" cy="1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13" y="8"/>
                  </a:cxn>
                  <a:cxn ang="0">
                    <a:pos x="13" y="3"/>
                  </a:cxn>
                  <a:cxn ang="0">
                    <a:pos x="0" y="0"/>
                  </a:cxn>
                </a:cxnLst>
                <a:rect l="0" t="0" r="r" b="b"/>
                <a:pathLst>
                  <a:path w="13" h="8">
                    <a:moveTo>
                      <a:pt x="0" y="0"/>
                    </a:moveTo>
                    <a:lnTo>
                      <a:pt x="0" y="4"/>
                    </a:lnTo>
                    <a:cubicBezTo>
                      <a:pt x="4" y="5"/>
                      <a:pt x="8" y="7"/>
                      <a:pt x="13" y="8"/>
                    </a:cubicBezTo>
                    <a:cubicBezTo>
                      <a:pt x="13" y="6"/>
                      <a:pt x="13" y="5"/>
                      <a:pt x="13" y="3"/>
                    </a:cubicBezTo>
                    <a:cubicBezTo>
                      <a:pt x="8" y="2"/>
                      <a:pt x="4" y="1"/>
                      <a:pt x="0" y="0"/>
                    </a:cubicBezTo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5" name="Freeform 1715"/>
              <p:cNvSpPr>
                <a:spLocks/>
              </p:cNvSpPr>
              <p:nvPr/>
            </p:nvSpPr>
            <p:spPr bwMode="auto">
              <a:xfrm>
                <a:off x="7820" y="7538"/>
                <a:ext cx="346" cy="1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14" y="8"/>
                  </a:cxn>
                  <a:cxn ang="0">
                    <a:pos x="14" y="4"/>
                  </a:cxn>
                  <a:cxn ang="0">
                    <a:pos x="0" y="0"/>
                  </a:cxn>
                </a:cxnLst>
                <a:rect l="0" t="0" r="r" b="b"/>
                <a:pathLst>
                  <a:path w="14" h="8">
                    <a:moveTo>
                      <a:pt x="0" y="0"/>
                    </a:moveTo>
                    <a:lnTo>
                      <a:pt x="0" y="4"/>
                    </a:lnTo>
                    <a:cubicBezTo>
                      <a:pt x="5" y="6"/>
                      <a:pt x="9" y="7"/>
                      <a:pt x="14" y="8"/>
                    </a:cubicBezTo>
                    <a:cubicBezTo>
                      <a:pt x="14" y="7"/>
                      <a:pt x="14" y="5"/>
                      <a:pt x="14" y="4"/>
                    </a:cubicBezTo>
                    <a:cubicBezTo>
                      <a:pt x="9" y="2"/>
                      <a:pt x="5" y="1"/>
                      <a:pt x="0" y="0"/>
                    </a:cubicBezTo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6" name="Freeform 1716"/>
              <p:cNvSpPr>
                <a:spLocks/>
              </p:cNvSpPr>
              <p:nvPr/>
            </p:nvSpPr>
            <p:spPr bwMode="auto">
              <a:xfrm>
                <a:off x="7820" y="7315"/>
                <a:ext cx="371" cy="2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15" y="9"/>
                  </a:cxn>
                  <a:cxn ang="0">
                    <a:pos x="15" y="4"/>
                  </a:cxn>
                  <a:cxn ang="0">
                    <a:pos x="0" y="0"/>
                  </a:cxn>
                </a:cxnLst>
                <a:rect l="0" t="0" r="r" b="b"/>
                <a:pathLst>
                  <a:path w="15" h="9">
                    <a:moveTo>
                      <a:pt x="0" y="0"/>
                    </a:moveTo>
                    <a:lnTo>
                      <a:pt x="0" y="5"/>
                    </a:lnTo>
                    <a:cubicBezTo>
                      <a:pt x="5" y="6"/>
                      <a:pt x="10" y="7"/>
                      <a:pt x="15" y="9"/>
                    </a:cubicBezTo>
                    <a:cubicBezTo>
                      <a:pt x="15" y="7"/>
                      <a:pt x="15" y="6"/>
                      <a:pt x="15" y="4"/>
                    </a:cubicBezTo>
                    <a:cubicBezTo>
                      <a:pt x="10" y="3"/>
                      <a:pt x="5" y="2"/>
                      <a:pt x="0" y="0"/>
                    </a:cubicBezTo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7" name="Freeform 1717"/>
              <p:cNvSpPr>
                <a:spLocks/>
              </p:cNvSpPr>
              <p:nvPr/>
            </p:nvSpPr>
            <p:spPr bwMode="auto">
              <a:xfrm>
                <a:off x="7820" y="7092"/>
                <a:ext cx="396" cy="2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0" y="0"/>
                  </a:cxn>
                </a:cxnLst>
                <a:rect l="0" t="0" r="r" b="b"/>
                <a:pathLst>
                  <a:path w="16" h="9">
                    <a:moveTo>
                      <a:pt x="0" y="0"/>
                    </a:moveTo>
                    <a:lnTo>
                      <a:pt x="0" y="5"/>
                    </a:lnTo>
                    <a:cubicBezTo>
                      <a:pt x="6" y="6"/>
                      <a:pt x="11" y="8"/>
                      <a:pt x="16" y="9"/>
                    </a:cubicBezTo>
                    <a:cubicBezTo>
                      <a:pt x="16" y="8"/>
                      <a:pt x="16" y="6"/>
                      <a:pt x="16" y="5"/>
                    </a:cubicBezTo>
                    <a:cubicBezTo>
                      <a:pt x="11" y="3"/>
                      <a:pt x="6" y="2"/>
                      <a:pt x="0" y="0"/>
                    </a:cubicBezTo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8" name="Freeform 1718"/>
              <p:cNvSpPr>
                <a:spLocks/>
              </p:cNvSpPr>
              <p:nvPr/>
            </p:nvSpPr>
            <p:spPr bwMode="auto">
              <a:xfrm>
                <a:off x="7820" y="6894"/>
                <a:ext cx="420" cy="1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17" y="8"/>
                  </a:cxn>
                  <a:cxn ang="0">
                    <a:pos x="17" y="5"/>
                  </a:cxn>
                  <a:cxn ang="0">
                    <a:pos x="0" y="0"/>
                  </a:cxn>
                </a:cxnLst>
                <a:rect l="0" t="0" r="r" b="b"/>
                <a:pathLst>
                  <a:path w="17" h="8">
                    <a:moveTo>
                      <a:pt x="0" y="0"/>
                    </a:moveTo>
                    <a:lnTo>
                      <a:pt x="0" y="4"/>
                    </a:lnTo>
                    <a:cubicBezTo>
                      <a:pt x="6" y="5"/>
                      <a:pt x="12" y="7"/>
                      <a:pt x="17" y="8"/>
                    </a:cubicBezTo>
                    <a:cubicBezTo>
                      <a:pt x="17" y="7"/>
                      <a:pt x="17" y="6"/>
                      <a:pt x="17" y="5"/>
                    </a:cubicBezTo>
                    <a:cubicBezTo>
                      <a:pt x="12" y="3"/>
                      <a:pt x="6" y="1"/>
                      <a:pt x="0" y="0"/>
                    </a:cubicBezTo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9" name="Freeform 1719"/>
              <p:cNvSpPr>
                <a:spLocks/>
              </p:cNvSpPr>
              <p:nvPr/>
            </p:nvSpPr>
            <p:spPr bwMode="auto">
              <a:xfrm>
                <a:off x="7820" y="6670"/>
                <a:ext cx="470" cy="2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19" y="9"/>
                  </a:cxn>
                  <a:cxn ang="0">
                    <a:pos x="19" y="5"/>
                  </a:cxn>
                  <a:cxn ang="0">
                    <a:pos x="0" y="0"/>
                  </a:cxn>
                </a:cxnLst>
                <a:rect l="0" t="0" r="r" b="b"/>
                <a:pathLst>
                  <a:path w="19" h="9">
                    <a:moveTo>
                      <a:pt x="0" y="0"/>
                    </a:moveTo>
                    <a:lnTo>
                      <a:pt x="0" y="4"/>
                    </a:lnTo>
                    <a:cubicBezTo>
                      <a:pt x="6" y="6"/>
                      <a:pt x="13" y="7"/>
                      <a:pt x="19" y="9"/>
                    </a:cubicBezTo>
                    <a:cubicBezTo>
                      <a:pt x="19" y="8"/>
                      <a:pt x="19" y="6"/>
                      <a:pt x="19" y="5"/>
                    </a:cubicBezTo>
                    <a:cubicBezTo>
                      <a:pt x="12" y="3"/>
                      <a:pt x="6" y="2"/>
                      <a:pt x="0" y="0"/>
                    </a:cubicBezTo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0" name="Freeform 1720"/>
              <p:cNvSpPr>
                <a:spLocks/>
              </p:cNvSpPr>
              <p:nvPr/>
            </p:nvSpPr>
            <p:spPr bwMode="auto">
              <a:xfrm>
                <a:off x="7820" y="6447"/>
                <a:ext cx="495" cy="2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20" y="9"/>
                  </a:cxn>
                  <a:cxn ang="0">
                    <a:pos x="20" y="6"/>
                  </a:cxn>
                  <a:cxn ang="0">
                    <a:pos x="0" y="0"/>
                  </a:cxn>
                </a:cxnLst>
                <a:rect l="0" t="0" r="r" b="b"/>
                <a:pathLst>
                  <a:path w="20" h="9">
                    <a:moveTo>
                      <a:pt x="0" y="0"/>
                    </a:moveTo>
                    <a:lnTo>
                      <a:pt x="0" y="4"/>
                    </a:lnTo>
                    <a:lnTo>
                      <a:pt x="20" y="9"/>
                    </a:lnTo>
                    <a:lnTo>
                      <a:pt x="20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1" name="Freeform 1721"/>
              <p:cNvSpPr>
                <a:spLocks/>
              </p:cNvSpPr>
              <p:nvPr/>
            </p:nvSpPr>
            <p:spPr bwMode="auto">
              <a:xfrm>
                <a:off x="7300" y="6298"/>
                <a:ext cx="520" cy="248"/>
              </a:xfrm>
              <a:custGeom>
                <a:avLst/>
                <a:gdLst/>
                <a:ahLst/>
                <a:cxnLst>
                  <a:cxn ang="0">
                    <a:pos x="21" y="10"/>
                  </a:cxn>
                  <a:cxn ang="0">
                    <a:pos x="21" y="6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1" y="10"/>
                  </a:cxn>
                </a:cxnLst>
                <a:rect l="0" t="0" r="r" b="b"/>
                <a:pathLst>
                  <a:path w="21" h="10">
                    <a:moveTo>
                      <a:pt x="21" y="10"/>
                    </a:moveTo>
                    <a:lnTo>
                      <a:pt x="21" y="6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1" y="10"/>
                    </a:lnTo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2" name="Freeform 1722"/>
              <p:cNvSpPr>
                <a:spLocks/>
              </p:cNvSpPr>
              <p:nvPr/>
            </p:nvSpPr>
            <p:spPr bwMode="auto">
              <a:xfrm>
                <a:off x="7251" y="6522"/>
                <a:ext cx="569" cy="248"/>
              </a:xfrm>
              <a:custGeom>
                <a:avLst/>
                <a:gdLst/>
                <a:ahLst/>
                <a:cxnLst>
                  <a:cxn ang="0">
                    <a:pos x="23" y="10"/>
                  </a:cxn>
                  <a:cxn ang="0">
                    <a:pos x="23" y="6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23" y="10"/>
                  </a:cxn>
                </a:cxnLst>
                <a:rect l="0" t="0" r="r" b="b"/>
                <a:pathLst>
                  <a:path w="23" h="10">
                    <a:moveTo>
                      <a:pt x="23" y="10"/>
                    </a:moveTo>
                    <a:lnTo>
                      <a:pt x="23" y="6"/>
                    </a:lnTo>
                    <a:cubicBezTo>
                      <a:pt x="16" y="4"/>
                      <a:pt x="9" y="2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8" y="5"/>
                      <a:pt x="15" y="8"/>
                      <a:pt x="23" y="10"/>
                    </a:cubicBezTo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3" name="Freeform 1723"/>
              <p:cNvSpPr>
                <a:spLocks/>
              </p:cNvSpPr>
              <p:nvPr/>
            </p:nvSpPr>
            <p:spPr bwMode="auto">
              <a:xfrm>
                <a:off x="7201" y="6720"/>
                <a:ext cx="619" cy="273"/>
              </a:xfrm>
              <a:custGeom>
                <a:avLst/>
                <a:gdLst/>
                <a:ahLst/>
                <a:cxnLst>
                  <a:cxn ang="0">
                    <a:pos x="25" y="11"/>
                  </a:cxn>
                  <a:cxn ang="0">
                    <a:pos x="25" y="7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25" y="11"/>
                  </a:cxn>
                </a:cxnLst>
                <a:rect l="0" t="0" r="r" b="b"/>
                <a:pathLst>
                  <a:path w="25" h="11">
                    <a:moveTo>
                      <a:pt x="25" y="11"/>
                    </a:moveTo>
                    <a:lnTo>
                      <a:pt x="25" y="7"/>
                    </a:lnTo>
                    <a:cubicBezTo>
                      <a:pt x="17" y="4"/>
                      <a:pt x="9" y="2"/>
                      <a:pt x="1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8" y="6"/>
                      <a:pt x="17" y="8"/>
                      <a:pt x="25" y="11"/>
                    </a:cubicBezTo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4" name="Freeform 1724"/>
              <p:cNvSpPr>
                <a:spLocks/>
              </p:cNvSpPr>
              <p:nvPr/>
            </p:nvSpPr>
            <p:spPr bwMode="auto">
              <a:xfrm>
                <a:off x="7152" y="6918"/>
                <a:ext cx="668" cy="298"/>
              </a:xfrm>
              <a:custGeom>
                <a:avLst/>
                <a:gdLst/>
                <a:ahLst/>
                <a:cxnLst>
                  <a:cxn ang="0">
                    <a:pos x="27" y="12"/>
                  </a:cxn>
                  <a:cxn ang="0">
                    <a:pos x="27" y="7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27" y="12"/>
                  </a:cxn>
                </a:cxnLst>
                <a:rect l="0" t="0" r="r" b="b"/>
                <a:pathLst>
                  <a:path w="27" h="12">
                    <a:moveTo>
                      <a:pt x="27" y="12"/>
                    </a:moveTo>
                    <a:lnTo>
                      <a:pt x="27" y="7"/>
                    </a:lnTo>
                    <a:cubicBezTo>
                      <a:pt x="19" y="5"/>
                      <a:pt x="10" y="2"/>
                      <a:pt x="1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9" y="7"/>
                      <a:pt x="18" y="9"/>
                      <a:pt x="27" y="12"/>
                    </a:cubicBezTo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5" name="Freeform 1725"/>
              <p:cNvSpPr>
                <a:spLocks/>
              </p:cNvSpPr>
              <p:nvPr/>
            </p:nvSpPr>
            <p:spPr bwMode="auto">
              <a:xfrm>
                <a:off x="7077" y="7117"/>
                <a:ext cx="743" cy="322"/>
              </a:xfrm>
              <a:custGeom>
                <a:avLst/>
                <a:gdLst/>
                <a:ahLst/>
                <a:cxnLst>
                  <a:cxn ang="0">
                    <a:pos x="30" y="13"/>
                  </a:cxn>
                  <a:cxn ang="0">
                    <a:pos x="30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30" y="13"/>
                  </a:cxn>
                </a:cxnLst>
                <a:rect l="0" t="0" r="r" b="b"/>
                <a:pathLst>
                  <a:path w="30" h="13">
                    <a:moveTo>
                      <a:pt x="30" y="13"/>
                    </a:moveTo>
                    <a:lnTo>
                      <a:pt x="30" y="8"/>
                    </a:lnTo>
                    <a:cubicBezTo>
                      <a:pt x="21" y="5"/>
                      <a:pt x="11" y="3"/>
                      <a:pt x="2" y="0"/>
                    </a:cubicBezTo>
                    <a:cubicBezTo>
                      <a:pt x="1" y="2"/>
                      <a:pt x="1" y="3"/>
                      <a:pt x="0" y="4"/>
                    </a:cubicBezTo>
                    <a:cubicBezTo>
                      <a:pt x="10" y="7"/>
                      <a:pt x="20" y="10"/>
                      <a:pt x="30" y="13"/>
                    </a:cubicBezTo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6" name="Freeform 1726"/>
              <p:cNvSpPr>
                <a:spLocks/>
              </p:cNvSpPr>
              <p:nvPr/>
            </p:nvSpPr>
            <p:spPr bwMode="auto">
              <a:xfrm>
                <a:off x="7028" y="7315"/>
                <a:ext cx="792" cy="322"/>
              </a:xfrm>
              <a:custGeom>
                <a:avLst/>
                <a:gdLst/>
                <a:ahLst/>
                <a:cxnLst>
                  <a:cxn ang="0">
                    <a:pos x="32" y="13"/>
                  </a:cxn>
                  <a:cxn ang="0">
                    <a:pos x="32" y="9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32" y="13"/>
                  </a:cxn>
                </a:cxnLst>
                <a:rect l="0" t="0" r="r" b="b"/>
                <a:pathLst>
                  <a:path w="32" h="13">
                    <a:moveTo>
                      <a:pt x="32" y="13"/>
                    </a:moveTo>
                    <a:lnTo>
                      <a:pt x="32" y="9"/>
                    </a:lnTo>
                    <a:cubicBezTo>
                      <a:pt x="22" y="6"/>
                      <a:pt x="12" y="3"/>
                      <a:pt x="2" y="0"/>
                    </a:cubicBezTo>
                    <a:cubicBezTo>
                      <a:pt x="1" y="1"/>
                      <a:pt x="1" y="3"/>
                      <a:pt x="0" y="4"/>
                    </a:cubicBezTo>
                    <a:lnTo>
                      <a:pt x="0" y="5"/>
                    </a:lnTo>
                    <a:cubicBezTo>
                      <a:pt x="11" y="8"/>
                      <a:pt x="22" y="11"/>
                      <a:pt x="32" y="13"/>
                    </a:cubicBezTo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7" name="Freeform 1727"/>
              <p:cNvSpPr>
                <a:spLocks/>
              </p:cNvSpPr>
              <p:nvPr/>
            </p:nvSpPr>
            <p:spPr bwMode="auto">
              <a:xfrm>
                <a:off x="7028" y="7538"/>
                <a:ext cx="792" cy="323"/>
              </a:xfrm>
              <a:custGeom>
                <a:avLst/>
                <a:gdLst/>
                <a:ahLst/>
                <a:cxnLst>
                  <a:cxn ang="0">
                    <a:pos x="32" y="13"/>
                  </a:cxn>
                  <a:cxn ang="0">
                    <a:pos x="32" y="9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32" y="13"/>
                  </a:cxn>
                </a:cxnLst>
                <a:rect l="0" t="0" r="r" b="b"/>
                <a:pathLst>
                  <a:path w="32" h="13">
                    <a:moveTo>
                      <a:pt x="32" y="13"/>
                    </a:moveTo>
                    <a:lnTo>
                      <a:pt x="32" y="9"/>
                    </a:lnTo>
                    <a:cubicBezTo>
                      <a:pt x="22" y="6"/>
                      <a:pt x="11" y="3"/>
                      <a:pt x="0" y="0"/>
                    </a:cubicBezTo>
                    <a:lnTo>
                      <a:pt x="0" y="5"/>
                    </a:lnTo>
                    <a:cubicBezTo>
                      <a:pt x="11" y="8"/>
                      <a:pt x="22" y="11"/>
                      <a:pt x="32" y="13"/>
                    </a:cubicBezTo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8" name="Freeform 1728"/>
              <p:cNvSpPr>
                <a:spLocks/>
              </p:cNvSpPr>
              <p:nvPr/>
            </p:nvSpPr>
            <p:spPr bwMode="auto">
              <a:xfrm>
                <a:off x="7028" y="7761"/>
                <a:ext cx="792" cy="323"/>
              </a:xfrm>
              <a:custGeom>
                <a:avLst/>
                <a:gdLst/>
                <a:ahLst/>
                <a:cxnLst>
                  <a:cxn ang="0">
                    <a:pos x="32" y="13"/>
                  </a:cxn>
                  <a:cxn ang="0">
                    <a:pos x="32" y="8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32" y="13"/>
                  </a:cxn>
                </a:cxnLst>
                <a:rect l="0" t="0" r="r" b="b"/>
                <a:pathLst>
                  <a:path w="32" h="13">
                    <a:moveTo>
                      <a:pt x="32" y="13"/>
                    </a:moveTo>
                    <a:lnTo>
                      <a:pt x="32" y="8"/>
                    </a:lnTo>
                    <a:cubicBezTo>
                      <a:pt x="22" y="5"/>
                      <a:pt x="11" y="3"/>
                      <a:pt x="0" y="0"/>
                    </a:cubicBezTo>
                    <a:lnTo>
                      <a:pt x="0" y="5"/>
                    </a:lnTo>
                    <a:cubicBezTo>
                      <a:pt x="11" y="8"/>
                      <a:pt x="22" y="10"/>
                      <a:pt x="32" y="13"/>
                    </a:cubicBezTo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9" name="Freeform 1729"/>
              <p:cNvSpPr>
                <a:spLocks/>
              </p:cNvSpPr>
              <p:nvPr/>
            </p:nvSpPr>
            <p:spPr bwMode="auto">
              <a:xfrm>
                <a:off x="7028" y="7960"/>
                <a:ext cx="792" cy="347"/>
              </a:xfrm>
              <a:custGeom>
                <a:avLst/>
                <a:gdLst/>
                <a:ahLst/>
                <a:cxnLst>
                  <a:cxn ang="0">
                    <a:pos x="32" y="14"/>
                  </a:cxn>
                  <a:cxn ang="0">
                    <a:pos x="32" y="9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2" y="14"/>
                  </a:cxn>
                </a:cxnLst>
                <a:rect l="0" t="0" r="r" b="b"/>
                <a:pathLst>
                  <a:path w="32" h="14">
                    <a:moveTo>
                      <a:pt x="32" y="14"/>
                    </a:moveTo>
                    <a:lnTo>
                      <a:pt x="32" y="9"/>
                    </a:lnTo>
                    <a:cubicBezTo>
                      <a:pt x="22" y="6"/>
                      <a:pt x="11" y="3"/>
                      <a:pt x="0" y="0"/>
                    </a:cubicBezTo>
                    <a:lnTo>
                      <a:pt x="0" y="6"/>
                    </a:lnTo>
                    <a:cubicBezTo>
                      <a:pt x="12" y="9"/>
                      <a:pt x="22" y="12"/>
                      <a:pt x="32" y="14"/>
                    </a:cubicBezTo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0" name="Freeform 1730"/>
              <p:cNvSpPr>
                <a:spLocks/>
              </p:cNvSpPr>
              <p:nvPr/>
            </p:nvSpPr>
            <p:spPr bwMode="auto">
              <a:xfrm>
                <a:off x="7647" y="8356"/>
                <a:ext cx="173" cy="174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7" y="7"/>
                  </a:cxn>
                </a:cxnLst>
                <a:rect l="0" t="0" r="r" b="b"/>
                <a:pathLst>
                  <a:path w="7" h="7">
                    <a:moveTo>
                      <a:pt x="7" y="7"/>
                    </a:moveTo>
                    <a:lnTo>
                      <a:pt x="7" y="2"/>
                    </a:lnTo>
                    <a:cubicBezTo>
                      <a:pt x="5" y="1"/>
                      <a:pt x="3" y="1"/>
                      <a:pt x="0" y="0"/>
                    </a:cubicBezTo>
                    <a:lnTo>
                      <a:pt x="0" y="5"/>
                    </a:lnTo>
                    <a:cubicBezTo>
                      <a:pt x="2" y="6"/>
                      <a:pt x="5" y="6"/>
                      <a:pt x="7" y="7"/>
                    </a:cubicBezTo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1" name="Freeform 1731"/>
              <p:cNvSpPr>
                <a:spLocks/>
              </p:cNvSpPr>
              <p:nvPr/>
            </p:nvSpPr>
            <p:spPr bwMode="auto">
              <a:xfrm>
                <a:off x="7622" y="8580"/>
                <a:ext cx="198" cy="173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8" y="2"/>
                  </a:cxn>
                  <a:cxn ang="0">
                    <a:pos x="1" y="0"/>
                  </a:cxn>
                  <a:cxn ang="0">
                    <a:pos x="0" y="5"/>
                  </a:cxn>
                  <a:cxn ang="0">
                    <a:pos x="8" y="7"/>
                  </a:cxn>
                </a:cxnLst>
                <a:rect l="0" t="0" r="r" b="b"/>
                <a:pathLst>
                  <a:path w="8" h="7">
                    <a:moveTo>
                      <a:pt x="8" y="7"/>
                    </a:moveTo>
                    <a:lnTo>
                      <a:pt x="8" y="2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8" y="7"/>
                    </a:lnTo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2" name="Freeform 1732"/>
              <p:cNvSpPr>
                <a:spLocks/>
              </p:cNvSpPr>
              <p:nvPr/>
            </p:nvSpPr>
            <p:spPr bwMode="auto">
              <a:xfrm>
                <a:off x="7028" y="8406"/>
                <a:ext cx="223" cy="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8" y="7"/>
                  </a:cxn>
                  <a:cxn ang="0">
                    <a:pos x="9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lnTo>
                      <a:pt x="0" y="5"/>
                    </a:lnTo>
                    <a:lnTo>
                      <a:pt x="8" y="7"/>
                    </a:lnTo>
                    <a:lnTo>
                      <a:pt x="9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3" name="Freeform 1733"/>
              <p:cNvSpPr>
                <a:spLocks/>
              </p:cNvSpPr>
              <p:nvPr/>
            </p:nvSpPr>
            <p:spPr bwMode="auto">
              <a:xfrm>
                <a:off x="7028" y="8183"/>
                <a:ext cx="297" cy="1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10" y="8"/>
                  </a:cxn>
                  <a:cxn ang="0">
                    <a:pos x="12" y="3"/>
                  </a:cxn>
                  <a:cxn ang="0">
                    <a:pos x="0" y="0"/>
                  </a:cxn>
                </a:cxnLst>
                <a:rect l="0" t="0" r="r" b="b"/>
                <a:pathLst>
                  <a:path w="12" h="8">
                    <a:moveTo>
                      <a:pt x="0" y="0"/>
                    </a:moveTo>
                    <a:lnTo>
                      <a:pt x="0" y="6"/>
                    </a:lnTo>
                    <a:cubicBezTo>
                      <a:pt x="4" y="6"/>
                      <a:pt x="7" y="7"/>
                      <a:pt x="10" y="8"/>
                    </a:cubicBezTo>
                    <a:lnTo>
                      <a:pt x="12" y="3"/>
                    </a:lnTo>
                    <a:cubicBezTo>
                      <a:pt x="8" y="2"/>
                      <a:pt x="4" y="1"/>
                      <a:pt x="0" y="0"/>
                    </a:cubicBezTo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4" name="Freeform 1734"/>
              <p:cNvSpPr>
                <a:spLocks/>
              </p:cNvSpPr>
              <p:nvPr/>
            </p:nvSpPr>
            <p:spPr bwMode="auto">
              <a:xfrm>
                <a:off x="7028" y="7414"/>
                <a:ext cx="1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5" name="Freeform 1735"/>
              <p:cNvSpPr>
                <a:spLocks/>
              </p:cNvSpPr>
              <p:nvPr/>
            </p:nvSpPr>
            <p:spPr bwMode="auto">
              <a:xfrm>
                <a:off x="6978" y="7513"/>
                <a:ext cx="50" cy="149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1"/>
                    </a:lnTo>
                    <a:cubicBezTo>
                      <a:pt x="2" y="1"/>
                      <a:pt x="2" y="1"/>
                      <a:pt x="2" y="0"/>
                    </a:cubicBezTo>
                    <a:cubicBezTo>
                      <a:pt x="1" y="2"/>
                      <a:pt x="0" y="4"/>
                      <a:pt x="0" y="5"/>
                    </a:cubicBezTo>
                    <a:cubicBezTo>
                      <a:pt x="1" y="5"/>
                      <a:pt x="2" y="6"/>
                      <a:pt x="2" y="6"/>
                    </a:cubicBezTo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6" name="Freeform 1736"/>
              <p:cNvSpPr>
                <a:spLocks/>
              </p:cNvSpPr>
              <p:nvPr/>
            </p:nvSpPr>
            <p:spPr bwMode="auto">
              <a:xfrm>
                <a:off x="6929" y="7737"/>
                <a:ext cx="99" cy="148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0" y="5"/>
                  </a:cxn>
                  <a:cxn ang="0">
                    <a:pos x="4" y="6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1"/>
                    </a:ln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1" y="5"/>
                      <a:pt x="3" y="5"/>
                      <a:pt x="4" y="6"/>
                    </a:cubicBezTo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7" name="Freeform 1737"/>
              <p:cNvSpPr>
                <a:spLocks/>
              </p:cNvSpPr>
              <p:nvPr/>
            </p:nvSpPr>
            <p:spPr bwMode="auto">
              <a:xfrm>
                <a:off x="6879" y="7935"/>
                <a:ext cx="149" cy="173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6" y="1"/>
                  </a:cxn>
                  <a:cxn ang="0">
                    <a:pos x="1" y="0"/>
                  </a:cxn>
                  <a:cxn ang="0">
                    <a:pos x="0" y="5"/>
                  </a:cxn>
                  <a:cxn ang="0">
                    <a:pos x="6" y="7"/>
                  </a:cxn>
                </a:cxnLst>
                <a:rect l="0" t="0" r="r" b="b"/>
                <a:pathLst>
                  <a:path w="6" h="7">
                    <a:moveTo>
                      <a:pt x="6" y="7"/>
                    </a:moveTo>
                    <a:lnTo>
                      <a:pt x="6" y="1"/>
                    </a:lnTo>
                    <a:cubicBezTo>
                      <a:pt x="5" y="1"/>
                      <a:pt x="3" y="0"/>
                      <a:pt x="1" y="0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2" y="6"/>
                      <a:pt x="4" y="6"/>
                      <a:pt x="6" y="7"/>
                    </a:cubicBezTo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8" name="Freeform 1738"/>
              <p:cNvSpPr>
                <a:spLocks/>
              </p:cNvSpPr>
              <p:nvPr/>
            </p:nvSpPr>
            <p:spPr bwMode="auto">
              <a:xfrm>
                <a:off x="6805" y="8133"/>
                <a:ext cx="223" cy="199"/>
              </a:xfrm>
              <a:custGeom>
                <a:avLst/>
                <a:gdLst/>
                <a:ahLst/>
                <a:cxnLst>
                  <a:cxn ang="0">
                    <a:pos x="9" y="8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9" y="8"/>
                  </a:cxn>
                </a:cxnLst>
                <a:rect l="0" t="0" r="r" b="b"/>
                <a:pathLst>
                  <a:path w="9" h="8">
                    <a:moveTo>
                      <a:pt x="9" y="8"/>
                    </a:moveTo>
                    <a:lnTo>
                      <a:pt x="9" y="2"/>
                    </a:lnTo>
                    <a:cubicBezTo>
                      <a:pt x="7" y="1"/>
                      <a:pt x="5" y="1"/>
                      <a:pt x="2" y="0"/>
                    </a:cubicBezTo>
                    <a:cubicBezTo>
                      <a:pt x="1" y="2"/>
                      <a:pt x="1" y="3"/>
                      <a:pt x="0" y="5"/>
                    </a:cubicBezTo>
                    <a:cubicBezTo>
                      <a:pt x="4" y="6"/>
                      <a:pt x="7" y="7"/>
                      <a:pt x="9" y="8"/>
                    </a:cubicBezTo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9" name="Freeform 1739"/>
              <p:cNvSpPr>
                <a:spLocks/>
              </p:cNvSpPr>
              <p:nvPr/>
            </p:nvSpPr>
            <p:spPr bwMode="auto">
              <a:xfrm>
                <a:off x="6756" y="8332"/>
                <a:ext cx="272" cy="198"/>
              </a:xfrm>
              <a:custGeom>
                <a:avLst/>
                <a:gdLst/>
                <a:ahLst/>
                <a:cxnLst>
                  <a:cxn ang="0">
                    <a:pos x="11" y="8"/>
                  </a:cxn>
                  <a:cxn ang="0">
                    <a:pos x="11" y="3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11" y="8"/>
                  </a:cxn>
                </a:cxnLst>
                <a:rect l="0" t="0" r="r" b="b"/>
                <a:pathLst>
                  <a:path w="11" h="8">
                    <a:moveTo>
                      <a:pt x="11" y="8"/>
                    </a:moveTo>
                    <a:lnTo>
                      <a:pt x="11" y="3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11" y="8"/>
                    </a:lnTo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0" name="Freeform 1740"/>
              <p:cNvSpPr>
                <a:spLocks/>
              </p:cNvSpPr>
              <p:nvPr/>
            </p:nvSpPr>
            <p:spPr bwMode="auto">
              <a:xfrm>
                <a:off x="7226" y="8257"/>
                <a:ext cx="396" cy="521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5" y="0"/>
                  </a:cxn>
                  <a:cxn ang="0">
                    <a:pos x="16" y="3"/>
                  </a:cxn>
                  <a:cxn ang="0">
                    <a:pos x="15" y="21"/>
                  </a:cxn>
                  <a:cxn ang="0">
                    <a:pos x="0" y="16"/>
                  </a:cxn>
                </a:cxnLst>
                <a:rect l="0" t="0" r="r" b="b"/>
                <a:pathLst>
                  <a:path w="16" h="21">
                    <a:moveTo>
                      <a:pt x="0" y="16"/>
                    </a:moveTo>
                    <a:lnTo>
                      <a:pt x="5" y="0"/>
                    </a:lnTo>
                    <a:lnTo>
                      <a:pt x="16" y="3"/>
                    </a:lnTo>
                    <a:lnTo>
                      <a:pt x="15" y="21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1" name="Freeform 1741"/>
              <p:cNvSpPr>
                <a:spLocks/>
              </p:cNvSpPr>
              <p:nvPr/>
            </p:nvSpPr>
            <p:spPr bwMode="auto">
              <a:xfrm>
                <a:off x="7226" y="8257"/>
                <a:ext cx="247" cy="447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5" y="0"/>
                  </a:cxn>
                  <a:cxn ang="0">
                    <a:pos x="10" y="2"/>
                  </a:cxn>
                  <a:cxn ang="0">
                    <a:pos x="7" y="18"/>
                  </a:cxn>
                  <a:cxn ang="0">
                    <a:pos x="0" y="16"/>
                  </a:cxn>
                </a:cxnLst>
                <a:rect l="0" t="0" r="r" b="b"/>
                <a:pathLst>
                  <a:path w="10" h="18">
                    <a:moveTo>
                      <a:pt x="0" y="16"/>
                    </a:moveTo>
                    <a:lnTo>
                      <a:pt x="5" y="0"/>
                    </a:lnTo>
                    <a:lnTo>
                      <a:pt x="10" y="2"/>
                    </a:lnTo>
                    <a:lnTo>
                      <a:pt x="7" y="18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8696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2" name="Freeform 1742"/>
              <p:cNvSpPr>
                <a:spLocks/>
              </p:cNvSpPr>
              <p:nvPr/>
            </p:nvSpPr>
            <p:spPr bwMode="auto">
              <a:xfrm>
                <a:off x="7424" y="8307"/>
                <a:ext cx="198" cy="44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8" y="1"/>
                  </a:cxn>
                  <a:cxn ang="0">
                    <a:pos x="7" y="18"/>
                  </a:cxn>
                  <a:cxn ang="0">
                    <a:pos x="0" y="16"/>
                  </a:cxn>
                  <a:cxn ang="0">
                    <a:pos x="3" y="0"/>
                  </a:cxn>
                </a:cxnLst>
                <a:rect l="0" t="0" r="r" b="b"/>
                <a:pathLst>
                  <a:path w="8" h="18">
                    <a:moveTo>
                      <a:pt x="3" y="0"/>
                    </a:moveTo>
                    <a:lnTo>
                      <a:pt x="8" y="1"/>
                    </a:lnTo>
                    <a:lnTo>
                      <a:pt x="7" y="18"/>
                    </a:lnTo>
                    <a:lnTo>
                      <a:pt x="0" y="16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B8696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3" name="Freeform 1743"/>
              <p:cNvSpPr>
                <a:spLocks/>
              </p:cNvSpPr>
              <p:nvPr/>
            </p:nvSpPr>
            <p:spPr bwMode="auto">
              <a:xfrm>
                <a:off x="7251" y="8282"/>
                <a:ext cx="222" cy="347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5" y="0"/>
                  </a:cxn>
                  <a:cxn ang="0">
                    <a:pos x="9" y="1"/>
                  </a:cxn>
                  <a:cxn ang="0">
                    <a:pos x="5" y="1"/>
                  </a:cxn>
                  <a:cxn ang="0">
                    <a:pos x="0" y="14"/>
                  </a:cxn>
                </a:cxnLst>
                <a:rect l="0" t="0" r="r" b="b"/>
                <a:pathLst>
                  <a:path w="9" h="14">
                    <a:moveTo>
                      <a:pt x="0" y="14"/>
                    </a:moveTo>
                    <a:lnTo>
                      <a:pt x="5" y="0"/>
                    </a:lnTo>
                    <a:lnTo>
                      <a:pt x="9" y="1"/>
                    </a:lnTo>
                    <a:lnTo>
                      <a:pt x="5" y="1"/>
                    </a:lnTo>
                    <a:cubicBezTo>
                      <a:pt x="5" y="1"/>
                      <a:pt x="0" y="14"/>
                      <a:pt x="0" y="14"/>
                    </a:cubicBezTo>
                  </a:path>
                </a:pathLst>
              </a:custGeom>
              <a:solidFill>
                <a:srgbClr val="FFDF1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4" name="Freeform 1744"/>
              <p:cNvSpPr>
                <a:spLocks/>
              </p:cNvSpPr>
              <p:nvPr/>
            </p:nvSpPr>
            <p:spPr bwMode="auto">
              <a:xfrm>
                <a:off x="7424" y="8332"/>
                <a:ext cx="173" cy="347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3" y="0"/>
                  </a:cxn>
                  <a:cxn ang="0">
                    <a:pos x="7" y="1"/>
                  </a:cxn>
                  <a:cxn ang="0">
                    <a:pos x="4" y="0"/>
                  </a:cxn>
                  <a:cxn ang="0">
                    <a:pos x="0" y="14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3" y="0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FFDF1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5" name="Freeform 1745"/>
              <p:cNvSpPr>
                <a:spLocks/>
              </p:cNvSpPr>
              <p:nvPr/>
            </p:nvSpPr>
            <p:spPr bwMode="auto">
              <a:xfrm>
                <a:off x="7473" y="8431"/>
                <a:ext cx="124" cy="29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12"/>
                  </a:cxn>
                  <a:cxn ang="0">
                    <a:pos x="0" y="11"/>
                  </a:cxn>
                  <a:cxn ang="0">
                    <a:pos x="4" y="11"/>
                  </a:cxn>
                  <a:cxn ang="0">
                    <a:pos x="5" y="0"/>
                  </a:cxn>
                </a:cxnLst>
                <a:rect l="0" t="0" r="r" b="b"/>
                <a:pathLst>
                  <a:path w="5" h="12">
                    <a:moveTo>
                      <a:pt x="5" y="0"/>
                    </a:moveTo>
                    <a:lnTo>
                      <a:pt x="4" y="12"/>
                    </a:lnTo>
                    <a:lnTo>
                      <a:pt x="0" y="11"/>
                    </a:lnTo>
                    <a:lnTo>
                      <a:pt x="4" y="11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DF1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6" name="Freeform 1746"/>
              <p:cNvSpPr>
                <a:spLocks/>
              </p:cNvSpPr>
              <p:nvPr/>
            </p:nvSpPr>
            <p:spPr bwMode="auto">
              <a:xfrm>
                <a:off x="7275" y="8406"/>
                <a:ext cx="174" cy="27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11"/>
                  </a:cxn>
                  <a:cxn ang="0">
                    <a:pos x="0" y="10"/>
                  </a:cxn>
                  <a:cxn ang="0">
                    <a:pos x="4" y="10"/>
                  </a:cxn>
                  <a:cxn ang="0">
                    <a:pos x="7" y="0"/>
                  </a:cxn>
                </a:cxnLst>
                <a:rect l="0" t="0" r="r" b="b"/>
                <a:pathLst>
                  <a:path w="7" h="11">
                    <a:moveTo>
                      <a:pt x="7" y="0"/>
                    </a:moveTo>
                    <a:lnTo>
                      <a:pt x="5" y="11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FDF1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7" name="Freeform 1747"/>
              <p:cNvSpPr>
                <a:spLocks/>
              </p:cNvSpPr>
              <p:nvPr/>
            </p:nvSpPr>
            <p:spPr bwMode="auto">
              <a:xfrm>
                <a:off x="7449" y="8480"/>
                <a:ext cx="49" cy="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3"/>
                      <a:pt x="0" y="0"/>
                      <a:pt x="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8" name="Oval 1748"/>
              <p:cNvSpPr>
                <a:spLocks noChangeArrowheads="1"/>
              </p:cNvSpPr>
              <p:nvPr/>
            </p:nvSpPr>
            <p:spPr bwMode="auto">
              <a:xfrm>
                <a:off x="7473" y="8505"/>
                <a:ext cx="25" cy="25"/>
              </a:xfrm>
              <a:prstGeom prst="ellipse">
                <a:avLst/>
              </a:prstGeom>
              <a:solidFill>
                <a:srgbClr val="FFBF2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9" name="Freeform 1749"/>
              <p:cNvSpPr>
                <a:spLocks/>
              </p:cNvSpPr>
              <p:nvPr/>
            </p:nvSpPr>
            <p:spPr bwMode="auto">
              <a:xfrm>
                <a:off x="7374" y="8480"/>
                <a:ext cx="50" cy="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0" y="0"/>
                      <a:pt x="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0" name="Oval 1750"/>
              <p:cNvSpPr>
                <a:spLocks noChangeArrowheads="1"/>
              </p:cNvSpPr>
              <p:nvPr/>
            </p:nvSpPr>
            <p:spPr bwMode="auto">
              <a:xfrm>
                <a:off x="7399" y="8480"/>
                <a:ext cx="25" cy="25"/>
              </a:xfrm>
              <a:prstGeom prst="ellipse">
                <a:avLst/>
              </a:prstGeom>
              <a:solidFill>
                <a:srgbClr val="FFBF2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1" name="Freeform 1751"/>
              <p:cNvSpPr>
                <a:spLocks/>
              </p:cNvSpPr>
              <p:nvPr/>
            </p:nvSpPr>
            <p:spPr bwMode="auto">
              <a:xfrm>
                <a:off x="7473" y="8505"/>
                <a:ext cx="2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DF1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2" name="Freeform 1752"/>
              <p:cNvSpPr>
                <a:spLocks/>
              </p:cNvSpPr>
              <p:nvPr/>
            </p:nvSpPr>
            <p:spPr bwMode="auto">
              <a:xfrm>
                <a:off x="7424" y="8480"/>
                <a:ext cx="1" cy="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DF1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3" name="Freeform 1753"/>
              <p:cNvSpPr>
                <a:spLocks/>
              </p:cNvSpPr>
              <p:nvPr/>
            </p:nvSpPr>
            <p:spPr bwMode="auto">
              <a:xfrm>
                <a:off x="4454" y="8034"/>
                <a:ext cx="1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4" name="Freeform 1754"/>
              <p:cNvSpPr>
                <a:spLocks/>
              </p:cNvSpPr>
              <p:nvPr/>
            </p:nvSpPr>
            <p:spPr bwMode="auto">
              <a:xfrm>
                <a:off x="4454" y="8108"/>
                <a:ext cx="1" cy="10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4"/>
                      <a:pt x="0" y="4"/>
                    </a:cubicBezTo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5" name="Freeform 1755"/>
              <p:cNvSpPr>
                <a:spLocks/>
              </p:cNvSpPr>
              <p:nvPr/>
            </p:nvSpPr>
            <p:spPr bwMode="auto">
              <a:xfrm>
                <a:off x="3910" y="8381"/>
                <a:ext cx="4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6" name="Freeform 1756"/>
              <p:cNvSpPr>
                <a:spLocks/>
              </p:cNvSpPr>
              <p:nvPr/>
            </p:nvSpPr>
            <p:spPr bwMode="auto">
              <a:xfrm>
                <a:off x="1163" y="8778"/>
                <a:ext cx="6830" cy="744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4" y="12"/>
                  </a:cxn>
                  <a:cxn ang="0">
                    <a:pos x="14" y="15"/>
                  </a:cxn>
                  <a:cxn ang="0">
                    <a:pos x="13" y="9"/>
                  </a:cxn>
                  <a:cxn ang="0">
                    <a:pos x="22" y="14"/>
                  </a:cxn>
                  <a:cxn ang="0">
                    <a:pos x="22" y="9"/>
                  </a:cxn>
                  <a:cxn ang="0">
                    <a:pos x="29" y="13"/>
                  </a:cxn>
                  <a:cxn ang="0">
                    <a:pos x="30" y="7"/>
                  </a:cxn>
                  <a:cxn ang="0">
                    <a:pos x="38" y="13"/>
                  </a:cxn>
                  <a:cxn ang="0">
                    <a:pos x="41" y="7"/>
                  </a:cxn>
                  <a:cxn ang="0">
                    <a:pos x="47" y="12"/>
                  </a:cxn>
                  <a:cxn ang="0">
                    <a:pos x="54" y="6"/>
                  </a:cxn>
                  <a:cxn ang="0">
                    <a:pos x="56" y="12"/>
                  </a:cxn>
                  <a:cxn ang="0">
                    <a:pos x="62" y="5"/>
                  </a:cxn>
                  <a:cxn ang="0">
                    <a:pos x="71" y="10"/>
                  </a:cxn>
                  <a:cxn ang="0">
                    <a:pos x="74" y="4"/>
                  </a:cxn>
                  <a:cxn ang="0">
                    <a:pos x="85" y="10"/>
                  </a:cxn>
                  <a:cxn ang="0">
                    <a:pos x="84" y="3"/>
                  </a:cxn>
                  <a:cxn ang="0">
                    <a:pos x="96" y="9"/>
                  </a:cxn>
                  <a:cxn ang="0">
                    <a:pos x="98" y="2"/>
                  </a:cxn>
                  <a:cxn ang="0">
                    <a:pos x="115" y="8"/>
                  </a:cxn>
                  <a:cxn ang="0">
                    <a:pos x="115" y="0"/>
                  </a:cxn>
                  <a:cxn ang="0">
                    <a:pos x="132" y="9"/>
                  </a:cxn>
                  <a:cxn ang="0">
                    <a:pos x="135" y="2"/>
                  </a:cxn>
                  <a:cxn ang="0">
                    <a:pos x="144" y="9"/>
                  </a:cxn>
                  <a:cxn ang="0">
                    <a:pos x="144" y="1"/>
                  </a:cxn>
                  <a:cxn ang="0">
                    <a:pos x="160" y="9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76" y="3"/>
                  </a:cxn>
                  <a:cxn ang="0">
                    <a:pos x="187" y="12"/>
                  </a:cxn>
                  <a:cxn ang="0">
                    <a:pos x="190" y="4"/>
                  </a:cxn>
                  <a:cxn ang="0">
                    <a:pos x="202" y="13"/>
                  </a:cxn>
                  <a:cxn ang="0">
                    <a:pos x="207" y="7"/>
                  </a:cxn>
                  <a:cxn ang="0">
                    <a:pos x="213" y="16"/>
                  </a:cxn>
                  <a:cxn ang="0">
                    <a:pos x="219" y="9"/>
                  </a:cxn>
                  <a:cxn ang="0">
                    <a:pos x="228" y="18"/>
                  </a:cxn>
                  <a:cxn ang="0">
                    <a:pos x="232" y="12"/>
                  </a:cxn>
                  <a:cxn ang="0">
                    <a:pos x="237" y="19"/>
                  </a:cxn>
                  <a:cxn ang="0">
                    <a:pos x="239" y="13"/>
                  </a:cxn>
                  <a:cxn ang="0">
                    <a:pos x="247" y="20"/>
                  </a:cxn>
                  <a:cxn ang="0">
                    <a:pos x="251" y="15"/>
                  </a:cxn>
                  <a:cxn ang="0">
                    <a:pos x="263" y="23"/>
                  </a:cxn>
                  <a:cxn ang="0">
                    <a:pos x="264" y="16"/>
                  </a:cxn>
                  <a:cxn ang="0">
                    <a:pos x="276" y="24"/>
                  </a:cxn>
                  <a:cxn ang="0">
                    <a:pos x="276" y="30"/>
                  </a:cxn>
                  <a:cxn ang="0">
                    <a:pos x="234" y="25"/>
                  </a:cxn>
                  <a:cxn ang="0">
                    <a:pos x="182" y="17"/>
                  </a:cxn>
                  <a:cxn ang="0">
                    <a:pos x="148" y="14"/>
                  </a:cxn>
                  <a:cxn ang="0">
                    <a:pos x="99" y="13"/>
                  </a:cxn>
                  <a:cxn ang="0">
                    <a:pos x="43" y="17"/>
                  </a:cxn>
                  <a:cxn ang="0">
                    <a:pos x="2" y="20"/>
                  </a:cxn>
                  <a:cxn ang="0">
                    <a:pos x="0" y="16"/>
                  </a:cxn>
                </a:cxnLst>
                <a:rect l="0" t="0" r="r" b="b"/>
                <a:pathLst>
                  <a:path w="276" h="30">
                    <a:moveTo>
                      <a:pt x="0" y="16"/>
                    </a:moveTo>
                    <a:lnTo>
                      <a:pt x="4" y="12"/>
                    </a:lnTo>
                    <a:lnTo>
                      <a:pt x="14" y="15"/>
                    </a:lnTo>
                    <a:lnTo>
                      <a:pt x="13" y="9"/>
                    </a:lnTo>
                    <a:lnTo>
                      <a:pt x="22" y="14"/>
                    </a:lnTo>
                    <a:lnTo>
                      <a:pt x="22" y="9"/>
                    </a:lnTo>
                    <a:lnTo>
                      <a:pt x="29" y="13"/>
                    </a:lnTo>
                    <a:lnTo>
                      <a:pt x="30" y="7"/>
                    </a:lnTo>
                    <a:lnTo>
                      <a:pt x="38" y="13"/>
                    </a:lnTo>
                    <a:lnTo>
                      <a:pt x="41" y="7"/>
                    </a:lnTo>
                    <a:lnTo>
                      <a:pt x="47" y="12"/>
                    </a:lnTo>
                    <a:lnTo>
                      <a:pt x="54" y="6"/>
                    </a:lnTo>
                    <a:lnTo>
                      <a:pt x="56" y="12"/>
                    </a:lnTo>
                    <a:lnTo>
                      <a:pt x="62" y="5"/>
                    </a:lnTo>
                    <a:lnTo>
                      <a:pt x="71" y="10"/>
                    </a:lnTo>
                    <a:lnTo>
                      <a:pt x="74" y="4"/>
                    </a:lnTo>
                    <a:lnTo>
                      <a:pt x="85" y="10"/>
                    </a:lnTo>
                    <a:lnTo>
                      <a:pt x="84" y="3"/>
                    </a:lnTo>
                    <a:lnTo>
                      <a:pt x="96" y="9"/>
                    </a:lnTo>
                    <a:lnTo>
                      <a:pt x="98" y="2"/>
                    </a:lnTo>
                    <a:lnTo>
                      <a:pt x="115" y="8"/>
                    </a:lnTo>
                    <a:lnTo>
                      <a:pt x="115" y="0"/>
                    </a:lnTo>
                    <a:lnTo>
                      <a:pt x="132" y="9"/>
                    </a:lnTo>
                    <a:lnTo>
                      <a:pt x="135" y="2"/>
                    </a:lnTo>
                    <a:lnTo>
                      <a:pt x="144" y="9"/>
                    </a:lnTo>
                    <a:lnTo>
                      <a:pt x="144" y="1"/>
                    </a:lnTo>
                    <a:lnTo>
                      <a:pt x="160" y="9"/>
                    </a:lnTo>
                    <a:lnTo>
                      <a:pt x="161" y="2"/>
                    </a:lnTo>
                    <a:lnTo>
                      <a:pt x="172" y="9"/>
                    </a:lnTo>
                    <a:lnTo>
                      <a:pt x="176" y="3"/>
                    </a:lnTo>
                    <a:lnTo>
                      <a:pt x="187" y="12"/>
                    </a:lnTo>
                    <a:lnTo>
                      <a:pt x="190" y="4"/>
                    </a:lnTo>
                    <a:lnTo>
                      <a:pt x="202" y="13"/>
                    </a:lnTo>
                    <a:lnTo>
                      <a:pt x="207" y="7"/>
                    </a:lnTo>
                    <a:lnTo>
                      <a:pt x="213" y="16"/>
                    </a:lnTo>
                    <a:lnTo>
                      <a:pt x="219" y="9"/>
                    </a:lnTo>
                    <a:lnTo>
                      <a:pt x="228" y="18"/>
                    </a:lnTo>
                    <a:lnTo>
                      <a:pt x="232" y="12"/>
                    </a:lnTo>
                    <a:lnTo>
                      <a:pt x="237" y="19"/>
                    </a:lnTo>
                    <a:lnTo>
                      <a:pt x="239" y="13"/>
                    </a:lnTo>
                    <a:lnTo>
                      <a:pt x="247" y="20"/>
                    </a:lnTo>
                    <a:lnTo>
                      <a:pt x="251" y="15"/>
                    </a:lnTo>
                    <a:cubicBezTo>
                      <a:pt x="251" y="15"/>
                      <a:pt x="261" y="21"/>
                      <a:pt x="263" y="23"/>
                    </a:cubicBezTo>
                    <a:cubicBezTo>
                      <a:pt x="264" y="26"/>
                      <a:pt x="264" y="16"/>
                      <a:pt x="264" y="16"/>
                    </a:cubicBezTo>
                    <a:lnTo>
                      <a:pt x="276" y="24"/>
                    </a:lnTo>
                    <a:lnTo>
                      <a:pt x="276" y="30"/>
                    </a:lnTo>
                    <a:lnTo>
                      <a:pt x="234" y="25"/>
                    </a:lnTo>
                    <a:cubicBezTo>
                      <a:pt x="234" y="25"/>
                      <a:pt x="185" y="18"/>
                      <a:pt x="182" y="17"/>
                    </a:cubicBezTo>
                    <a:cubicBezTo>
                      <a:pt x="180" y="16"/>
                      <a:pt x="148" y="14"/>
                      <a:pt x="148" y="14"/>
                    </a:cubicBezTo>
                    <a:lnTo>
                      <a:pt x="99" y="13"/>
                    </a:lnTo>
                    <a:lnTo>
                      <a:pt x="43" y="17"/>
                    </a:lnTo>
                    <a:lnTo>
                      <a:pt x="2" y="2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7" name="Freeform 1757"/>
              <p:cNvSpPr>
                <a:spLocks/>
              </p:cNvSpPr>
              <p:nvPr/>
            </p:nvSpPr>
            <p:spPr bwMode="auto">
              <a:xfrm>
                <a:off x="2623" y="695"/>
                <a:ext cx="841" cy="2578"/>
              </a:xfrm>
              <a:custGeom>
                <a:avLst/>
                <a:gdLst/>
                <a:ahLst/>
                <a:cxnLst>
                  <a:cxn ang="0">
                    <a:pos x="14" y="104"/>
                  </a:cxn>
                  <a:cxn ang="0">
                    <a:pos x="0" y="0"/>
                  </a:cxn>
                  <a:cxn ang="0">
                    <a:pos x="34" y="96"/>
                  </a:cxn>
                  <a:cxn ang="0">
                    <a:pos x="14" y="104"/>
                  </a:cxn>
                </a:cxnLst>
                <a:rect l="0" t="0" r="r" b="b"/>
                <a:pathLst>
                  <a:path w="34" h="104">
                    <a:moveTo>
                      <a:pt x="14" y="104"/>
                    </a:moveTo>
                    <a:lnTo>
                      <a:pt x="0" y="0"/>
                    </a:lnTo>
                    <a:lnTo>
                      <a:pt x="34" y="96"/>
                    </a:lnTo>
                    <a:lnTo>
                      <a:pt x="14" y="104"/>
                    </a:lnTo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8" name="Freeform 1758"/>
              <p:cNvSpPr>
                <a:spLocks/>
              </p:cNvSpPr>
              <p:nvPr/>
            </p:nvSpPr>
            <p:spPr bwMode="auto">
              <a:xfrm>
                <a:off x="7548" y="1637"/>
                <a:ext cx="2053" cy="1860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83" y="0"/>
                  </a:cxn>
                  <a:cxn ang="0">
                    <a:pos x="17" y="75"/>
                  </a:cxn>
                  <a:cxn ang="0">
                    <a:pos x="0" y="61"/>
                  </a:cxn>
                </a:cxnLst>
                <a:rect l="0" t="0" r="r" b="b"/>
                <a:pathLst>
                  <a:path w="83" h="75">
                    <a:moveTo>
                      <a:pt x="0" y="61"/>
                    </a:moveTo>
                    <a:lnTo>
                      <a:pt x="83" y="0"/>
                    </a:lnTo>
                    <a:lnTo>
                      <a:pt x="17" y="75"/>
                    </a:lnTo>
                    <a:lnTo>
                      <a:pt x="0" y="61"/>
                    </a:lnTo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9" name="Freeform 1759"/>
              <p:cNvSpPr>
                <a:spLocks/>
              </p:cNvSpPr>
              <p:nvPr/>
            </p:nvSpPr>
            <p:spPr bwMode="auto">
              <a:xfrm>
                <a:off x="6508" y="4612"/>
                <a:ext cx="1188" cy="39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0" y="0"/>
                  </a:cxn>
                  <a:cxn ang="0">
                    <a:pos x="48" y="16"/>
                  </a:cxn>
                  <a:cxn ang="0">
                    <a:pos x="0" y="13"/>
                  </a:cxn>
                </a:cxnLst>
                <a:rect l="0" t="0" r="r" b="b"/>
                <a:pathLst>
                  <a:path w="48" h="16">
                    <a:moveTo>
                      <a:pt x="0" y="13"/>
                    </a:moveTo>
                    <a:lnTo>
                      <a:pt x="30" y="0"/>
                    </a:lnTo>
                    <a:lnTo>
                      <a:pt x="48" y="16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AFD7A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0" name="Freeform 1760"/>
              <p:cNvSpPr>
                <a:spLocks/>
              </p:cNvSpPr>
              <p:nvPr/>
            </p:nvSpPr>
            <p:spPr bwMode="auto">
              <a:xfrm>
                <a:off x="445" y="6844"/>
                <a:ext cx="223" cy="19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3"/>
                  </a:cxn>
                  <a:cxn ang="0">
                    <a:pos x="9" y="78"/>
                  </a:cxn>
                  <a:cxn ang="0">
                    <a:pos x="4" y="78"/>
                  </a:cxn>
                  <a:cxn ang="0">
                    <a:pos x="0" y="0"/>
                  </a:cxn>
                </a:cxnLst>
                <a:rect l="0" t="0" r="r" b="b"/>
                <a:pathLst>
                  <a:path w="9" h="78">
                    <a:moveTo>
                      <a:pt x="0" y="0"/>
                    </a:moveTo>
                    <a:lnTo>
                      <a:pt x="6" y="3"/>
                    </a:lnTo>
                    <a:lnTo>
                      <a:pt x="9" y="78"/>
                    </a:lnTo>
                    <a:lnTo>
                      <a:pt x="4" y="7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2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1" name="Freeform 1761"/>
              <p:cNvSpPr>
                <a:spLocks/>
              </p:cNvSpPr>
              <p:nvPr/>
            </p:nvSpPr>
            <p:spPr bwMode="auto">
              <a:xfrm>
                <a:off x="495" y="6943"/>
                <a:ext cx="173" cy="178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"/>
                  </a:cxn>
                  <a:cxn ang="0">
                    <a:pos x="3" y="4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3" y="13"/>
                  </a:cxn>
                  <a:cxn ang="0">
                    <a:pos x="0" y="15"/>
                  </a:cxn>
                  <a:cxn ang="0">
                    <a:pos x="3" y="18"/>
                  </a:cxn>
                  <a:cxn ang="0">
                    <a:pos x="1" y="20"/>
                  </a:cxn>
                  <a:cxn ang="0">
                    <a:pos x="3" y="22"/>
                  </a:cxn>
                  <a:cxn ang="0">
                    <a:pos x="1" y="24"/>
                  </a:cxn>
                  <a:cxn ang="0">
                    <a:pos x="4" y="26"/>
                  </a:cxn>
                  <a:cxn ang="0">
                    <a:pos x="1" y="29"/>
                  </a:cxn>
                  <a:cxn ang="0">
                    <a:pos x="3" y="32"/>
                  </a:cxn>
                  <a:cxn ang="0">
                    <a:pos x="2" y="34"/>
                  </a:cxn>
                  <a:cxn ang="0">
                    <a:pos x="4" y="36"/>
                  </a:cxn>
                  <a:cxn ang="0">
                    <a:pos x="2" y="39"/>
                  </a:cxn>
                  <a:cxn ang="0">
                    <a:pos x="4" y="41"/>
                  </a:cxn>
                  <a:cxn ang="0">
                    <a:pos x="2" y="45"/>
                  </a:cxn>
                  <a:cxn ang="0">
                    <a:pos x="4" y="47"/>
                  </a:cxn>
                  <a:cxn ang="0">
                    <a:pos x="2" y="50"/>
                  </a:cxn>
                  <a:cxn ang="0">
                    <a:pos x="5" y="53"/>
                  </a:cxn>
                  <a:cxn ang="0">
                    <a:pos x="3" y="56"/>
                  </a:cxn>
                  <a:cxn ang="0">
                    <a:pos x="5" y="58"/>
                  </a:cxn>
                  <a:cxn ang="0">
                    <a:pos x="2" y="61"/>
                  </a:cxn>
                  <a:cxn ang="0">
                    <a:pos x="5" y="65"/>
                  </a:cxn>
                  <a:cxn ang="0">
                    <a:pos x="3" y="68"/>
                  </a:cxn>
                  <a:cxn ang="0">
                    <a:pos x="7" y="72"/>
                  </a:cxn>
                  <a:cxn ang="0">
                    <a:pos x="3" y="0"/>
                  </a:cxn>
                </a:cxnLst>
                <a:rect l="0" t="0" r="r" b="b"/>
                <a:pathLst>
                  <a:path w="7" h="72">
                    <a:moveTo>
                      <a:pt x="3" y="0"/>
                    </a:moveTo>
                    <a:lnTo>
                      <a:pt x="0" y="1"/>
                    </a:lnTo>
                    <a:lnTo>
                      <a:pt x="3" y="4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0" y="15"/>
                    </a:lnTo>
                    <a:lnTo>
                      <a:pt x="3" y="18"/>
                    </a:lnTo>
                    <a:lnTo>
                      <a:pt x="1" y="20"/>
                    </a:lnTo>
                    <a:lnTo>
                      <a:pt x="3" y="22"/>
                    </a:lnTo>
                    <a:lnTo>
                      <a:pt x="1" y="24"/>
                    </a:lnTo>
                    <a:lnTo>
                      <a:pt x="4" y="26"/>
                    </a:lnTo>
                    <a:lnTo>
                      <a:pt x="1" y="29"/>
                    </a:lnTo>
                    <a:lnTo>
                      <a:pt x="3" y="32"/>
                    </a:lnTo>
                    <a:lnTo>
                      <a:pt x="2" y="34"/>
                    </a:lnTo>
                    <a:lnTo>
                      <a:pt x="4" y="36"/>
                    </a:lnTo>
                    <a:lnTo>
                      <a:pt x="2" y="39"/>
                    </a:lnTo>
                    <a:lnTo>
                      <a:pt x="4" y="41"/>
                    </a:lnTo>
                    <a:lnTo>
                      <a:pt x="2" y="45"/>
                    </a:lnTo>
                    <a:lnTo>
                      <a:pt x="4" y="47"/>
                    </a:lnTo>
                    <a:lnTo>
                      <a:pt x="2" y="50"/>
                    </a:lnTo>
                    <a:lnTo>
                      <a:pt x="5" y="53"/>
                    </a:lnTo>
                    <a:lnTo>
                      <a:pt x="3" y="56"/>
                    </a:lnTo>
                    <a:lnTo>
                      <a:pt x="5" y="58"/>
                    </a:lnTo>
                    <a:lnTo>
                      <a:pt x="2" y="61"/>
                    </a:lnTo>
                    <a:lnTo>
                      <a:pt x="5" y="65"/>
                    </a:lnTo>
                    <a:lnTo>
                      <a:pt x="3" y="68"/>
                    </a:lnTo>
                    <a:lnTo>
                      <a:pt x="7" y="72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4061B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5" name="Group 1762"/>
          <p:cNvGrpSpPr>
            <a:grpSpLocks/>
          </p:cNvGrpSpPr>
          <p:nvPr/>
        </p:nvGrpSpPr>
        <p:grpSpPr bwMode="auto">
          <a:xfrm>
            <a:off x="7572364" y="5786454"/>
            <a:ext cx="1571636" cy="803276"/>
            <a:chOff x="6168" y="2376"/>
            <a:chExt cx="1977" cy="1040"/>
          </a:xfrm>
        </p:grpSpPr>
        <p:sp>
          <p:nvSpPr>
            <p:cNvPr id="6" name="Freeform 1763"/>
            <p:cNvSpPr>
              <a:spLocks/>
            </p:cNvSpPr>
            <p:nvPr/>
          </p:nvSpPr>
          <p:spPr bwMode="auto">
            <a:xfrm>
              <a:off x="6265" y="2376"/>
              <a:ext cx="1880" cy="918"/>
            </a:xfrm>
            <a:custGeom>
              <a:avLst/>
              <a:gdLst/>
              <a:ahLst/>
              <a:cxnLst>
                <a:cxn ang="0">
                  <a:pos x="76" y="34"/>
                </a:cxn>
                <a:cxn ang="0">
                  <a:pos x="51" y="35"/>
                </a:cxn>
                <a:cxn ang="0">
                  <a:pos x="49" y="33"/>
                </a:cxn>
                <a:cxn ang="0">
                  <a:pos x="35" y="33"/>
                </a:cxn>
                <a:cxn ang="0">
                  <a:pos x="34" y="35"/>
                </a:cxn>
                <a:cxn ang="0">
                  <a:pos x="32" y="35"/>
                </a:cxn>
                <a:cxn ang="0">
                  <a:pos x="17" y="35"/>
                </a:cxn>
                <a:cxn ang="0">
                  <a:pos x="8" y="36"/>
                </a:cxn>
                <a:cxn ang="0">
                  <a:pos x="2" y="37"/>
                </a:cxn>
                <a:cxn ang="0">
                  <a:pos x="0" y="35"/>
                </a:cxn>
                <a:cxn ang="0">
                  <a:pos x="1" y="33"/>
                </a:cxn>
                <a:cxn ang="0">
                  <a:pos x="2" y="31"/>
                </a:cxn>
                <a:cxn ang="0">
                  <a:pos x="3" y="25"/>
                </a:cxn>
                <a:cxn ang="0">
                  <a:pos x="16" y="22"/>
                </a:cxn>
                <a:cxn ang="0">
                  <a:pos x="22" y="15"/>
                </a:cxn>
                <a:cxn ang="0">
                  <a:pos x="30" y="14"/>
                </a:cxn>
                <a:cxn ang="0">
                  <a:pos x="32" y="25"/>
                </a:cxn>
                <a:cxn ang="0">
                  <a:pos x="32" y="21"/>
                </a:cxn>
                <a:cxn ang="0">
                  <a:pos x="30" y="1"/>
                </a:cxn>
                <a:cxn ang="0">
                  <a:pos x="50" y="0"/>
                </a:cxn>
                <a:cxn ang="0">
                  <a:pos x="76" y="0"/>
                </a:cxn>
                <a:cxn ang="0">
                  <a:pos x="76" y="30"/>
                </a:cxn>
                <a:cxn ang="0">
                  <a:pos x="76" y="34"/>
                </a:cxn>
              </a:cxnLst>
              <a:rect l="0" t="0" r="r" b="b"/>
              <a:pathLst>
                <a:path w="76" h="37">
                  <a:moveTo>
                    <a:pt x="76" y="34"/>
                  </a:moveTo>
                  <a:lnTo>
                    <a:pt x="51" y="35"/>
                  </a:lnTo>
                  <a:lnTo>
                    <a:pt x="49" y="33"/>
                  </a:lnTo>
                  <a:lnTo>
                    <a:pt x="35" y="33"/>
                  </a:lnTo>
                  <a:lnTo>
                    <a:pt x="34" y="35"/>
                  </a:lnTo>
                  <a:lnTo>
                    <a:pt x="32" y="35"/>
                  </a:lnTo>
                  <a:lnTo>
                    <a:pt x="17" y="35"/>
                  </a:lnTo>
                  <a:lnTo>
                    <a:pt x="8" y="36"/>
                  </a:lnTo>
                  <a:lnTo>
                    <a:pt x="2" y="37"/>
                  </a:lnTo>
                  <a:lnTo>
                    <a:pt x="0" y="35"/>
                  </a:lnTo>
                  <a:lnTo>
                    <a:pt x="1" y="33"/>
                  </a:lnTo>
                  <a:lnTo>
                    <a:pt x="2" y="31"/>
                  </a:lnTo>
                  <a:lnTo>
                    <a:pt x="3" y="25"/>
                  </a:lnTo>
                  <a:lnTo>
                    <a:pt x="16" y="22"/>
                  </a:lnTo>
                  <a:lnTo>
                    <a:pt x="22" y="15"/>
                  </a:lnTo>
                  <a:lnTo>
                    <a:pt x="30" y="14"/>
                  </a:lnTo>
                  <a:lnTo>
                    <a:pt x="32" y="25"/>
                  </a:lnTo>
                  <a:lnTo>
                    <a:pt x="32" y="21"/>
                  </a:lnTo>
                  <a:lnTo>
                    <a:pt x="30" y="1"/>
                  </a:lnTo>
                  <a:lnTo>
                    <a:pt x="50" y="0"/>
                  </a:lnTo>
                  <a:lnTo>
                    <a:pt x="76" y="0"/>
                  </a:lnTo>
                  <a:lnTo>
                    <a:pt x="76" y="30"/>
                  </a:lnTo>
                  <a:lnTo>
                    <a:pt x="76" y="34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1764"/>
            <p:cNvSpPr>
              <a:spLocks/>
            </p:cNvSpPr>
            <p:nvPr/>
          </p:nvSpPr>
          <p:spPr bwMode="auto">
            <a:xfrm>
              <a:off x="6287" y="2762"/>
              <a:ext cx="743" cy="521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15" y="8"/>
                </a:cxn>
                <a:cxn ang="0">
                  <a:pos x="20" y="0"/>
                </a:cxn>
                <a:cxn ang="0">
                  <a:pos x="28" y="0"/>
                </a:cxn>
                <a:cxn ang="0">
                  <a:pos x="30" y="18"/>
                </a:cxn>
                <a:cxn ang="0">
                  <a:pos x="16" y="19"/>
                </a:cxn>
                <a:cxn ang="0">
                  <a:pos x="13" y="14"/>
                </a:cxn>
                <a:cxn ang="0">
                  <a:pos x="10" y="13"/>
                </a:cxn>
                <a:cxn ang="0">
                  <a:pos x="6" y="16"/>
                </a:cxn>
                <a:cxn ang="0">
                  <a:pos x="5" y="20"/>
                </a:cxn>
                <a:cxn ang="0">
                  <a:pos x="0" y="21"/>
                </a:cxn>
                <a:cxn ang="0">
                  <a:pos x="2" y="10"/>
                </a:cxn>
              </a:cxnLst>
              <a:rect l="0" t="0" r="r" b="b"/>
              <a:pathLst>
                <a:path w="30" h="21">
                  <a:moveTo>
                    <a:pt x="2" y="10"/>
                  </a:moveTo>
                  <a:lnTo>
                    <a:pt x="15" y="8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30" y="18"/>
                  </a:lnTo>
                  <a:lnTo>
                    <a:pt x="16" y="19"/>
                  </a:lnTo>
                  <a:cubicBezTo>
                    <a:pt x="15" y="17"/>
                    <a:pt x="14" y="15"/>
                    <a:pt x="13" y="14"/>
                  </a:cubicBezTo>
                  <a:cubicBezTo>
                    <a:pt x="12" y="13"/>
                    <a:pt x="11" y="13"/>
                    <a:pt x="10" y="13"/>
                  </a:cubicBezTo>
                  <a:cubicBezTo>
                    <a:pt x="8" y="13"/>
                    <a:pt x="6" y="14"/>
                    <a:pt x="6" y="16"/>
                  </a:cubicBezTo>
                  <a:lnTo>
                    <a:pt x="5" y="20"/>
                  </a:lnTo>
                  <a:lnTo>
                    <a:pt x="0" y="21"/>
                  </a:lnTo>
                  <a:lnTo>
                    <a:pt x="2" y="10"/>
                  </a:lnTo>
                </a:path>
              </a:pathLst>
            </a:custGeom>
            <a:solidFill>
              <a:srgbClr val="1B0F6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Oval 1765"/>
            <p:cNvSpPr>
              <a:spLocks noChangeArrowheads="1"/>
            </p:cNvSpPr>
            <p:nvPr/>
          </p:nvSpPr>
          <p:spPr bwMode="auto">
            <a:xfrm>
              <a:off x="6402" y="3129"/>
              <a:ext cx="247" cy="27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1766"/>
            <p:cNvSpPr>
              <a:spLocks/>
            </p:cNvSpPr>
            <p:nvPr/>
          </p:nvSpPr>
          <p:spPr bwMode="auto">
            <a:xfrm>
              <a:off x="6426" y="3154"/>
              <a:ext cx="223" cy="24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5"/>
                </a:cxn>
                <a:cxn ang="0">
                  <a:pos x="4" y="0"/>
                </a:cxn>
              </a:cxnLst>
              <a:rect l="0" t="0" r="r" b="b"/>
              <a:pathLst>
                <a:path w="9" h="10">
                  <a:moveTo>
                    <a:pt x="4" y="0"/>
                  </a:moveTo>
                  <a:cubicBezTo>
                    <a:pt x="9" y="2"/>
                    <a:pt x="5" y="10"/>
                    <a:pt x="2" y="5"/>
                  </a:cubicBezTo>
                  <a:cubicBezTo>
                    <a:pt x="0" y="2"/>
                    <a:pt x="2" y="0"/>
                    <a:pt x="4" y="0"/>
                  </a:cubicBezTo>
                </a:path>
              </a:pathLst>
            </a:custGeom>
            <a:solidFill>
              <a:srgbClr val="A0A0A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767"/>
            <p:cNvSpPr>
              <a:spLocks/>
            </p:cNvSpPr>
            <p:nvPr/>
          </p:nvSpPr>
          <p:spPr bwMode="auto">
            <a:xfrm>
              <a:off x="6180" y="3154"/>
              <a:ext cx="222" cy="174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9" y="0"/>
                </a:cxn>
                <a:cxn ang="0">
                  <a:pos x="9" y="5"/>
                </a:cxn>
                <a:cxn ang="0">
                  <a:pos x="1" y="7"/>
                </a:cxn>
              </a:cxnLst>
              <a:rect l="0" t="0" r="r" b="b"/>
              <a:pathLst>
                <a:path w="9" h="7">
                  <a:moveTo>
                    <a:pt x="1" y="7"/>
                  </a:moveTo>
                  <a:lnTo>
                    <a:pt x="0" y="4"/>
                  </a:lnTo>
                  <a:cubicBezTo>
                    <a:pt x="1" y="3"/>
                    <a:pt x="2" y="2"/>
                    <a:pt x="2" y="1"/>
                  </a:cubicBezTo>
                  <a:lnTo>
                    <a:pt x="9" y="0"/>
                  </a:lnTo>
                  <a:lnTo>
                    <a:pt x="9" y="5"/>
                  </a:lnTo>
                  <a:lnTo>
                    <a:pt x="1" y="7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768"/>
            <p:cNvSpPr>
              <a:spLocks/>
            </p:cNvSpPr>
            <p:nvPr/>
          </p:nvSpPr>
          <p:spPr bwMode="auto">
            <a:xfrm>
              <a:off x="6168" y="3193"/>
              <a:ext cx="174" cy="12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7" y="0"/>
                </a:cxn>
                <a:cxn ang="0">
                  <a:pos x="7" y="4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1" y="1"/>
                </a:cxn>
              </a:cxnLst>
              <a:rect l="0" t="0" r="r" b="b"/>
              <a:pathLst>
                <a:path w="7" h="5">
                  <a:moveTo>
                    <a:pt x="1" y="1"/>
                  </a:moveTo>
                  <a:lnTo>
                    <a:pt x="7" y="0"/>
                  </a:lnTo>
                  <a:lnTo>
                    <a:pt x="7" y="4"/>
                  </a:lnTo>
                  <a:lnTo>
                    <a:pt x="1" y="5"/>
                  </a:lnTo>
                  <a:lnTo>
                    <a:pt x="0" y="3"/>
                  </a:lnTo>
                  <a:cubicBezTo>
                    <a:pt x="0" y="3"/>
                    <a:pt x="2" y="1"/>
                    <a:pt x="1" y="1"/>
                  </a:cubicBezTo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769"/>
            <p:cNvSpPr>
              <a:spLocks/>
            </p:cNvSpPr>
            <p:nvPr/>
          </p:nvSpPr>
          <p:spPr bwMode="auto">
            <a:xfrm>
              <a:off x="7032" y="2376"/>
              <a:ext cx="1113" cy="769"/>
            </a:xfrm>
            <a:custGeom>
              <a:avLst/>
              <a:gdLst/>
              <a:ahLst/>
              <a:cxnLst>
                <a:cxn ang="0">
                  <a:pos x="2" y="31"/>
                </a:cxn>
                <a:cxn ang="0">
                  <a:pos x="0" y="2"/>
                </a:cxn>
                <a:cxn ang="0">
                  <a:pos x="44" y="0"/>
                </a:cxn>
                <a:cxn ang="0">
                  <a:pos x="45" y="30"/>
                </a:cxn>
                <a:cxn ang="0">
                  <a:pos x="2" y="31"/>
                </a:cxn>
              </a:cxnLst>
              <a:rect l="0" t="0" r="r" b="b"/>
              <a:pathLst>
                <a:path w="45" h="31">
                  <a:moveTo>
                    <a:pt x="2" y="31"/>
                  </a:moveTo>
                  <a:lnTo>
                    <a:pt x="0" y="2"/>
                  </a:lnTo>
                  <a:lnTo>
                    <a:pt x="44" y="0"/>
                  </a:lnTo>
                  <a:lnTo>
                    <a:pt x="45" y="30"/>
                  </a:lnTo>
                  <a:lnTo>
                    <a:pt x="2" y="31"/>
                  </a:lnTo>
                </a:path>
              </a:pathLst>
            </a:custGeom>
            <a:solidFill>
              <a:srgbClr val="FF309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770"/>
            <p:cNvSpPr>
              <a:spLocks/>
            </p:cNvSpPr>
            <p:nvPr/>
          </p:nvSpPr>
          <p:spPr bwMode="auto">
            <a:xfrm>
              <a:off x="6393" y="2989"/>
              <a:ext cx="594" cy="27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3" y="5"/>
                </a:cxn>
                <a:cxn ang="0">
                  <a:pos x="7" y="5"/>
                </a:cxn>
                <a:cxn ang="0">
                  <a:pos x="11" y="9"/>
                </a:cxn>
                <a:cxn ang="0">
                  <a:pos x="14" y="11"/>
                </a:cxn>
                <a:cxn ang="0">
                  <a:pos x="24" y="10"/>
                </a:cxn>
                <a:cxn ang="0">
                  <a:pos x="15" y="10"/>
                </a:cxn>
                <a:cxn ang="0">
                  <a:pos x="3" y="4"/>
                </a:cxn>
                <a:cxn ang="0">
                  <a:pos x="0" y="6"/>
                </a:cxn>
              </a:cxnLst>
              <a:rect l="0" t="0" r="r" b="b"/>
              <a:pathLst>
                <a:path w="24" h="11">
                  <a:moveTo>
                    <a:pt x="0" y="6"/>
                  </a:moveTo>
                  <a:cubicBezTo>
                    <a:pt x="1" y="6"/>
                    <a:pt x="2" y="5"/>
                    <a:pt x="3" y="5"/>
                  </a:cubicBezTo>
                  <a:cubicBezTo>
                    <a:pt x="4" y="5"/>
                    <a:pt x="6" y="4"/>
                    <a:pt x="7" y="5"/>
                  </a:cubicBezTo>
                  <a:cubicBezTo>
                    <a:pt x="8" y="5"/>
                    <a:pt x="9" y="8"/>
                    <a:pt x="11" y="9"/>
                  </a:cubicBezTo>
                  <a:cubicBezTo>
                    <a:pt x="12" y="9"/>
                    <a:pt x="13" y="11"/>
                    <a:pt x="14" y="11"/>
                  </a:cubicBezTo>
                  <a:lnTo>
                    <a:pt x="24" y="10"/>
                  </a:lnTo>
                  <a:cubicBezTo>
                    <a:pt x="21" y="10"/>
                    <a:pt x="17" y="10"/>
                    <a:pt x="15" y="10"/>
                  </a:cubicBezTo>
                  <a:cubicBezTo>
                    <a:pt x="10" y="9"/>
                    <a:pt x="9" y="0"/>
                    <a:pt x="3" y="4"/>
                  </a:cubicBezTo>
                  <a:lnTo>
                    <a:pt x="0" y="6"/>
                  </a:lnTo>
                </a:path>
              </a:pathLst>
            </a:custGeom>
            <a:solidFill>
              <a:srgbClr val="3020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Oval 1771"/>
            <p:cNvSpPr>
              <a:spLocks noChangeArrowheads="1"/>
            </p:cNvSpPr>
            <p:nvPr/>
          </p:nvSpPr>
          <p:spPr bwMode="auto">
            <a:xfrm>
              <a:off x="7583" y="3129"/>
              <a:ext cx="223" cy="24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Oval 1772"/>
            <p:cNvSpPr>
              <a:spLocks noChangeArrowheads="1"/>
            </p:cNvSpPr>
            <p:nvPr/>
          </p:nvSpPr>
          <p:spPr bwMode="auto">
            <a:xfrm>
              <a:off x="7361" y="3143"/>
              <a:ext cx="222" cy="24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773"/>
            <p:cNvSpPr>
              <a:spLocks/>
            </p:cNvSpPr>
            <p:nvPr/>
          </p:nvSpPr>
          <p:spPr bwMode="auto">
            <a:xfrm>
              <a:off x="7383" y="3193"/>
              <a:ext cx="223" cy="22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" y="4"/>
                </a:cxn>
                <a:cxn ang="0">
                  <a:pos x="4" y="0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9" y="2"/>
                    <a:pt x="5" y="9"/>
                    <a:pt x="1" y="4"/>
                  </a:cubicBezTo>
                  <a:cubicBezTo>
                    <a:pt x="0" y="2"/>
                    <a:pt x="2" y="0"/>
                    <a:pt x="4" y="0"/>
                  </a:cubicBezTo>
                </a:path>
              </a:pathLst>
            </a:custGeom>
            <a:solidFill>
              <a:srgbClr val="A0A0A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774"/>
            <p:cNvSpPr>
              <a:spLocks/>
            </p:cNvSpPr>
            <p:nvPr/>
          </p:nvSpPr>
          <p:spPr bwMode="auto">
            <a:xfrm>
              <a:off x="7606" y="3193"/>
              <a:ext cx="223" cy="22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4"/>
                </a:cxn>
                <a:cxn ang="0">
                  <a:pos x="4" y="0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9" y="2"/>
                    <a:pt x="5" y="9"/>
                    <a:pt x="2" y="4"/>
                  </a:cubicBezTo>
                  <a:cubicBezTo>
                    <a:pt x="0" y="2"/>
                    <a:pt x="2" y="0"/>
                    <a:pt x="4" y="0"/>
                  </a:cubicBezTo>
                </a:path>
              </a:pathLst>
            </a:custGeom>
            <a:solidFill>
              <a:srgbClr val="A0A0A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775"/>
            <p:cNvSpPr>
              <a:spLocks/>
            </p:cNvSpPr>
            <p:nvPr/>
          </p:nvSpPr>
          <p:spPr bwMode="auto">
            <a:xfrm>
              <a:off x="6704" y="2815"/>
              <a:ext cx="247" cy="174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0" y="7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4" y="1"/>
                </a:cxn>
              </a:cxnLst>
              <a:rect l="0" t="0" r="r" b="b"/>
              <a:pathLst>
                <a:path w="10" h="7">
                  <a:moveTo>
                    <a:pt x="4" y="1"/>
                  </a:moveTo>
                  <a:lnTo>
                    <a:pt x="0" y="7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4" y="1"/>
                  </a:lnTo>
                </a:path>
              </a:pathLst>
            </a:custGeom>
            <a:solidFill>
              <a:srgbClr val="F3EF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776"/>
            <p:cNvSpPr>
              <a:spLocks/>
            </p:cNvSpPr>
            <p:nvPr/>
          </p:nvSpPr>
          <p:spPr bwMode="auto">
            <a:xfrm>
              <a:off x="6331" y="2980"/>
              <a:ext cx="99" cy="149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4" y="3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2" y="1"/>
                </a:cxn>
              </a:cxnLst>
              <a:rect l="0" t="0" r="r" b="b"/>
              <a:pathLst>
                <a:path w="4" h="6">
                  <a:moveTo>
                    <a:pt x="2" y="1"/>
                  </a:moveTo>
                  <a:cubicBezTo>
                    <a:pt x="3" y="2"/>
                    <a:pt x="4" y="2"/>
                    <a:pt x="4" y="3"/>
                  </a:cubicBezTo>
                  <a:cubicBezTo>
                    <a:pt x="4" y="5"/>
                    <a:pt x="2" y="6"/>
                    <a:pt x="0" y="6"/>
                  </a:cubicBez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1" name="Group 1777"/>
          <p:cNvGrpSpPr>
            <a:grpSpLocks/>
          </p:cNvGrpSpPr>
          <p:nvPr/>
        </p:nvGrpSpPr>
        <p:grpSpPr bwMode="auto">
          <a:xfrm rot="20906028">
            <a:off x="9320042" y="6330321"/>
            <a:ext cx="1000132" cy="431801"/>
            <a:chOff x="10019" y="1760"/>
            <a:chExt cx="1101" cy="454"/>
          </a:xfrm>
        </p:grpSpPr>
        <p:sp>
          <p:nvSpPr>
            <p:cNvPr id="22" name="Freeform 1778"/>
            <p:cNvSpPr>
              <a:spLocks/>
            </p:cNvSpPr>
            <p:nvPr/>
          </p:nvSpPr>
          <p:spPr bwMode="auto">
            <a:xfrm>
              <a:off x="10019" y="1870"/>
              <a:ext cx="173" cy="124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7" y="2"/>
                </a:cxn>
                <a:cxn ang="0">
                  <a:pos x="5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4" y="1"/>
                </a:cxn>
              </a:cxnLst>
              <a:rect l="0" t="0" r="r" b="b"/>
              <a:pathLst>
                <a:path w="7" h="5">
                  <a:moveTo>
                    <a:pt x="4" y="1"/>
                  </a:moveTo>
                  <a:lnTo>
                    <a:pt x="7" y="2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1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779"/>
            <p:cNvSpPr>
              <a:spLocks/>
            </p:cNvSpPr>
            <p:nvPr/>
          </p:nvSpPr>
          <p:spPr bwMode="auto">
            <a:xfrm>
              <a:off x="10971" y="2077"/>
              <a:ext cx="149" cy="12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1" y="4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3" y="0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lnTo>
                    <a:pt x="0" y="0"/>
                  </a:lnTo>
                  <a:lnTo>
                    <a:pt x="1" y="4"/>
                  </a:lnTo>
                  <a:lnTo>
                    <a:pt x="5" y="5"/>
                  </a:lnTo>
                  <a:lnTo>
                    <a:pt x="6" y="2"/>
                  </a:lnTo>
                  <a:lnTo>
                    <a:pt x="5" y="0"/>
                  </a:lnTo>
                  <a:lnTo>
                    <a:pt x="3" y="0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Oval 1780"/>
            <p:cNvSpPr>
              <a:spLocks noChangeArrowheads="1"/>
            </p:cNvSpPr>
            <p:nvPr/>
          </p:nvSpPr>
          <p:spPr bwMode="auto">
            <a:xfrm>
              <a:off x="10833" y="2040"/>
              <a:ext cx="149" cy="17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Oval 1781"/>
            <p:cNvSpPr>
              <a:spLocks noChangeArrowheads="1"/>
            </p:cNvSpPr>
            <p:nvPr/>
          </p:nvSpPr>
          <p:spPr bwMode="auto">
            <a:xfrm>
              <a:off x="10159" y="1930"/>
              <a:ext cx="149" cy="17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782"/>
            <p:cNvSpPr>
              <a:spLocks/>
            </p:cNvSpPr>
            <p:nvPr/>
          </p:nvSpPr>
          <p:spPr bwMode="auto">
            <a:xfrm>
              <a:off x="10052" y="1760"/>
              <a:ext cx="1015" cy="39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3"/>
                </a:cxn>
                <a:cxn ang="0">
                  <a:pos x="14" y="3"/>
                </a:cxn>
                <a:cxn ang="0">
                  <a:pos x="23" y="0"/>
                </a:cxn>
                <a:cxn ang="0">
                  <a:pos x="37" y="3"/>
                </a:cxn>
                <a:cxn ang="0">
                  <a:pos x="41" y="11"/>
                </a:cxn>
                <a:cxn ang="0">
                  <a:pos x="41" y="16"/>
                </a:cxn>
                <a:cxn ang="0">
                  <a:pos x="38" y="16"/>
                </a:cxn>
                <a:cxn ang="0">
                  <a:pos x="37" y="13"/>
                </a:cxn>
                <a:cxn ang="0">
                  <a:pos x="33" y="12"/>
                </a:cxn>
                <a:cxn ang="0">
                  <a:pos x="30" y="14"/>
                </a:cxn>
                <a:cxn ang="0">
                  <a:pos x="11" y="11"/>
                </a:cxn>
                <a:cxn ang="0">
                  <a:pos x="8" y="7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0" y="7"/>
                </a:cxn>
              </a:cxnLst>
              <a:rect l="0" t="0" r="r" b="b"/>
              <a:pathLst>
                <a:path w="41" h="16">
                  <a:moveTo>
                    <a:pt x="0" y="7"/>
                  </a:moveTo>
                  <a:lnTo>
                    <a:pt x="4" y="3"/>
                  </a:lnTo>
                  <a:lnTo>
                    <a:pt x="14" y="3"/>
                  </a:lnTo>
                  <a:lnTo>
                    <a:pt x="23" y="0"/>
                  </a:lnTo>
                  <a:lnTo>
                    <a:pt x="37" y="3"/>
                  </a:lnTo>
                  <a:lnTo>
                    <a:pt x="41" y="11"/>
                  </a:lnTo>
                  <a:lnTo>
                    <a:pt x="41" y="16"/>
                  </a:lnTo>
                  <a:lnTo>
                    <a:pt x="38" y="16"/>
                  </a:lnTo>
                  <a:lnTo>
                    <a:pt x="37" y="13"/>
                  </a:lnTo>
                  <a:lnTo>
                    <a:pt x="33" y="12"/>
                  </a:lnTo>
                  <a:lnTo>
                    <a:pt x="30" y="14"/>
                  </a:lnTo>
                  <a:lnTo>
                    <a:pt x="11" y="11"/>
                  </a:lnTo>
                  <a:lnTo>
                    <a:pt x="8" y="7"/>
                  </a:lnTo>
                  <a:lnTo>
                    <a:pt x="4" y="9"/>
                  </a:lnTo>
                  <a:lnTo>
                    <a:pt x="3" y="9"/>
                  </a:lnTo>
                  <a:lnTo>
                    <a:pt x="0" y="7"/>
                  </a:lnTo>
                </a:path>
              </a:pathLst>
            </a:custGeom>
            <a:solidFill>
              <a:srgbClr val="E71C0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783"/>
            <p:cNvSpPr>
              <a:spLocks/>
            </p:cNvSpPr>
            <p:nvPr/>
          </p:nvSpPr>
          <p:spPr bwMode="auto">
            <a:xfrm>
              <a:off x="10160" y="1889"/>
              <a:ext cx="148" cy="9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3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6" h="4">
                  <a:moveTo>
                    <a:pt x="0" y="1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4" y="1"/>
                    <a:pt x="4" y="1"/>
                  </a:cubicBezTo>
                  <a:lnTo>
                    <a:pt x="5" y="1"/>
                  </a:lnTo>
                  <a:lnTo>
                    <a:pt x="6" y="3"/>
                  </a:lnTo>
                  <a:cubicBezTo>
                    <a:pt x="6" y="3"/>
                    <a:pt x="6" y="3"/>
                    <a:pt x="6" y="4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3"/>
                    <a:pt x="6" y="2"/>
                    <a:pt x="6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0"/>
                    <a:pt x="2" y="0"/>
                    <a:pt x="2" y="0"/>
                  </a:cubicBezTo>
                  <a:cubicBezTo>
                    <a:pt x="2" y="0"/>
                    <a:pt x="0" y="1"/>
                    <a:pt x="0" y="1"/>
                  </a:cubicBezTo>
                </a:path>
              </a:pathLst>
            </a:custGeom>
            <a:solidFill>
              <a:srgbClr val="9433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784"/>
            <p:cNvSpPr>
              <a:spLocks/>
            </p:cNvSpPr>
            <p:nvPr/>
          </p:nvSpPr>
          <p:spPr bwMode="auto">
            <a:xfrm>
              <a:off x="10429" y="1828"/>
              <a:ext cx="371" cy="22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6"/>
                </a:cxn>
                <a:cxn ang="0">
                  <a:pos x="15" y="9"/>
                </a:cxn>
                <a:cxn ang="0">
                  <a:pos x="2" y="5"/>
                </a:cxn>
                <a:cxn ang="0">
                  <a:pos x="2" y="0"/>
                </a:cxn>
              </a:cxnLst>
              <a:rect l="0" t="0" r="r" b="b"/>
              <a:pathLst>
                <a:path w="15" h="9">
                  <a:moveTo>
                    <a:pt x="2" y="0"/>
                  </a:moveTo>
                  <a:lnTo>
                    <a:pt x="0" y="6"/>
                  </a:lnTo>
                  <a:lnTo>
                    <a:pt x="15" y="9"/>
                  </a:lnTo>
                  <a:lnTo>
                    <a:pt x="2" y="5"/>
                  </a:lnTo>
                  <a:cubicBezTo>
                    <a:pt x="2" y="5"/>
                    <a:pt x="1" y="1"/>
                    <a:pt x="2" y="0"/>
                  </a:cubicBezTo>
                </a:path>
              </a:pathLst>
            </a:custGeom>
            <a:solidFill>
              <a:srgbClr val="9433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1785"/>
            <p:cNvSpPr>
              <a:spLocks/>
            </p:cNvSpPr>
            <p:nvPr/>
          </p:nvSpPr>
          <p:spPr bwMode="auto">
            <a:xfrm>
              <a:off x="10440" y="1782"/>
              <a:ext cx="371" cy="14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0"/>
                </a:cxn>
                <a:cxn ang="0">
                  <a:pos x="14" y="2"/>
                </a:cxn>
                <a:cxn ang="0">
                  <a:pos x="15" y="6"/>
                </a:cxn>
                <a:cxn ang="0">
                  <a:pos x="0" y="3"/>
                </a:cxn>
              </a:cxnLst>
              <a:rect l="0" t="0" r="r" b="b"/>
              <a:pathLst>
                <a:path w="15" h="6">
                  <a:moveTo>
                    <a:pt x="0" y="3"/>
                  </a:moveTo>
                  <a:lnTo>
                    <a:pt x="6" y="0"/>
                  </a:lnTo>
                  <a:lnTo>
                    <a:pt x="14" y="2"/>
                  </a:lnTo>
                  <a:lnTo>
                    <a:pt x="15" y="6"/>
                  </a:lnTo>
                  <a:lnTo>
                    <a:pt x="0" y="3"/>
                  </a:lnTo>
                </a:path>
              </a:pathLst>
            </a:custGeom>
            <a:solidFill>
              <a:srgbClr val="F3EF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786"/>
            <p:cNvSpPr>
              <a:spLocks/>
            </p:cNvSpPr>
            <p:nvPr/>
          </p:nvSpPr>
          <p:spPr bwMode="auto">
            <a:xfrm>
              <a:off x="10800" y="1828"/>
              <a:ext cx="223" cy="1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4"/>
                </a:cxn>
                <a:cxn ang="0">
                  <a:pos x="9" y="7"/>
                </a:cxn>
                <a:cxn ang="0">
                  <a:pos x="5" y="1"/>
                </a:cxn>
                <a:cxn ang="0">
                  <a:pos x="0" y="0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1" y="4"/>
                  </a:lnTo>
                  <a:lnTo>
                    <a:pt x="9" y="7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solidFill>
              <a:srgbClr val="F3EF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1787"/>
            <p:cNvSpPr>
              <a:spLocks/>
            </p:cNvSpPr>
            <p:nvPr/>
          </p:nvSpPr>
          <p:spPr bwMode="auto">
            <a:xfrm>
              <a:off x="10858" y="2057"/>
              <a:ext cx="124" cy="124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1" y="5"/>
                </a:cxn>
                <a:cxn ang="0">
                  <a:pos x="3" y="1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5" y="2"/>
                    <a:pt x="4" y="5"/>
                    <a:pt x="1" y="5"/>
                  </a:cubicBezTo>
                  <a:cubicBezTo>
                    <a:pt x="0" y="3"/>
                    <a:pt x="1" y="0"/>
                    <a:pt x="3" y="1"/>
                  </a:cubicBezTo>
                </a:path>
              </a:pathLst>
            </a:custGeom>
            <a:solidFill>
              <a:srgbClr val="9090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4" name="Freeform 1788"/>
            <p:cNvSpPr>
              <a:spLocks/>
            </p:cNvSpPr>
            <p:nvPr/>
          </p:nvSpPr>
          <p:spPr bwMode="auto">
            <a:xfrm>
              <a:off x="10182" y="1961"/>
              <a:ext cx="148" cy="17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6" y="2"/>
                    <a:pt x="2" y="7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</a:path>
              </a:pathLst>
            </a:custGeom>
            <a:solidFill>
              <a:srgbClr val="9090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5" name="Freeform 1789"/>
            <p:cNvSpPr>
              <a:spLocks/>
            </p:cNvSpPr>
            <p:nvPr/>
          </p:nvSpPr>
          <p:spPr bwMode="auto">
            <a:xfrm>
              <a:off x="10869" y="2002"/>
              <a:ext cx="198" cy="7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4" y="2"/>
                </a:cxn>
                <a:cxn ang="0">
                  <a:pos x="5" y="3"/>
                </a:cxn>
                <a:cxn ang="0">
                  <a:pos x="8" y="3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8" h="3">
                  <a:moveTo>
                    <a:pt x="0" y="1"/>
                  </a:moveTo>
                  <a:lnTo>
                    <a:pt x="2" y="1"/>
                  </a:lnTo>
                  <a:cubicBezTo>
                    <a:pt x="2" y="1"/>
                    <a:pt x="3" y="1"/>
                    <a:pt x="4" y="2"/>
                  </a:cubicBezTo>
                  <a:cubicBezTo>
                    <a:pt x="4" y="2"/>
                    <a:pt x="5" y="3"/>
                    <a:pt x="5" y="3"/>
                  </a:cubicBezTo>
                  <a:lnTo>
                    <a:pt x="8" y="3"/>
                  </a:lnTo>
                  <a:lnTo>
                    <a:pt x="5" y="2"/>
                  </a:lnTo>
                  <a:cubicBezTo>
                    <a:pt x="5" y="2"/>
                    <a:pt x="3" y="0"/>
                    <a:pt x="2" y="0"/>
                  </a:cubicBezTo>
                  <a:cubicBezTo>
                    <a:pt x="2" y="0"/>
                    <a:pt x="0" y="1"/>
                    <a:pt x="0" y="1"/>
                  </a:cubicBezTo>
                </a:path>
              </a:pathLst>
            </a:custGeom>
            <a:solidFill>
              <a:srgbClr val="9433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50" name="Freeform 1790"/>
            <p:cNvSpPr>
              <a:spLocks/>
            </p:cNvSpPr>
            <p:nvPr/>
          </p:nvSpPr>
          <p:spPr bwMode="auto">
            <a:xfrm>
              <a:off x="10985" y="2107"/>
              <a:ext cx="124" cy="7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4" y="0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4" y="3"/>
                  </a:lnTo>
                  <a:lnTo>
                    <a:pt x="5" y="1"/>
                  </a:lnTo>
                  <a:lnTo>
                    <a:pt x="4" y="0"/>
                  </a:lnTo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51" name="Freeform 1791"/>
            <p:cNvSpPr>
              <a:spLocks/>
            </p:cNvSpPr>
            <p:nvPr/>
          </p:nvSpPr>
          <p:spPr bwMode="auto">
            <a:xfrm>
              <a:off x="10022" y="1884"/>
              <a:ext cx="148" cy="9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1"/>
                </a:cxn>
                <a:cxn ang="0">
                  <a:pos x="6" y="2"/>
                </a:cxn>
                <a:cxn ang="0">
                  <a:pos x="5" y="4"/>
                </a:cxn>
                <a:cxn ang="0">
                  <a:pos x="1" y="3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6" h="4">
                  <a:moveTo>
                    <a:pt x="2" y="0"/>
                  </a:moveTo>
                  <a:lnTo>
                    <a:pt x="3" y="1"/>
                  </a:lnTo>
                  <a:lnTo>
                    <a:pt x="6" y="2"/>
                  </a:lnTo>
                  <a:lnTo>
                    <a:pt x="5" y="4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52" name="Freeform 1792"/>
            <p:cNvSpPr>
              <a:spLocks/>
            </p:cNvSpPr>
            <p:nvPr/>
          </p:nvSpPr>
          <p:spPr bwMode="auto">
            <a:xfrm>
              <a:off x="10096" y="1856"/>
              <a:ext cx="74" cy="7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3" y="0"/>
                    <a:pt x="2" y="1"/>
                    <a:pt x="2" y="2"/>
                  </a:cubicBezTo>
                  <a:cubicBezTo>
                    <a:pt x="1" y="2"/>
                    <a:pt x="1" y="3"/>
                    <a:pt x="1" y="2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DBCFE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53" name="Freeform 1793"/>
            <p:cNvSpPr>
              <a:spLocks/>
            </p:cNvSpPr>
            <p:nvPr/>
          </p:nvSpPr>
          <p:spPr bwMode="auto">
            <a:xfrm>
              <a:off x="10985" y="2040"/>
              <a:ext cx="50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9433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54" name="Freeform 1794"/>
            <p:cNvSpPr>
              <a:spLocks/>
            </p:cNvSpPr>
            <p:nvPr/>
          </p:nvSpPr>
          <p:spPr bwMode="auto">
            <a:xfrm>
              <a:off x="10133" y="1870"/>
              <a:ext cx="49" cy="7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" y="0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2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lnTo>
                    <a:pt x="0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1" y="0"/>
                  </a:lnTo>
                </a:path>
              </a:pathLst>
            </a:custGeom>
            <a:solidFill>
              <a:srgbClr val="9433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3655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28604"/>
            <a:ext cx="4799642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656" name="Group 29"/>
          <p:cNvGrpSpPr>
            <a:grpSpLocks/>
          </p:cNvGrpSpPr>
          <p:nvPr/>
        </p:nvGrpSpPr>
        <p:grpSpPr bwMode="auto">
          <a:xfrm>
            <a:off x="7715272" y="5572140"/>
            <a:ext cx="928694" cy="1285860"/>
            <a:chOff x="5666" y="2514"/>
            <a:chExt cx="4106" cy="4689"/>
          </a:xfrm>
        </p:grpSpPr>
        <p:grpSp>
          <p:nvGrpSpPr>
            <p:cNvPr id="3657" name="Group 30"/>
            <p:cNvGrpSpPr>
              <a:grpSpLocks/>
            </p:cNvGrpSpPr>
            <p:nvPr/>
          </p:nvGrpSpPr>
          <p:grpSpPr bwMode="auto">
            <a:xfrm>
              <a:off x="5666" y="2514"/>
              <a:ext cx="4106" cy="4689"/>
              <a:chOff x="86" y="0"/>
              <a:chExt cx="4106" cy="4689"/>
            </a:xfrm>
          </p:grpSpPr>
          <p:sp>
            <p:nvSpPr>
              <p:cNvPr id="3682" name="Freeform 31"/>
              <p:cNvSpPr>
                <a:spLocks/>
              </p:cNvSpPr>
              <p:nvPr/>
            </p:nvSpPr>
            <p:spPr bwMode="auto">
              <a:xfrm>
                <a:off x="86" y="0"/>
                <a:ext cx="4106" cy="4689"/>
              </a:xfrm>
              <a:custGeom>
                <a:avLst/>
                <a:gdLst/>
                <a:ahLst/>
                <a:cxnLst>
                  <a:cxn ang="0">
                    <a:pos x="44" y="116"/>
                  </a:cxn>
                  <a:cxn ang="0">
                    <a:pos x="38" y="110"/>
                  </a:cxn>
                  <a:cxn ang="0">
                    <a:pos x="21" y="110"/>
                  </a:cxn>
                  <a:cxn ang="0">
                    <a:pos x="10" y="110"/>
                  </a:cxn>
                  <a:cxn ang="0">
                    <a:pos x="20" y="91"/>
                  </a:cxn>
                  <a:cxn ang="0">
                    <a:pos x="25" y="83"/>
                  </a:cxn>
                  <a:cxn ang="0">
                    <a:pos x="16" y="74"/>
                  </a:cxn>
                  <a:cxn ang="0">
                    <a:pos x="8" y="69"/>
                  </a:cxn>
                  <a:cxn ang="0">
                    <a:pos x="19" y="58"/>
                  </a:cxn>
                  <a:cxn ang="0">
                    <a:pos x="9" y="48"/>
                  </a:cxn>
                  <a:cxn ang="0">
                    <a:pos x="12" y="36"/>
                  </a:cxn>
                  <a:cxn ang="0">
                    <a:pos x="19" y="30"/>
                  </a:cxn>
                  <a:cxn ang="0">
                    <a:pos x="28" y="21"/>
                  </a:cxn>
                  <a:cxn ang="0">
                    <a:pos x="35" y="8"/>
                  </a:cxn>
                  <a:cxn ang="0">
                    <a:pos x="42" y="4"/>
                  </a:cxn>
                  <a:cxn ang="0">
                    <a:pos x="52" y="2"/>
                  </a:cxn>
                  <a:cxn ang="0">
                    <a:pos x="61" y="10"/>
                  </a:cxn>
                  <a:cxn ang="0">
                    <a:pos x="70" y="12"/>
                  </a:cxn>
                  <a:cxn ang="0">
                    <a:pos x="84" y="7"/>
                  </a:cxn>
                  <a:cxn ang="0">
                    <a:pos x="90" y="9"/>
                  </a:cxn>
                  <a:cxn ang="0">
                    <a:pos x="107" y="10"/>
                  </a:cxn>
                  <a:cxn ang="0">
                    <a:pos x="105" y="17"/>
                  </a:cxn>
                  <a:cxn ang="0">
                    <a:pos x="124" y="29"/>
                  </a:cxn>
                  <a:cxn ang="0">
                    <a:pos x="121" y="34"/>
                  </a:cxn>
                  <a:cxn ang="0">
                    <a:pos x="122" y="47"/>
                  </a:cxn>
                  <a:cxn ang="0">
                    <a:pos x="135" y="55"/>
                  </a:cxn>
                  <a:cxn ang="0">
                    <a:pos x="143" y="63"/>
                  </a:cxn>
                  <a:cxn ang="0">
                    <a:pos x="138" y="72"/>
                  </a:cxn>
                  <a:cxn ang="0">
                    <a:pos x="139" y="78"/>
                  </a:cxn>
                  <a:cxn ang="0">
                    <a:pos x="128" y="87"/>
                  </a:cxn>
                  <a:cxn ang="0">
                    <a:pos x="127" y="94"/>
                  </a:cxn>
                  <a:cxn ang="0">
                    <a:pos x="128" y="106"/>
                  </a:cxn>
                  <a:cxn ang="0">
                    <a:pos x="119" y="112"/>
                  </a:cxn>
                  <a:cxn ang="0">
                    <a:pos x="111" y="108"/>
                  </a:cxn>
                  <a:cxn ang="0">
                    <a:pos x="105" y="114"/>
                  </a:cxn>
                  <a:cxn ang="0">
                    <a:pos x="96" y="107"/>
                  </a:cxn>
                  <a:cxn ang="0">
                    <a:pos x="76" y="117"/>
                  </a:cxn>
                  <a:cxn ang="0">
                    <a:pos x="88" y="142"/>
                  </a:cxn>
                  <a:cxn ang="0">
                    <a:pos x="109" y="149"/>
                  </a:cxn>
                  <a:cxn ang="0">
                    <a:pos x="93" y="149"/>
                  </a:cxn>
                  <a:cxn ang="0">
                    <a:pos x="80" y="151"/>
                  </a:cxn>
                  <a:cxn ang="0">
                    <a:pos x="55" y="155"/>
                  </a:cxn>
                  <a:cxn ang="0">
                    <a:pos x="33" y="162"/>
                  </a:cxn>
                  <a:cxn ang="0">
                    <a:pos x="52" y="150"/>
                  </a:cxn>
                  <a:cxn ang="0">
                    <a:pos x="36" y="148"/>
                  </a:cxn>
                  <a:cxn ang="0">
                    <a:pos x="55" y="141"/>
                  </a:cxn>
                </a:cxnLst>
                <a:rect l="0" t="0" r="r" b="b"/>
                <a:pathLst>
                  <a:path w="143" h="163">
                    <a:moveTo>
                      <a:pt x="59" y="120"/>
                    </a:moveTo>
                    <a:cubicBezTo>
                      <a:pt x="57" y="120"/>
                      <a:pt x="53" y="119"/>
                      <a:pt x="54" y="116"/>
                    </a:cubicBezTo>
                    <a:cubicBezTo>
                      <a:pt x="51" y="119"/>
                      <a:pt x="47" y="120"/>
                      <a:pt x="44" y="116"/>
                    </a:cubicBezTo>
                    <a:cubicBezTo>
                      <a:pt x="43" y="117"/>
                      <a:pt x="42" y="118"/>
                      <a:pt x="41" y="118"/>
                    </a:cubicBezTo>
                    <a:cubicBezTo>
                      <a:pt x="40" y="119"/>
                      <a:pt x="39" y="119"/>
                      <a:pt x="38" y="118"/>
                    </a:cubicBezTo>
                    <a:cubicBezTo>
                      <a:pt x="35" y="118"/>
                      <a:pt x="37" y="112"/>
                      <a:pt x="38" y="110"/>
                    </a:cubicBezTo>
                    <a:cubicBezTo>
                      <a:pt x="36" y="109"/>
                      <a:pt x="33" y="109"/>
                      <a:pt x="32" y="107"/>
                    </a:cubicBezTo>
                    <a:cubicBezTo>
                      <a:pt x="30" y="110"/>
                      <a:pt x="26" y="114"/>
                      <a:pt x="22" y="112"/>
                    </a:cubicBezTo>
                    <a:cubicBezTo>
                      <a:pt x="21" y="111"/>
                      <a:pt x="21" y="111"/>
                      <a:pt x="21" y="110"/>
                    </a:cubicBezTo>
                    <a:lnTo>
                      <a:pt x="20" y="110"/>
                    </a:lnTo>
                    <a:cubicBezTo>
                      <a:pt x="20" y="110"/>
                      <a:pt x="19" y="110"/>
                      <a:pt x="19" y="111"/>
                    </a:cubicBezTo>
                    <a:cubicBezTo>
                      <a:pt x="17" y="112"/>
                      <a:pt x="12" y="112"/>
                      <a:pt x="10" y="110"/>
                    </a:cubicBezTo>
                    <a:cubicBezTo>
                      <a:pt x="9" y="105"/>
                      <a:pt x="14" y="101"/>
                      <a:pt x="17" y="99"/>
                    </a:cubicBezTo>
                    <a:lnTo>
                      <a:pt x="16" y="98"/>
                    </a:lnTo>
                    <a:cubicBezTo>
                      <a:pt x="15" y="96"/>
                      <a:pt x="18" y="92"/>
                      <a:pt x="20" y="91"/>
                    </a:cubicBezTo>
                    <a:lnTo>
                      <a:pt x="19" y="90"/>
                    </a:lnTo>
                    <a:lnTo>
                      <a:pt x="19" y="89"/>
                    </a:lnTo>
                    <a:cubicBezTo>
                      <a:pt x="20" y="87"/>
                      <a:pt x="23" y="84"/>
                      <a:pt x="25" y="83"/>
                    </a:cubicBezTo>
                    <a:lnTo>
                      <a:pt x="23" y="81"/>
                    </a:lnTo>
                    <a:cubicBezTo>
                      <a:pt x="20" y="82"/>
                      <a:pt x="14" y="86"/>
                      <a:pt x="11" y="84"/>
                    </a:cubicBezTo>
                    <a:cubicBezTo>
                      <a:pt x="8" y="82"/>
                      <a:pt x="14" y="75"/>
                      <a:pt x="16" y="74"/>
                    </a:cubicBezTo>
                    <a:cubicBezTo>
                      <a:pt x="16" y="74"/>
                      <a:pt x="15" y="73"/>
                      <a:pt x="15" y="73"/>
                    </a:cubicBezTo>
                    <a:cubicBezTo>
                      <a:pt x="13" y="73"/>
                      <a:pt x="6" y="79"/>
                      <a:pt x="3" y="75"/>
                    </a:cubicBezTo>
                    <a:cubicBezTo>
                      <a:pt x="3" y="72"/>
                      <a:pt x="6" y="71"/>
                      <a:pt x="8" y="69"/>
                    </a:cubicBezTo>
                    <a:cubicBezTo>
                      <a:pt x="4" y="69"/>
                      <a:pt x="0" y="67"/>
                      <a:pt x="3" y="63"/>
                    </a:cubicBezTo>
                    <a:cubicBezTo>
                      <a:pt x="7" y="59"/>
                      <a:pt x="14" y="64"/>
                      <a:pt x="16" y="58"/>
                    </a:cubicBezTo>
                    <a:lnTo>
                      <a:pt x="19" y="58"/>
                    </a:lnTo>
                    <a:cubicBezTo>
                      <a:pt x="18" y="57"/>
                      <a:pt x="17" y="56"/>
                      <a:pt x="16" y="56"/>
                    </a:cubicBezTo>
                    <a:cubicBezTo>
                      <a:pt x="13" y="56"/>
                      <a:pt x="9" y="58"/>
                      <a:pt x="7" y="55"/>
                    </a:cubicBezTo>
                    <a:cubicBezTo>
                      <a:pt x="5" y="52"/>
                      <a:pt x="8" y="50"/>
                      <a:pt x="9" y="48"/>
                    </a:cubicBezTo>
                    <a:cubicBezTo>
                      <a:pt x="8" y="47"/>
                      <a:pt x="8" y="46"/>
                      <a:pt x="7" y="46"/>
                    </a:cubicBezTo>
                    <a:cubicBezTo>
                      <a:pt x="6" y="46"/>
                      <a:pt x="5" y="47"/>
                      <a:pt x="3" y="45"/>
                    </a:cubicBezTo>
                    <a:cubicBezTo>
                      <a:pt x="2" y="39"/>
                      <a:pt x="8" y="38"/>
                      <a:pt x="12" y="36"/>
                    </a:cubicBezTo>
                    <a:cubicBezTo>
                      <a:pt x="12" y="36"/>
                      <a:pt x="11" y="35"/>
                      <a:pt x="10" y="34"/>
                    </a:cubicBezTo>
                    <a:lnTo>
                      <a:pt x="11" y="33"/>
                    </a:lnTo>
                    <a:cubicBezTo>
                      <a:pt x="12" y="31"/>
                      <a:pt x="17" y="27"/>
                      <a:pt x="19" y="30"/>
                    </a:cubicBezTo>
                    <a:cubicBezTo>
                      <a:pt x="19" y="28"/>
                      <a:pt x="23" y="28"/>
                      <a:pt x="23" y="26"/>
                    </a:cubicBezTo>
                    <a:cubicBezTo>
                      <a:pt x="23" y="25"/>
                      <a:pt x="22" y="25"/>
                      <a:pt x="21" y="24"/>
                    </a:cubicBezTo>
                    <a:cubicBezTo>
                      <a:pt x="22" y="21"/>
                      <a:pt x="25" y="20"/>
                      <a:pt x="28" y="21"/>
                    </a:cubicBezTo>
                    <a:cubicBezTo>
                      <a:pt x="28" y="20"/>
                      <a:pt x="28" y="19"/>
                      <a:pt x="29" y="18"/>
                    </a:cubicBezTo>
                    <a:cubicBezTo>
                      <a:pt x="30" y="16"/>
                      <a:pt x="33" y="16"/>
                      <a:pt x="36" y="16"/>
                    </a:cubicBezTo>
                    <a:cubicBezTo>
                      <a:pt x="32" y="15"/>
                      <a:pt x="28" y="8"/>
                      <a:pt x="35" y="8"/>
                    </a:cubicBezTo>
                    <a:cubicBezTo>
                      <a:pt x="35" y="8"/>
                      <a:pt x="37" y="8"/>
                      <a:pt x="38" y="8"/>
                    </a:cubicBezTo>
                    <a:cubicBezTo>
                      <a:pt x="38" y="7"/>
                      <a:pt x="39" y="5"/>
                      <a:pt x="40" y="4"/>
                    </a:cubicBezTo>
                    <a:cubicBezTo>
                      <a:pt x="41" y="3"/>
                      <a:pt x="42" y="4"/>
                      <a:pt x="42" y="4"/>
                    </a:cubicBezTo>
                    <a:cubicBezTo>
                      <a:pt x="44" y="4"/>
                      <a:pt x="45" y="2"/>
                      <a:pt x="46" y="3"/>
                    </a:cubicBezTo>
                    <a:cubicBezTo>
                      <a:pt x="47" y="3"/>
                      <a:pt x="47" y="5"/>
                      <a:pt x="48" y="5"/>
                    </a:cubicBezTo>
                    <a:cubicBezTo>
                      <a:pt x="49" y="4"/>
                      <a:pt x="50" y="3"/>
                      <a:pt x="52" y="2"/>
                    </a:cubicBezTo>
                    <a:cubicBezTo>
                      <a:pt x="55" y="0"/>
                      <a:pt x="59" y="1"/>
                      <a:pt x="58" y="5"/>
                    </a:cubicBezTo>
                    <a:cubicBezTo>
                      <a:pt x="58" y="6"/>
                      <a:pt x="57" y="7"/>
                      <a:pt x="57" y="8"/>
                    </a:cubicBezTo>
                    <a:cubicBezTo>
                      <a:pt x="59" y="9"/>
                      <a:pt x="60" y="8"/>
                      <a:pt x="61" y="10"/>
                    </a:cubicBezTo>
                    <a:cubicBezTo>
                      <a:pt x="62" y="10"/>
                      <a:pt x="61" y="11"/>
                      <a:pt x="61" y="12"/>
                    </a:cubicBezTo>
                    <a:lnTo>
                      <a:pt x="63" y="13"/>
                    </a:lnTo>
                    <a:cubicBezTo>
                      <a:pt x="64" y="10"/>
                      <a:pt x="68" y="8"/>
                      <a:pt x="70" y="12"/>
                    </a:cubicBezTo>
                    <a:cubicBezTo>
                      <a:pt x="70" y="6"/>
                      <a:pt x="72" y="0"/>
                      <a:pt x="79" y="0"/>
                    </a:cubicBezTo>
                    <a:cubicBezTo>
                      <a:pt x="80" y="2"/>
                      <a:pt x="81" y="5"/>
                      <a:pt x="80" y="8"/>
                    </a:cubicBezTo>
                    <a:cubicBezTo>
                      <a:pt x="81" y="8"/>
                      <a:pt x="83" y="7"/>
                      <a:pt x="84" y="7"/>
                    </a:cubicBezTo>
                    <a:lnTo>
                      <a:pt x="84" y="9"/>
                    </a:lnTo>
                    <a:cubicBezTo>
                      <a:pt x="86" y="8"/>
                      <a:pt x="86" y="5"/>
                      <a:pt x="88" y="6"/>
                    </a:cubicBezTo>
                    <a:cubicBezTo>
                      <a:pt x="89" y="7"/>
                      <a:pt x="89" y="8"/>
                      <a:pt x="90" y="9"/>
                    </a:cubicBezTo>
                    <a:cubicBezTo>
                      <a:pt x="91" y="9"/>
                      <a:pt x="92" y="8"/>
                      <a:pt x="94" y="9"/>
                    </a:cubicBezTo>
                    <a:cubicBezTo>
                      <a:pt x="95" y="9"/>
                      <a:pt x="95" y="10"/>
                      <a:pt x="95" y="10"/>
                    </a:cubicBezTo>
                    <a:cubicBezTo>
                      <a:pt x="99" y="10"/>
                      <a:pt x="104" y="8"/>
                      <a:pt x="107" y="10"/>
                    </a:cubicBezTo>
                    <a:cubicBezTo>
                      <a:pt x="107" y="11"/>
                      <a:pt x="108" y="11"/>
                      <a:pt x="108" y="12"/>
                    </a:cubicBezTo>
                    <a:cubicBezTo>
                      <a:pt x="107" y="13"/>
                      <a:pt x="105" y="14"/>
                      <a:pt x="104" y="15"/>
                    </a:cubicBezTo>
                    <a:cubicBezTo>
                      <a:pt x="104" y="16"/>
                      <a:pt x="105" y="16"/>
                      <a:pt x="105" y="17"/>
                    </a:cubicBezTo>
                    <a:cubicBezTo>
                      <a:pt x="105" y="17"/>
                      <a:pt x="105" y="17"/>
                      <a:pt x="106" y="18"/>
                    </a:cubicBezTo>
                    <a:cubicBezTo>
                      <a:pt x="114" y="15"/>
                      <a:pt x="115" y="22"/>
                      <a:pt x="109" y="27"/>
                    </a:cubicBezTo>
                    <a:cubicBezTo>
                      <a:pt x="114" y="27"/>
                      <a:pt x="120" y="27"/>
                      <a:pt x="124" y="29"/>
                    </a:cubicBezTo>
                    <a:lnTo>
                      <a:pt x="124" y="30"/>
                    </a:lnTo>
                    <a:cubicBezTo>
                      <a:pt x="124" y="30"/>
                      <a:pt x="124" y="30"/>
                      <a:pt x="124" y="31"/>
                    </a:cubicBezTo>
                    <a:cubicBezTo>
                      <a:pt x="123" y="32"/>
                      <a:pt x="122" y="33"/>
                      <a:pt x="121" y="34"/>
                    </a:cubicBezTo>
                    <a:cubicBezTo>
                      <a:pt x="122" y="35"/>
                      <a:pt x="123" y="34"/>
                      <a:pt x="124" y="36"/>
                    </a:cubicBezTo>
                    <a:cubicBezTo>
                      <a:pt x="125" y="38"/>
                      <a:pt x="122" y="39"/>
                      <a:pt x="121" y="40"/>
                    </a:cubicBezTo>
                    <a:cubicBezTo>
                      <a:pt x="123" y="41"/>
                      <a:pt x="123" y="45"/>
                      <a:pt x="122" y="47"/>
                    </a:cubicBezTo>
                    <a:cubicBezTo>
                      <a:pt x="126" y="46"/>
                      <a:pt x="132" y="44"/>
                      <a:pt x="135" y="48"/>
                    </a:cubicBezTo>
                    <a:cubicBezTo>
                      <a:pt x="134" y="51"/>
                      <a:pt x="132" y="51"/>
                      <a:pt x="130" y="53"/>
                    </a:cubicBezTo>
                    <a:cubicBezTo>
                      <a:pt x="132" y="53"/>
                      <a:pt x="133" y="56"/>
                      <a:pt x="135" y="55"/>
                    </a:cubicBezTo>
                    <a:lnTo>
                      <a:pt x="136" y="54"/>
                    </a:lnTo>
                    <a:cubicBezTo>
                      <a:pt x="141" y="52"/>
                      <a:pt x="140" y="58"/>
                      <a:pt x="137" y="61"/>
                    </a:cubicBezTo>
                    <a:cubicBezTo>
                      <a:pt x="139" y="61"/>
                      <a:pt x="143" y="61"/>
                      <a:pt x="143" y="63"/>
                    </a:cubicBezTo>
                    <a:cubicBezTo>
                      <a:pt x="142" y="66"/>
                      <a:pt x="140" y="66"/>
                      <a:pt x="138" y="68"/>
                    </a:cubicBezTo>
                    <a:cubicBezTo>
                      <a:pt x="138" y="68"/>
                      <a:pt x="139" y="68"/>
                      <a:pt x="139" y="69"/>
                    </a:cubicBezTo>
                    <a:cubicBezTo>
                      <a:pt x="140" y="70"/>
                      <a:pt x="139" y="71"/>
                      <a:pt x="138" y="72"/>
                    </a:cubicBezTo>
                    <a:cubicBezTo>
                      <a:pt x="139" y="72"/>
                      <a:pt x="141" y="73"/>
                      <a:pt x="142" y="74"/>
                    </a:cubicBezTo>
                    <a:lnTo>
                      <a:pt x="142" y="75"/>
                    </a:lnTo>
                    <a:cubicBezTo>
                      <a:pt x="142" y="77"/>
                      <a:pt x="140" y="78"/>
                      <a:pt x="139" y="78"/>
                    </a:cubicBezTo>
                    <a:cubicBezTo>
                      <a:pt x="140" y="79"/>
                      <a:pt x="140" y="81"/>
                      <a:pt x="140" y="82"/>
                    </a:cubicBezTo>
                    <a:cubicBezTo>
                      <a:pt x="139" y="84"/>
                      <a:pt x="133" y="85"/>
                      <a:pt x="131" y="83"/>
                    </a:cubicBezTo>
                    <a:cubicBezTo>
                      <a:pt x="131" y="85"/>
                      <a:pt x="129" y="86"/>
                      <a:pt x="128" y="87"/>
                    </a:cubicBezTo>
                    <a:cubicBezTo>
                      <a:pt x="129" y="88"/>
                      <a:pt x="131" y="88"/>
                      <a:pt x="132" y="89"/>
                    </a:cubicBezTo>
                    <a:lnTo>
                      <a:pt x="133" y="90"/>
                    </a:lnTo>
                    <a:cubicBezTo>
                      <a:pt x="133" y="92"/>
                      <a:pt x="129" y="94"/>
                      <a:pt x="127" y="94"/>
                    </a:cubicBezTo>
                    <a:cubicBezTo>
                      <a:pt x="130" y="96"/>
                      <a:pt x="131" y="97"/>
                      <a:pt x="133" y="100"/>
                    </a:cubicBezTo>
                    <a:cubicBezTo>
                      <a:pt x="133" y="102"/>
                      <a:pt x="129" y="103"/>
                      <a:pt x="128" y="105"/>
                    </a:cubicBezTo>
                    <a:cubicBezTo>
                      <a:pt x="128" y="105"/>
                      <a:pt x="128" y="106"/>
                      <a:pt x="128" y="106"/>
                    </a:cubicBezTo>
                    <a:lnTo>
                      <a:pt x="128" y="107"/>
                    </a:lnTo>
                    <a:cubicBezTo>
                      <a:pt x="127" y="108"/>
                      <a:pt x="125" y="106"/>
                      <a:pt x="124" y="107"/>
                    </a:cubicBezTo>
                    <a:cubicBezTo>
                      <a:pt x="124" y="110"/>
                      <a:pt x="122" y="112"/>
                      <a:pt x="119" y="112"/>
                    </a:cubicBezTo>
                    <a:cubicBezTo>
                      <a:pt x="119" y="113"/>
                      <a:pt x="115" y="113"/>
                      <a:pt x="114" y="112"/>
                    </a:cubicBezTo>
                    <a:cubicBezTo>
                      <a:pt x="112" y="111"/>
                      <a:pt x="112" y="109"/>
                      <a:pt x="112" y="108"/>
                    </a:cubicBezTo>
                    <a:lnTo>
                      <a:pt x="111" y="108"/>
                    </a:lnTo>
                    <a:cubicBezTo>
                      <a:pt x="110" y="108"/>
                      <a:pt x="109" y="108"/>
                      <a:pt x="108" y="107"/>
                    </a:cubicBezTo>
                    <a:cubicBezTo>
                      <a:pt x="108" y="109"/>
                      <a:pt x="108" y="112"/>
                      <a:pt x="106" y="113"/>
                    </a:cubicBezTo>
                    <a:lnTo>
                      <a:pt x="105" y="114"/>
                    </a:lnTo>
                    <a:cubicBezTo>
                      <a:pt x="104" y="114"/>
                      <a:pt x="103" y="113"/>
                      <a:pt x="102" y="112"/>
                    </a:cubicBezTo>
                    <a:cubicBezTo>
                      <a:pt x="102" y="113"/>
                      <a:pt x="101" y="115"/>
                      <a:pt x="100" y="115"/>
                    </a:cubicBezTo>
                    <a:cubicBezTo>
                      <a:pt x="95" y="116"/>
                      <a:pt x="95" y="110"/>
                      <a:pt x="96" y="107"/>
                    </a:cubicBezTo>
                    <a:cubicBezTo>
                      <a:pt x="94" y="110"/>
                      <a:pt x="87" y="111"/>
                      <a:pt x="84" y="108"/>
                    </a:cubicBezTo>
                    <a:cubicBezTo>
                      <a:pt x="86" y="111"/>
                      <a:pt x="83" y="116"/>
                      <a:pt x="79" y="117"/>
                    </a:cubicBezTo>
                    <a:cubicBezTo>
                      <a:pt x="79" y="118"/>
                      <a:pt x="77" y="117"/>
                      <a:pt x="76" y="117"/>
                    </a:cubicBezTo>
                    <a:cubicBezTo>
                      <a:pt x="76" y="118"/>
                      <a:pt x="76" y="118"/>
                      <a:pt x="76" y="119"/>
                    </a:cubicBezTo>
                    <a:cubicBezTo>
                      <a:pt x="75" y="122"/>
                      <a:pt x="79" y="137"/>
                      <a:pt x="81" y="140"/>
                    </a:cubicBezTo>
                    <a:cubicBezTo>
                      <a:pt x="83" y="142"/>
                      <a:pt x="86" y="141"/>
                      <a:pt x="88" y="142"/>
                    </a:cubicBezTo>
                    <a:cubicBezTo>
                      <a:pt x="91" y="143"/>
                      <a:pt x="93" y="145"/>
                      <a:pt x="95" y="145"/>
                    </a:cubicBezTo>
                    <a:cubicBezTo>
                      <a:pt x="99" y="146"/>
                      <a:pt x="98" y="144"/>
                      <a:pt x="102" y="147"/>
                    </a:cubicBezTo>
                    <a:cubicBezTo>
                      <a:pt x="104" y="149"/>
                      <a:pt x="106" y="151"/>
                      <a:pt x="109" y="149"/>
                    </a:cubicBezTo>
                    <a:cubicBezTo>
                      <a:pt x="109" y="149"/>
                      <a:pt x="113" y="149"/>
                      <a:pt x="113" y="150"/>
                    </a:cubicBezTo>
                    <a:cubicBezTo>
                      <a:pt x="113" y="150"/>
                      <a:pt x="112" y="150"/>
                      <a:pt x="112" y="151"/>
                    </a:cubicBezTo>
                    <a:cubicBezTo>
                      <a:pt x="111" y="151"/>
                      <a:pt x="95" y="149"/>
                      <a:pt x="93" y="149"/>
                    </a:cubicBezTo>
                    <a:cubicBezTo>
                      <a:pt x="97" y="150"/>
                      <a:pt x="103" y="157"/>
                      <a:pt x="104" y="160"/>
                    </a:cubicBezTo>
                    <a:cubicBezTo>
                      <a:pt x="99" y="160"/>
                      <a:pt x="97" y="154"/>
                      <a:pt x="92" y="155"/>
                    </a:cubicBezTo>
                    <a:cubicBezTo>
                      <a:pt x="88" y="153"/>
                      <a:pt x="84" y="152"/>
                      <a:pt x="80" y="151"/>
                    </a:cubicBezTo>
                    <a:cubicBezTo>
                      <a:pt x="76" y="150"/>
                      <a:pt x="72" y="147"/>
                      <a:pt x="68" y="150"/>
                    </a:cubicBezTo>
                    <a:cubicBezTo>
                      <a:pt x="67" y="152"/>
                      <a:pt x="64" y="151"/>
                      <a:pt x="63" y="152"/>
                    </a:cubicBezTo>
                    <a:cubicBezTo>
                      <a:pt x="60" y="152"/>
                      <a:pt x="58" y="154"/>
                      <a:pt x="55" y="155"/>
                    </a:cubicBezTo>
                    <a:cubicBezTo>
                      <a:pt x="54" y="156"/>
                      <a:pt x="52" y="156"/>
                      <a:pt x="51" y="156"/>
                    </a:cubicBezTo>
                    <a:cubicBezTo>
                      <a:pt x="49" y="157"/>
                      <a:pt x="44" y="161"/>
                      <a:pt x="41" y="161"/>
                    </a:cubicBezTo>
                    <a:cubicBezTo>
                      <a:pt x="38" y="162"/>
                      <a:pt x="35" y="163"/>
                      <a:pt x="33" y="162"/>
                    </a:cubicBezTo>
                    <a:cubicBezTo>
                      <a:pt x="33" y="162"/>
                      <a:pt x="42" y="157"/>
                      <a:pt x="44" y="156"/>
                    </a:cubicBezTo>
                    <a:lnTo>
                      <a:pt x="44" y="155"/>
                    </a:lnTo>
                    <a:cubicBezTo>
                      <a:pt x="46" y="154"/>
                      <a:pt x="51" y="154"/>
                      <a:pt x="52" y="150"/>
                    </a:cubicBezTo>
                    <a:cubicBezTo>
                      <a:pt x="47" y="150"/>
                      <a:pt x="38" y="150"/>
                      <a:pt x="34" y="153"/>
                    </a:cubicBezTo>
                    <a:cubicBezTo>
                      <a:pt x="32" y="152"/>
                      <a:pt x="30" y="151"/>
                      <a:pt x="28" y="150"/>
                    </a:cubicBezTo>
                    <a:cubicBezTo>
                      <a:pt x="29" y="149"/>
                      <a:pt x="35" y="148"/>
                      <a:pt x="36" y="148"/>
                    </a:cubicBezTo>
                    <a:cubicBezTo>
                      <a:pt x="39" y="147"/>
                      <a:pt x="40" y="148"/>
                      <a:pt x="44" y="147"/>
                    </a:cubicBezTo>
                    <a:cubicBezTo>
                      <a:pt x="47" y="146"/>
                      <a:pt x="50" y="143"/>
                      <a:pt x="53" y="142"/>
                    </a:cubicBezTo>
                    <a:cubicBezTo>
                      <a:pt x="53" y="142"/>
                      <a:pt x="54" y="142"/>
                      <a:pt x="55" y="141"/>
                    </a:cubicBezTo>
                    <a:cubicBezTo>
                      <a:pt x="57" y="140"/>
                      <a:pt x="60" y="136"/>
                      <a:pt x="60" y="133"/>
                    </a:cubicBezTo>
                    <a:cubicBezTo>
                      <a:pt x="60" y="129"/>
                      <a:pt x="60" y="125"/>
                      <a:pt x="59" y="120"/>
                    </a:cubicBezTo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3" name="Freeform 32"/>
              <p:cNvSpPr>
                <a:spLocks/>
              </p:cNvSpPr>
              <p:nvPr/>
            </p:nvSpPr>
            <p:spPr bwMode="auto">
              <a:xfrm>
                <a:off x="202" y="29"/>
                <a:ext cx="3990" cy="3423"/>
              </a:xfrm>
              <a:custGeom>
                <a:avLst/>
                <a:gdLst/>
                <a:ahLst/>
                <a:cxnLst>
                  <a:cxn ang="0">
                    <a:pos x="16" y="52"/>
                  </a:cxn>
                  <a:cxn ang="0">
                    <a:pos x="6" y="51"/>
                  </a:cxn>
                  <a:cxn ang="0">
                    <a:pos x="12" y="39"/>
                  </a:cxn>
                  <a:cxn ang="0">
                    <a:pos x="10" y="32"/>
                  </a:cxn>
                  <a:cxn ang="0">
                    <a:pos x="18" y="32"/>
                  </a:cxn>
                  <a:cxn ang="0">
                    <a:pos x="23" y="21"/>
                  </a:cxn>
                  <a:cxn ang="0">
                    <a:pos x="27" y="20"/>
                  </a:cxn>
                  <a:cxn ang="0">
                    <a:pos x="38" y="10"/>
                  </a:cxn>
                  <a:cxn ang="0">
                    <a:pos x="42" y="7"/>
                  </a:cxn>
                  <a:cxn ang="0">
                    <a:pos x="43" y="3"/>
                  </a:cxn>
                  <a:cxn ang="0">
                    <a:pos x="53" y="1"/>
                  </a:cxn>
                  <a:cxn ang="0">
                    <a:pos x="58" y="10"/>
                  </a:cxn>
                  <a:cxn ang="0">
                    <a:pos x="68" y="14"/>
                  </a:cxn>
                  <a:cxn ang="0">
                    <a:pos x="77" y="1"/>
                  </a:cxn>
                  <a:cxn ang="0">
                    <a:pos x="81" y="8"/>
                  </a:cxn>
                  <a:cxn ang="0">
                    <a:pos x="85" y="13"/>
                  </a:cxn>
                  <a:cxn ang="0">
                    <a:pos x="99" y="14"/>
                  </a:cxn>
                  <a:cxn ang="0">
                    <a:pos x="109" y="18"/>
                  </a:cxn>
                  <a:cxn ang="0">
                    <a:pos x="121" y="35"/>
                  </a:cxn>
                  <a:cxn ang="0">
                    <a:pos x="131" y="47"/>
                  </a:cxn>
                  <a:cxn ang="0">
                    <a:pos x="126" y="57"/>
                  </a:cxn>
                  <a:cxn ang="0">
                    <a:pos x="132" y="61"/>
                  </a:cxn>
                  <a:cxn ang="0">
                    <a:pos x="137" y="68"/>
                  </a:cxn>
                  <a:cxn ang="0">
                    <a:pos x="138" y="75"/>
                  </a:cxn>
                  <a:cxn ang="0">
                    <a:pos x="129" y="81"/>
                  </a:cxn>
                  <a:cxn ang="0">
                    <a:pos x="118" y="75"/>
                  </a:cxn>
                  <a:cxn ang="0">
                    <a:pos x="122" y="87"/>
                  </a:cxn>
                  <a:cxn ang="0">
                    <a:pos x="129" y="100"/>
                  </a:cxn>
                  <a:cxn ang="0">
                    <a:pos x="115" y="110"/>
                  </a:cxn>
                  <a:cxn ang="0">
                    <a:pos x="111" y="105"/>
                  </a:cxn>
                  <a:cxn ang="0">
                    <a:pos x="98" y="112"/>
                  </a:cxn>
                  <a:cxn ang="0">
                    <a:pos x="82" y="106"/>
                  </a:cxn>
                  <a:cxn ang="0">
                    <a:pos x="91" y="88"/>
                  </a:cxn>
                  <a:cxn ang="0">
                    <a:pos x="94" y="81"/>
                  </a:cxn>
                  <a:cxn ang="0">
                    <a:pos x="84" y="78"/>
                  </a:cxn>
                  <a:cxn ang="0">
                    <a:pos x="65" y="75"/>
                  </a:cxn>
                  <a:cxn ang="0">
                    <a:pos x="53" y="70"/>
                  </a:cxn>
                  <a:cxn ang="0">
                    <a:pos x="52" y="91"/>
                  </a:cxn>
                  <a:cxn ang="0">
                    <a:pos x="56" y="96"/>
                  </a:cxn>
                  <a:cxn ang="0">
                    <a:pos x="81" y="104"/>
                  </a:cxn>
                  <a:cxn ang="0">
                    <a:pos x="69" y="118"/>
                  </a:cxn>
                  <a:cxn ang="0">
                    <a:pos x="52" y="111"/>
                  </a:cxn>
                  <a:cxn ang="0">
                    <a:pos x="41" y="105"/>
                  </a:cxn>
                  <a:cxn ang="0">
                    <a:pos x="21" y="110"/>
                  </a:cxn>
                  <a:cxn ang="0">
                    <a:pos x="20" y="98"/>
                  </a:cxn>
                  <a:cxn ang="0">
                    <a:pos x="18" y="89"/>
                  </a:cxn>
                  <a:cxn ang="0">
                    <a:pos x="36" y="85"/>
                  </a:cxn>
                  <a:cxn ang="0">
                    <a:pos x="24" y="75"/>
                  </a:cxn>
                  <a:cxn ang="0">
                    <a:pos x="22" y="69"/>
                  </a:cxn>
                  <a:cxn ang="0">
                    <a:pos x="11" y="71"/>
                  </a:cxn>
                  <a:cxn ang="0">
                    <a:pos x="11" y="62"/>
                  </a:cxn>
                </a:cxnLst>
                <a:rect l="0" t="0" r="r" b="b"/>
                <a:pathLst>
                  <a:path w="139" h="119">
                    <a:moveTo>
                      <a:pt x="11" y="62"/>
                    </a:moveTo>
                    <a:cubicBezTo>
                      <a:pt x="10" y="63"/>
                      <a:pt x="9" y="64"/>
                      <a:pt x="10" y="65"/>
                    </a:cubicBezTo>
                    <a:cubicBezTo>
                      <a:pt x="12" y="61"/>
                      <a:pt x="15" y="58"/>
                      <a:pt x="20" y="57"/>
                    </a:cubicBezTo>
                    <a:cubicBezTo>
                      <a:pt x="17" y="56"/>
                      <a:pt x="14" y="55"/>
                      <a:pt x="16" y="52"/>
                    </a:cubicBezTo>
                    <a:cubicBezTo>
                      <a:pt x="16" y="51"/>
                      <a:pt x="17" y="51"/>
                      <a:pt x="17" y="50"/>
                    </a:cubicBezTo>
                    <a:cubicBezTo>
                      <a:pt x="16" y="50"/>
                      <a:pt x="14" y="52"/>
                      <a:pt x="14" y="53"/>
                    </a:cubicBezTo>
                    <a:cubicBezTo>
                      <a:pt x="13" y="53"/>
                      <a:pt x="12" y="54"/>
                      <a:pt x="11" y="54"/>
                    </a:cubicBezTo>
                    <a:cubicBezTo>
                      <a:pt x="8" y="54"/>
                      <a:pt x="5" y="54"/>
                      <a:pt x="6" y="51"/>
                    </a:cubicBezTo>
                    <a:cubicBezTo>
                      <a:pt x="6" y="50"/>
                      <a:pt x="7" y="49"/>
                      <a:pt x="7" y="48"/>
                    </a:cubicBezTo>
                    <a:cubicBezTo>
                      <a:pt x="10" y="46"/>
                      <a:pt x="14" y="47"/>
                      <a:pt x="16" y="44"/>
                    </a:cubicBezTo>
                    <a:cubicBezTo>
                      <a:pt x="13" y="43"/>
                      <a:pt x="9" y="46"/>
                      <a:pt x="7" y="45"/>
                    </a:cubicBezTo>
                    <a:cubicBezTo>
                      <a:pt x="8" y="45"/>
                      <a:pt x="12" y="40"/>
                      <a:pt x="12" y="39"/>
                    </a:cubicBezTo>
                    <a:cubicBezTo>
                      <a:pt x="9" y="40"/>
                      <a:pt x="6" y="43"/>
                      <a:pt x="3" y="44"/>
                    </a:cubicBezTo>
                    <a:cubicBezTo>
                      <a:pt x="3" y="43"/>
                      <a:pt x="3" y="42"/>
                      <a:pt x="3" y="41"/>
                    </a:cubicBezTo>
                    <a:cubicBezTo>
                      <a:pt x="6" y="36"/>
                      <a:pt x="11" y="38"/>
                      <a:pt x="14" y="36"/>
                    </a:cubicBezTo>
                    <a:cubicBezTo>
                      <a:pt x="12" y="35"/>
                      <a:pt x="10" y="34"/>
                      <a:pt x="10" y="32"/>
                    </a:cubicBezTo>
                    <a:cubicBezTo>
                      <a:pt x="12" y="30"/>
                      <a:pt x="13" y="30"/>
                      <a:pt x="16" y="29"/>
                    </a:cubicBezTo>
                    <a:cubicBezTo>
                      <a:pt x="17" y="30"/>
                      <a:pt x="16" y="32"/>
                      <a:pt x="17" y="33"/>
                    </a:cubicBezTo>
                    <a:cubicBezTo>
                      <a:pt x="19" y="35"/>
                      <a:pt x="23" y="32"/>
                      <a:pt x="25" y="30"/>
                    </a:cubicBezTo>
                    <a:cubicBezTo>
                      <a:pt x="22" y="30"/>
                      <a:pt x="20" y="33"/>
                      <a:pt x="18" y="32"/>
                    </a:cubicBezTo>
                    <a:cubicBezTo>
                      <a:pt x="17" y="29"/>
                      <a:pt x="21" y="26"/>
                      <a:pt x="23" y="26"/>
                    </a:cubicBezTo>
                    <a:cubicBezTo>
                      <a:pt x="23" y="25"/>
                      <a:pt x="21" y="25"/>
                      <a:pt x="21" y="24"/>
                    </a:cubicBezTo>
                    <a:lnTo>
                      <a:pt x="21" y="23"/>
                    </a:lnTo>
                    <a:cubicBezTo>
                      <a:pt x="21" y="22"/>
                      <a:pt x="22" y="21"/>
                      <a:pt x="23" y="21"/>
                    </a:cubicBezTo>
                    <a:lnTo>
                      <a:pt x="26" y="20"/>
                    </a:lnTo>
                    <a:cubicBezTo>
                      <a:pt x="26" y="23"/>
                      <a:pt x="27" y="23"/>
                      <a:pt x="29" y="23"/>
                    </a:cubicBezTo>
                    <a:lnTo>
                      <a:pt x="30" y="23"/>
                    </a:lnTo>
                    <a:cubicBezTo>
                      <a:pt x="29" y="22"/>
                      <a:pt x="27" y="22"/>
                      <a:pt x="27" y="20"/>
                    </a:cubicBezTo>
                    <a:cubicBezTo>
                      <a:pt x="27" y="17"/>
                      <a:pt x="33" y="15"/>
                      <a:pt x="36" y="16"/>
                    </a:cubicBezTo>
                    <a:cubicBezTo>
                      <a:pt x="35" y="14"/>
                      <a:pt x="32" y="14"/>
                      <a:pt x="31" y="11"/>
                    </a:cubicBezTo>
                    <a:cubicBezTo>
                      <a:pt x="31" y="10"/>
                      <a:pt x="31" y="9"/>
                      <a:pt x="31" y="8"/>
                    </a:cubicBezTo>
                    <a:cubicBezTo>
                      <a:pt x="34" y="7"/>
                      <a:pt x="36" y="9"/>
                      <a:pt x="38" y="10"/>
                    </a:cubicBezTo>
                    <a:cubicBezTo>
                      <a:pt x="38" y="8"/>
                      <a:pt x="38" y="6"/>
                      <a:pt x="38" y="4"/>
                    </a:cubicBezTo>
                    <a:lnTo>
                      <a:pt x="39" y="5"/>
                    </a:lnTo>
                    <a:cubicBezTo>
                      <a:pt x="40" y="5"/>
                      <a:pt x="41" y="7"/>
                      <a:pt x="41" y="7"/>
                    </a:cubicBezTo>
                    <a:lnTo>
                      <a:pt x="42" y="7"/>
                    </a:lnTo>
                    <a:lnTo>
                      <a:pt x="42" y="6"/>
                    </a:lnTo>
                    <a:cubicBezTo>
                      <a:pt x="43" y="6"/>
                      <a:pt x="42" y="5"/>
                      <a:pt x="42" y="4"/>
                    </a:cubicBezTo>
                    <a:lnTo>
                      <a:pt x="42" y="3"/>
                    </a:lnTo>
                    <a:lnTo>
                      <a:pt x="43" y="3"/>
                    </a:lnTo>
                    <a:cubicBezTo>
                      <a:pt x="47" y="4"/>
                      <a:pt x="45" y="11"/>
                      <a:pt x="43" y="13"/>
                    </a:cubicBezTo>
                    <a:cubicBezTo>
                      <a:pt x="45" y="13"/>
                      <a:pt x="48" y="8"/>
                      <a:pt x="47" y="6"/>
                    </a:cubicBezTo>
                    <a:lnTo>
                      <a:pt x="46" y="6"/>
                    </a:lnTo>
                    <a:cubicBezTo>
                      <a:pt x="48" y="3"/>
                      <a:pt x="50" y="1"/>
                      <a:pt x="53" y="1"/>
                    </a:cubicBezTo>
                    <a:cubicBezTo>
                      <a:pt x="54" y="1"/>
                      <a:pt x="54" y="1"/>
                      <a:pt x="55" y="2"/>
                    </a:cubicBezTo>
                    <a:cubicBezTo>
                      <a:pt x="55" y="8"/>
                      <a:pt x="53" y="6"/>
                      <a:pt x="50" y="9"/>
                    </a:cubicBezTo>
                    <a:cubicBezTo>
                      <a:pt x="51" y="10"/>
                      <a:pt x="56" y="8"/>
                      <a:pt x="57" y="8"/>
                    </a:cubicBezTo>
                    <a:lnTo>
                      <a:pt x="58" y="10"/>
                    </a:lnTo>
                    <a:cubicBezTo>
                      <a:pt x="58" y="10"/>
                      <a:pt x="57" y="11"/>
                      <a:pt x="57" y="12"/>
                    </a:cubicBezTo>
                    <a:cubicBezTo>
                      <a:pt x="59" y="13"/>
                      <a:pt x="60" y="13"/>
                      <a:pt x="62" y="16"/>
                    </a:cubicBezTo>
                    <a:cubicBezTo>
                      <a:pt x="61" y="13"/>
                      <a:pt x="63" y="9"/>
                      <a:pt x="66" y="10"/>
                    </a:cubicBezTo>
                    <a:cubicBezTo>
                      <a:pt x="67" y="11"/>
                      <a:pt x="68" y="12"/>
                      <a:pt x="68" y="14"/>
                    </a:cubicBezTo>
                    <a:cubicBezTo>
                      <a:pt x="69" y="14"/>
                      <a:pt x="70" y="14"/>
                      <a:pt x="70" y="13"/>
                    </a:cubicBezTo>
                    <a:cubicBezTo>
                      <a:pt x="71" y="10"/>
                      <a:pt x="67" y="4"/>
                      <a:pt x="73" y="1"/>
                    </a:cubicBezTo>
                    <a:cubicBezTo>
                      <a:pt x="74" y="1"/>
                      <a:pt x="75" y="0"/>
                      <a:pt x="76" y="0"/>
                    </a:cubicBezTo>
                    <a:lnTo>
                      <a:pt x="77" y="1"/>
                    </a:lnTo>
                    <a:cubicBezTo>
                      <a:pt x="78" y="4"/>
                      <a:pt x="77" y="8"/>
                      <a:pt x="75" y="11"/>
                    </a:cubicBezTo>
                    <a:cubicBezTo>
                      <a:pt x="76" y="11"/>
                      <a:pt x="77" y="11"/>
                      <a:pt x="77" y="11"/>
                    </a:cubicBezTo>
                    <a:cubicBezTo>
                      <a:pt x="78" y="10"/>
                      <a:pt x="79" y="8"/>
                      <a:pt x="81" y="7"/>
                    </a:cubicBezTo>
                    <a:lnTo>
                      <a:pt x="81" y="8"/>
                    </a:lnTo>
                    <a:cubicBezTo>
                      <a:pt x="81" y="9"/>
                      <a:pt x="81" y="10"/>
                      <a:pt x="81" y="10"/>
                    </a:cubicBezTo>
                    <a:lnTo>
                      <a:pt x="81" y="11"/>
                    </a:lnTo>
                    <a:cubicBezTo>
                      <a:pt x="83" y="10"/>
                      <a:pt x="84" y="6"/>
                      <a:pt x="85" y="6"/>
                    </a:cubicBezTo>
                    <a:cubicBezTo>
                      <a:pt x="86" y="8"/>
                      <a:pt x="87" y="11"/>
                      <a:pt x="85" y="13"/>
                    </a:cubicBezTo>
                    <a:cubicBezTo>
                      <a:pt x="86" y="13"/>
                      <a:pt x="89" y="8"/>
                      <a:pt x="92" y="9"/>
                    </a:cubicBezTo>
                    <a:cubicBezTo>
                      <a:pt x="92" y="9"/>
                      <a:pt x="91" y="11"/>
                      <a:pt x="91" y="11"/>
                    </a:cubicBezTo>
                    <a:cubicBezTo>
                      <a:pt x="93" y="13"/>
                      <a:pt x="98" y="7"/>
                      <a:pt x="104" y="10"/>
                    </a:cubicBezTo>
                    <a:cubicBezTo>
                      <a:pt x="103" y="12"/>
                      <a:pt x="101" y="12"/>
                      <a:pt x="99" y="14"/>
                    </a:cubicBezTo>
                    <a:lnTo>
                      <a:pt x="100" y="14"/>
                    </a:lnTo>
                    <a:cubicBezTo>
                      <a:pt x="100" y="15"/>
                      <a:pt x="101" y="14"/>
                      <a:pt x="101" y="14"/>
                    </a:cubicBezTo>
                    <a:cubicBezTo>
                      <a:pt x="102" y="15"/>
                      <a:pt x="101" y="17"/>
                      <a:pt x="101" y="19"/>
                    </a:cubicBezTo>
                    <a:cubicBezTo>
                      <a:pt x="103" y="20"/>
                      <a:pt x="108" y="16"/>
                      <a:pt x="109" y="18"/>
                    </a:cubicBezTo>
                    <a:cubicBezTo>
                      <a:pt x="111" y="24"/>
                      <a:pt x="102" y="26"/>
                      <a:pt x="103" y="29"/>
                    </a:cubicBezTo>
                    <a:cubicBezTo>
                      <a:pt x="108" y="27"/>
                      <a:pt x="116" y="27"/>
                      <a:pt x="121" y="28"/>
                    </a:cubicBezTo>
                    <a:cubicBezTo>
                      <a:pt x="120" y="31"/>
                      <a:pt x="114" y="33"/>
                      <a:pt x="112" y="35"/>
                    </a:cubicBezTo>
                    <a:cubicBezTo>
                      <a:pt x="114" y="36"/>
                      <a:pt x="120" y="34"/>
                      <a:pt x="121" y="35"/>
                    </a:cubicBezTo>
                    <a:cubicBezTo>
                      <a:pt x="120" y="37"/>
                      <a:pt x="117" y="38"/>
                      <a:pt x="115" y="39"/>
                    </a:cubicBezTo>
                    <a:cubicBezTo>
                      <a:pt x="116" y="39"/>
                      <a:pt x="118" y="40"/>
                      <a:pt x="119" y="41"/>
                    </a:cubicBezTo>
                    <a:cubicBezTo>
                      <a:pt x="120" y="43"/>
                      <a:pt x="119" y="47"/>
                      <a:pt x="117" y="48"/>
                    </a:cubicBezTo>
                    <a:cubicBezTo>
                      <a:pt x="121" y="47"/>
                      <a:pt x="127" y="45"/>
                      <a:pt x="131" y="47"/>
                    </a:cubicBezTo>
                    <a:cubicBezTo>
                      <a:pt x="131" y="50"/>
                      <a:pt x="127" y="50"/>
                      <a:pt x="125" y="52"/>
                    </a:cubicBezTo>
                    <a:cubicBezTo>
                      <a:pt x="124" y="52"/>
                      <a:pt x="124" y="52"/>
                      <a:pt x="123" y="52"/>
                    </a:cubicBezTo>
                    <a:cubicBezTo>
                      <a:pt x="124" y="54"/>
                      <a:pt x="131" y="52"/>
                      <a:pt x="132" y="56"/>
                    </a:cubicBezTo>
                    <a:cubicBezTo>
                      <a:pt x="130" y="57"/>
                      <a:pt x="128" y="56"/>
                      <a:pt x="126" y="57"/>
                    </a:cubicBezTo>
                    <a:cubicBezTo>
                      <a:pt x="127" y="58"/>
                      <a:pt x="132" y="58"/>
                      <a:pt x="133" y="57"/>
                    </a:cubicBezTo>
                    <a:cubicBezTo>
                      <a:pt x="134" y="56"/>
                      <a:pt x="133" y="56"/>
                      <a:pt x="133" y="55"/>
                    </a:cubicBezTo>
                    <a:cubicBezTo>
                      <a:pt x="134" y="54"/>
                      <a:pt x="135" y="53"/>
                      <a:pt x="136" y="54"/>
                    </a:cubicBezTo>
                    <a:cubicBezTo>
                      <a:pt x="138" y="56"/>
                      <a:pt x="134" y="59"/>
                      <a:pt x="132" y="61"/>
                    </a:cubicBezTo>
                    <a:cubicBezTo>
                      <a:pt x="134" y="62"/>
                      <a:pt x="137" y="60"/>
                      <a:pt x="139" y="61"/>
                    </a:cubicBezTo>
                    <a:lnTo>
                      <a:pt x="139" y="62"/>
                    </a:lnTo>
                    <a:cubicBezTo>
                      <a:pt x="138" y="65"/>
                      <a:pt x="134" y="65"/>
                      <a:pt x="131" y="66"/>
                    </a:cubicBezTo>
                    <a:cubicBezTo>
                      <a:pt x="133" y="68"/>
                      <a:pt x="135" y="67"/>
                      <a:pt x="137" y="68"/>
                    </a:cubicBezTo>
                    <a:cubicBezTo>
                      <a:pt x="136" y="69"/>
                      <a:pt x="134" y="70"/>
                      <a:pt x="133" y="70"/>
                    </a:cubicBezTo>
                    <a:cubicBezTo>
                      <a:pt x="132" y="70"/>
                      <a:pt x="131" y="70"/>
                      <a:pt x="130" y="71"/>
                    </a:cubicBezTo>
                    <a:cubicBezTo>
                      <a:pt x="132" y="74"/>
                      <a:pt x="137" y="70"/>
                      <a:pt x="139" y="74"/>
                    </a:cubicBezTo>
                    <a:lnTo>
                      <a:pt x="138" y="75"/>
                    </a:lnTo>
                    <a:cubicBezTo>
                      <a:pt x="135" y="77"/>
                      <a:pt x="133" y="75"/>
                      <a:pt x="130" y="76"/>
                    </a:cubicBezTo>
                    <a:cubicBezTo>
                      <a:pt x="131" y="76"/>
                      <a:pt x="137" y="78"/>
                      <a:pt x="137" y="79"/>
                    </a:cubicBezTo>
                    <a:lnTo>
                      <a:pt x="137" y="80"/>
                    </a:lnTo>
                    <a:cubicBezTo>
                      <a:pt x="136" y="83"/>
                      <a:pt x="131" y="82"/>
                      <a:pt x="129" y="81"/>
                    </a:cubicBezTo>
                    <a:cubicBezTo>
                      <a:pt x="128" y="79"/>
                      <a:pt x="124" y="75"/>
                      <a:pt x="122" y="75"/>
                    </a:cubicBezTo>
                    <a:cubicBezTo>
                      <a:pt x="121" y="75"/>
                      <a:pt x="120" y="75"/>
                      <a:pt x="120" y="75"/>
                    </a:cubicBezTo>
                    <a:cubicBezTo>
                      <a:pt x="119" y="75"/>
                      <a:pt x="119" y="75"/>
                      <a:pt x="119" y="75"/>
                    </a:cubicBezTo>
                    <a:cubicBezTo>
                      <a:pt x="118" y="75"/>
                      <a:pt x="118" y="74"/>
                      <a:pt x="118" y="75"/>
                    </a:cubicBezTo>
                    <a:lnTo>
                      <a:pt x="117" y="75"/>
                    </a:lnTo>
                    <a:cubicBezTo>
                      <a:pt x="118" y="75"/>
                      <a:pt x="119" y="75"/>
                      <a:pt x="119" y="76"/>
                    </a:cubicBezTo>
                    <a:cubicBezTo>
                      <a:pt x="121" y="76"/>
                      <a:pt x="126" y="79"/>
                      <a:pt x="127" y="80"/>
                    </a:cubicBezTo>
                    <a:cubicBezTo>
                      <a:pt x="129" y="86"/>
                      <a:pt x="125" y="84"/>
                      <a:pt x="122" y="87"/>
                    </a:cubicBezTo>
                    <a:cubicBezTo>
                      <a:pt x="123" y="88"/>
                      <a:pt x="128" y="87"/>
                      <a:pt x="129" y="89"/>
                    </a:cubicBezTo>
                    <a:lnTo>
                      <a:pt x="129" y="90"/>
                    </a:lnTo>
                    <a:cubicBezTo>
                      <a:pt x="127" y="92"/>
                      <a:pt x="122" y="92"/>
                      <a:pt x="121" y="93"/>
                    </a:cubicBezTo>
                    <a:cubicBezTo>
                      <a:pt x="124" y="94"/>
                      <a:pt x="130" y="95"/>
                      <a:pt x="129" y="100"/>
                    </a:cubicBezTo>
                    <a:cubicBezTo>
                      <a:pt x="128" y="101"/>
                      <a:pt x="126" y="102"/>
                      <a:pt x="124" y="102"/>
                    </a:cubicBezTo>
                    <a:cubicBezTo>
                      <a:pt x="124" y="103"/>
                      <a:pt x="125" y="104"/>
                      <a:pt x="125" y="105"/>
                    </a:cubicBezTo>
                    <a:cubicBezTo>
                      <a:pt x="124" y="105"/>
                      <a:pt x="122" y="104"/>
                      <a:pt x="121" y="105"/>
                    </a:cubicBezTo>
                    <a:cubicBezTo>
                      <a:pt x="121" y="108"/>
                      <a:pt x="118" y="110"/>
                      <a:pt x="115" y="110"/>
                    </a:cubicBezTo>
                    <a:lnTo>
                      <a:pt x="116" y="110"/>
                    </a:lnTo>
                    <a:cubicBezTo>
                      <a:pt x="114" y="111"/>
                      <a:pt x="112" y="110"/>
                      <a:pt x="111" y="109"/>
                    </a:cubicBezTo>
                    <a:cubicBezTo>
                      <a:pt x="111" y="108"/>
                      <a:pt x="111" y="107"/>
                      <a:pt x="111" y="106"/>
                    </a:cubicBezTo>
                    <a:lnTo>
                      <a:pt x="111" y="105"/>
                    </a:lnTo>
                    <a:cubicBezTo>
                      <a:pt x="107" y="107"/>
                      <a:pt x="105" y="105"/>
                      <a:pt x="103" y="102"/>
                    </a:cubicBezTo>
                    <a:cubicBezTo>
                      <a:pt x="104" y="104"/>
                      <a:pt x="106" y="110"/>
                      <a:pt x="104" y="111"/>
                    </a:cubicBezTo>
                    <a:cubicBezTo>
                      <a:pt x="100" y="113"/>
                      <a:pt x="101" y="107"/>
                      <a:pt x="99" y="107"/>
                    </a:cubicBezTo>
                    <a:cubicBezTo>
                      <a:pt x="99" y="108"/>
                      <a:pt x="99" y="111"/>
                      <a:pt x="98" y="112"/>
                    </a:cubicBezTo>
                    <a:cubicBezTo>
                      <a:pt x="97" y="113"/>
                      <a:pt x="95" y="113"/>
                      <a:pt x="95" y="112"/>
                    </a:cubicBezTo>
                    <a:cubicBezTo>
                      <a:pt x="94" y="108"/>
                      <a:pt x="95" y="105"/>
                      <a:pt x="95" y="101"/>
                    </a:cubicBezTo>
                    <a:cubicBezTo>
                      <a:pt x="94" y="102"/>
                      <a:pt x="93" y="104"/>
                      <a:pt x="92" y="105"/>
                    </a:cubicBezTo>
                    <a:cubicBezTo>
                      <a:pt x="89" y="108"/>
                      <a:pt x="85" y="109"/>
                      <a:pt x="82" y="106"/>
                    </a:cubicBezTo>
                    <a:lnTo>
                      <a:pt x="83" y="105"/>
                    </a:lnTo>
                    <a:lnTo>
                      <a:pt x="83" y="104"/>
                    </a:lnTo>
                    <a:cubicBezTo>
                      <a:pt x="81" y="102"/>
                      <a:pt x="78" y="101"/>
                      <a:pt x="76" y="101"/>
                    </a:cubicBezTo>
                    <a:cubicBezTo>
                      <a:pt x="79" y="95"/>
                      <a:pt x="86" y="93"/>
                      <a:pt x="91" y="88"/>
                    </a:cubicBezTo>
                    <a:cubicBezTo>
                      <a:pt x="93" y="89"/>
                      <a:pt x="94" y="90"/>
                      <a:pt x="96" y="88"/>
                    </a:cubicBezTo>
                    <a:cubicBezTo>
                      <a:pt x="95" y="88"/>
                      <a:pt x="92" y="87"/>
                      <a:pt x="91" y="87"/>
                    </a:cubicBezTo>
                    <a:lnTo>
                      <a:pt x="91" y="86"/>
                    </a:lnTo>
                    <a:cubicBezTo>
                      <a:pt x="90" y="85"/>
                      <a:pt x="92" y="82"/>
                      <a:pt x="94" y="81"/>
                    </a:cubicBezTo>
                    <a:cubicBezTo>
                      <a:pt x="91" y="81"/>
                      <a:pt x="89" y="81"/>
                      <a:pt x="87" y="80"/>
                    </a:cubicBezTo>
                    <a:cubicBezTo>
                      <a:pt x="86" y="79"/>
                      <a:pt x="86" y="79"/>
                      <a:pt x="86" y="78"/>
                    </a:cubicBezTo>
                    <a:lnTo>
                      <a:pt x="85" y="77"/>
                    </a:lnTo>
                    <a:lnTo>
                      <a:pt x="84" y="78"/>
                    </a:lnTo>
                    <a:cubicBezTo>
                      <a:pt x="84" y="78"/>
                      <a:pt x="84" y="79"/>
                      <a:pt x="85" y="79"/>
                    </a:cubicBezTo>
                    <a:lnTo>
                      <a:pt x="85" y="80"/>
                    </a:lnTo>
                    <a:cubicBezTo>
                      <a:pt x="83" y="83"/>
                      <a:pt x="77" y="87"/>
                      <a:pt x="73" y="88"/>
                    </a:cubicBezTo>
                    <a:cubicBezTo>
                      <a:pt x="68" y="85"/>
                      <a:pt x="65" y="80"/>
                      <a:pt x="65" y="75"/>
                    </a:cubicBezTo>
                    <a:cubicBezTo>
                      <a:pt x="66" y="75"/>
                      <a:pt x="67" y="74"/>
                      <a:pt x="68" y="74"/>
                    </a:cubicBezTo>
                    <a:cubicBezTo>
                      <a:pt x="63" y="74"/>
                      <a:pt x="65" y="72"/>
                      <a:pt x="65" y="69"/>
                    </a:cubicBezTo>
                    <a:cubicBezTo>
                      <a:pt x="61" y="71"/>
                      <a:pt x="58" y="73"/>
                      <a:pt x="54" y="72"/>
                    </a:cubicBezTo>
                    <a:cubicBezTo>
                      <a:pt x="54" y="72"/>
                      <a:pt x="54" y="71"/>
                      <a:pt x="53" y="70"/>
                    </a:cubicBezTo>
                    <a:cubicBezTo>
                      <a:pt x="53" y="75"/>
                      <a:pt x="49" y="76"/>
                      <a:pt x="46" y="77"/>
                    </a:cubicBezTo>
                    <a:cubicBezTo>
                      <a:pt x="48" y="78"/>
                      <a:pt x="50" y="76"/>
                      <a:pt x="52" y="77"/>
                    </a:cubicBezTo>
                    <a:cubicBezTo>
                      <a:pt x="56" y="78"/>
                      <a:pt x="55" y="89"/>
                      <a:pt x="55" y="92"/>
                    </a:cubicBezTo>
                    <a:cubicBezTo>
                      <a:pt x="55" y="92"/>
                      <a:pt x="53" y="91"/>
                      <a:pt x="52" y="91"/>
                    </a:cubicBezTo>
                    <a:cubicBezTo>
                      <a:pt x="51" y="88"/>
                      <a:pt x="45" y="88"/>
                      <a:pt x="43" y="90"/>
                    </a:cubicBezTo>
                    <a:cubicBezTo>
                      <a:pt x="44" y="90"/>
                      <a:pt x="49" y="89"/>
                      <a:pt x="50" y="91"/>
                    </a:cubicBezTo>
                    <a:cubicBezTo>
                      <a:pt x="50" y="91"/>
                      <a:pt x="47" y="94"/>
                      <a:pt x="46" y="95"/>
                    </a:cubicBezTo>
                    <a:cubicBezTo>
                      <a:pt x="51" y="94"/>
                      <a:pt x="52" y="91"/>
                      <a:pt x="56" y="96"/>
                    </a:cubicBezTo>
                    <a:cubicBezTo>
                      <a:pt x="57" y="96"/>
                      <a:pt x="59" y="99"/>
                      <a:pt x="59" y="99"/>
                    </a:cubicBezTo>
                    <a:cubicBezTo>
                      <a:pt x="61" y="98"/>
                      <a:pt x="67" y="98"/>
                      <a:pt x="68" y="99"/>
                    </a:cubicBezTo>
                    <a:cubicBezTo>
                      <a:pt x="68" y="101"/>
                      <a:pt x="66" y="102"/>
                      <a:pt x="65" y="104"/>
                    </a:cubicBezTo>
                    <a:cubicBezTo>
                      <a:pt x="71" y="101"/>
                      <a:pt x="75" y="100"/>
                      <a:pt x="81" y="104"/>
                    </a:cubicBezTo>
                    <a:lnTo>
                      <a:pt x="80" y="104"/>
                    </a:lnTo>
                    <a:cubicBezTo>
                      <a:pt x="79" y="106"/>
                      <a:pt x="82" y="109"/>
                      <a:pt x="81" y="112"/>
                    </a:cubicBezTo>
                    <a:cubicBezTo>
                      <a:pt x="79" y="117"/>
                      <a:pt x="74" y="115"/>
                      <a:pt x="73" y="115"/>
                    </a:cubicBezTo>
                    <a:cubicBezTo>
                      <a:pt x="72" y="116"/>
                      <a:pt x="73" y="118"/>
                      <a:pt x="69" y="118"/>
                    </a:cubicBezTo>
                    <a:cubicBezTo>
                      <a:pt x="68" y="117"/>
                      <a:pt x="67" y="115"/>
                      <a:pt x="66" y="114"/>
                    </a:cubicBezTo>
                    <a:cubicBezTo>
                      <a:pt x="63" y="118"/>
                      <a:pt x="58" y="119"/>
                      <a:pt x="54" y="117"/>
                    </a:cubicBezTo>
                    <a:cubicBezTo>
                      <a:pt x="53" y="116"/>
                      <a:pt x="53" y="115"/>
                      <a:pt x="52" y="114"/>
                    </a:cubicBezTo>
                    <a:cubicBezTo>
                      <a:pt x="52" y="113"/>
                      <a:pt x="53" y="112"/>
                      <a:pt x="52" y="111"/>
                    </a:cubicBezTo>
                    <a:cubicBezTo>
                      <a:pt x="51" y="115"/>
                      <a:pt x="45" y="119"/>
                      <a:pt x="43" y="113"/>
                    </a:cubicBezTo>
                    <a:lnTo>
                      <a:pt x="42" y="113"/>
                    </a:lnTo>
                    <a:cubicBezTo>
                      <a:pt x="41" y="114"/>
                      <a:pt x="39" y="116"/>
                      <a:pt x="37" y="117"/>
                    </a:cubicBezTo>
                    <a:cubicBezTo>
                      <a:pt x="35" y="112"/>
                      <a:pt x="40" y="109"/>
                      <a:pt x="41" y="105"/>
                    </a:cubicBezTo>
                    <a:cubicBezTo>
                      <a:pt x="38" y="105"/>
                      <a:pt x="34" y="110"/>
                      <a:pt x="31" y="106"/>
                    </a:cubicBezTo>
                    <a:cubicBezTo>
                      <a:pt x="31" y="104"/>
                      <a:pt x="31" y="103"/>
                      <a:pt x="30" y="103"/>
                    </a:cubicBezTo>
                    <a:lnTo>
                      <a:pt x="29" y="103"/>
                    </a:lnTo>
                    <a:cubicBezTo>
                      <a:pt x="29" y="106"/>
                      <a:pt x="24" y="110"/>
                      <a:pt x="21" y="110"/>
                    </a:cubicBezTo>
                    <a:cubicBezTo>
                      <a:pt x="20" y="109"/>
                      <a:pt x="20" y="109"/>
                      <a:pt x="19" y="108"/>
                    </a:cubicBezTo>
                    <a:lnTo>
                      <a:pt x="20" y="107"/>
                    </a:lnTo>
                    <a:cubicBezTo>
                      <a:pt x="18" y="107"/>
                      <a:pt x="10" y="111"/>
                      <a:pt x="9" y="108"/>
                    </a:cubicBezTo>
                    <a:cubicBezTo>
                      <a:pt x="10" y="102"/>
                      <a:pt x="15" y="99"/>
                      <a:pt x="20" y="98"/>
                    </a:cubicBezTo>
                    <a:lnTo>
                      <a:pt x="20" y="97"/>
                    </a:lnTo>
                    <a:cubicBezTo>
                      <a:pt x="19" y="97"/>
                      <a:pt x="17" y="96"/>
                      <a:pt x="16" y="97"/>
                    </a:cubicBezTo>
                    <a:cubicBezTo>
                      <a:pt x="15" y="91"/>
                      <a:pt x="21" y="91"/>
                      <a:pt x="22" y="90"/>
                    </a:cubicBezTo>
                    <a:cubicBezTo>
                      <a:pt x="21" y="89"/>
                      <a:pt x="19" y="89"/>
                      <a:pt x="18" y="89"/>
                    </a:cubicBezTo>
                    <a:cubicBezTo>
                      <a:pt x="19" y="87"/>
                      <a:pt x="22" y="84"/>
                      <a:pt x="24" y="84"/>
                    </a:cubicBezTo>
                    <a:cubicBezTo>
                      <a:pt x="26" y="83"/>
                      <a:pt x="26" y="84"/>
                      <a:pt x="28" y="84"/>
                    </a:cubicBezTo>
                    <a:cubicBezTo>
                      <a:pt x="28" y="84"/>
                      <a:pt x="28" y="85"/>
                      <a:pt x="29" y="85"/>
                    </a:cubicBezTo>
                    <a:cubicBezTo>
                      <a:pt x="31" y="89"/>
                      <a:pt x="36" y="86"/>
                      <a:pt x="36" y="85"/>
                    </a:cubicBezTo>
                    <a:cubicBezTo>
                      <a:pt x="33" y="85"/>
                      <a:pt x="32" y="88"/>
                      <a:pt x="29" y="84"/>
                    </a:cubicBezTo>
                    <a:lnTo>
                      <a:pt x="30" y="83"/>
                    </a:lnTo>
                    <a:cubicBezTo>
                      <a:pt x="27" y="82"/>
                      <a:pt x="25" y="83"/>
                      <a:pt x="23" y="81"/>
                    </a:cubicBezTo>
                    <a:cubicBezTo>
                      <a:pt x="23" y="79"/>
                      <a:pt x="24" y="75"/>
                      <a:pt x="24" y="75"/>
                    </a:cubicBezTo>
                    <a:cubicBezTo>
                      <a:pt x="22" y="77"/>
                      <a:pt x="19" y="81"/>
                      <a:pt x="16" y="80"/>
                    </a:cubicBezTo>
                    <a:cubicBezTo>
                      <a:pt x="14" y="82"/>
                      <a:pt x="12" y="82"/>
                      <a:pt x="10" y="82"/>
                    </a:cubicBezTo>
                    <a:cubicBezTo>
                      <a:pt x="11" y="79"/>
                      <a:pt x="12" y="76"/>
                      <a:pt x="15" y="74"/>
                    </a:cubicBezTo>
                    <a:cubicBezTo>
                      <a:pt x="18" y="75"/>
                      <a:pt x="23" y="72"/>
                      <a:pt x="22" y="69"/>
                    </a:cubicBezTo>
                    <a:cubicBezTo>
                      <a:pt x="22" y="69"/>
                      <a:pt x="22" y="68"/>
                      <a:pt x="21" y="68"/>
                    </a:cubicBezTo>
                    <a:cubicBezTo>
                      <a:pt x="21" y="70"/>
                      <a:pt x="18" y="73"/>
                      <a:pt x="16" y="73"/>
                    </a:cubicBezTo>
                    <a:cubicBezTo>
                      <a:pt x="15" y="72"/>
                      <a:pt x="13" y="71"/>
                      <a:pt x="12" y="70"/>
                    </a:cubicBezTo>
                    <a:cubicBezTo>
                      <a:pt x="12" y="71"/>
                      <a:pt x="11" y="71"/>
                      <a:pt x="11" y="71"/>
                    </a:cubicBezTo>
                    <a:cubicBezTo>
                      <a:pt x="8" y="72"/>
                      <a:pt x="6" y="74"/>
                      <a:pt x="3" y="74"/>
                    </a:cubicBezTo>
                    <a:cubicBezTo>
                      <a:pt x="3" y="71"/>
                      <a:pt x="7" y="68"/>
                      <a:pt x="9" y="67"/>
                    </a:cubicBezTo>
                    <a:cubicBezTo>
                      <a:pt x="7" y="67"/>
                      <a:pt x="3" y="67"/>
                      <a:pt x="2" y="65"/>
                    </a:cubicBezTo>
                    <a:cubicBezTo>
                      <a:pt x="0" y="62"/>
                      <a:pt x="8" y="60"/>
                      <a:pt x="11" y="62"/>
                    </a:cubicBezTo>
                  </a:path>
                </a:pathLst>
              </a:custGeom>
              <a:solidFill>
                <a:srgbClr val="40A04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658" name="Freeform 33"/>
            <p:cNvSpPr>
              <a:spLocks/>
            </p:cNvSpPr>
            <p:nvPr/>
          </p:nvSpPr>
          <p:spPr bwMode="auto">
            <a:xfrm>
              <a:off x="6327" y="5969"/>
              <a:ext cx="1137" cy="931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2" y="0"/>
                </a:cxn>
                <a:cxn ang="0">
                  <a:pos x="31" y="22"/>
                </a:cxn>
                <a:cxn ang="0">
                  <a:pos x="22" y="28"/>
                </a:cxn>
                <a:cxn ang="0">
                  <a:pos x="3" y="31"/>
                </a:cxn>
                <a:cxn ang="0">
                  <a:pos x="0" y="30"/>
                </a:cxn>
                <a:cxn ang="0">
                  <a:pos x="15" y="27"/>
                </a:cxn>
                <a:cxn ang="0">
                  <a:pos x="21" y="23"/>
                </a:cxn>
                <a:cxn ang="0">
                  <a:pos x="29" y="18"/>
                </a:cxn>
                <a:cxn ang="0">
                  <a:pos x="30" y="0"/>
                </a:cxn>
              </a:cxnLst>
              <a:rect l="0" t="0" r="r" b="b"/>
              <a:pathLst>
                <a:path w="34" h="31">
                  <a:moveTo>
                    <a:pt x="30" y="0"/>
                  </a:moveTo>
                  <a:lnTo>
                    <a:pt x="32" y="0"/>
                  </a:lnTo>
                  <a:cubicBezTo>
                    <a:pt x="34" y="7"/>
                    <a:pt x="34" y="16"/>
                    <a:pt x="31" y="22"/>
                  </a:cubicBezTo>
                  <a:cubicBezTo>
                    <a:pt x="28" y="24"/>
                    <a:pt x="25" y="27"/>
                    <a:pt x="22" y="28"/>
                  </a:cubicBezTo>
                  <a:cubicBezTo>
                    <a:pt x="20" y="30"/>
                    <a:pt x="8" y="29"/>
                    <a:pt x="3" y="31"/>
                  </a:cubicBezTo>
                  <a:lnTo>
                    <a:pt x="0" y="30"/>
                  </a:lnTo>
                  <a:cubicBezTo>
                    <a:pt x="2" y="30"/>
                    <a:pt x="13" y="28"/>
                    <a:pt x="15" y="27"/>
                  </a:cubicBezTo>
                  <a:cubicBezTo>
                    <a:pt x="17" y="26"/>
                    <a:pt x="19" y="24"/>
                    <a:pt x="21" y="23"/>
                  </a:cubicBezTo>
                  <a:cubicBezTo>
                    <a:pt x="25" y="22"/>
                    <a:pt x="26" y="23"/>
                    <a:pt x="29" y="18"/>
                  </a:cubicBezTo>
                  <a:cubicBezTo>
                    <a:pt x="32" y="13"/>
                    <a:pt x="31" y="6"/>
                    <a:pt x="30" y="0"/>
                  </a:cubicBezTo>
                </a:path>
              </a:pathLst>
            </a:custGeom>
            <a:solidFill>
              <a:srgbClr val="7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59" name="Freeform 34"/>
            <p:cNvSpPr>
              <a:spLocks/>
            </p:cNvSpPr>
            <p:nvPr/>
          </p:nvSpPr>
          <p:spPr bwMode="auto">
            <a:xfrm>
              <a:off x="6628" y="5908"/>
              <a:ext cx="2075" cy="1263"/>
            </a:xfrm>
            <a:custGeom>
              <a:avLst/>
              <a:gdLst/>
              <a:ahLst/>
              <a:cxnLst>
                <a:cxn ang="0">
                  <a:pos x="14" y="34"/>
                </a:cxn>
                <a:cxn ang="0">
                  <a:pos x="14" y="32"/>
                </a:cxn>
                <a:cxn ang="0">
                  <a:pos x="25" y="25"/>
                </a:cxn>
                <a:cxn ang="0">
                  <a:pos x="24" y="25"/>
                </a:cxn>
                <a:cxn ang="0">
                  <a:pos x="25" y="24"/>
                </a:cxn>
                <a:cxn ang="0">
                  <a:pos x="24" y="24"/>
                </a:cxn>
                <a:cxn ang="0">
                  <a:pos x="25" y="2"/>
                </a:cxn>
                <a:cxn ang="0">
                  <a:pos x="28" y="0"/>
                </a:cxn>
                <a:cxn ang="0">
                  <a:pos x="34" y="2"/>
                </a:cxn>
                <a:cxn ang="0">
                  <a:pos x="40" y="20"/>
                </a:cxn>
                <a:cxn ang="0">
                  <a:pos x="39" y="20"/>
                </a:cxn>
                <a:cxn ang="0">
                  <a:pos x="49" y="25"/>
                </a:cxn>
                <a:cxn ang="0">
                  <a:pos x="62" y="30"/>
                </a:cxn>
                <a:cxn ang="0">
                  <a:pos x="48" y="27"/>
                </a:cxn>
                <a:cxn ang="0">
                  <a:pos x="47" y="28"/>
                </a:cxn>
                <a:cxn ang="0">
                  <a:pos x="45" y="26"/>
                </a:cxn>
                <a:cxn ang="0">
                  <a:pos x="44" y="27"/>
                </a:cxn>
                <a:cxn ang="0">
                  <a:pos x="57" y="35"/>
                </a:cxn>
                <a:cxn ang="0">
                  <a:pos x="61" y="40"/>
                </a:cxn>
                <a:cxn ang="0">
                  <a:pos x="51" y="36"/>
                </a:cxn>
                <a:cxn ang="0">
                  <a:pos x="41" y="32"/>
                </a:cxn>
                <a:cxn ang="0">
                  <a:pos x="34" y="25"/>
                </a:cxn>
                <a:cxn ang="0">
                  <a:pos x="34" y="26"/>
                </a:cxn>
                <a:cxn ang="0">
                  <a:pos x="36" y="30"/>
                </a:cxn>
                <a:cxn ang="0">
                  <a:pos x="30" y="30"/>
                </a:cxn>
                <a:cxn ang="0">
                  <a:pos x="31" y="28"/>
                </a:cxn>
                <a:cxn ang="0">
                  <a:pos x="30" y="13"/>
                </a:cxn>
                <a:cxn ang="0">
                  <a:pos x="29" y="13"/>
                </a:cxn>
                <a:cxn ang="0">
                  <a:pos x="30" y="28"/>
                </a:cxn>
                <a:cxn ang="0">
                  <a:pos x="25" y="32"/>
                </a:cxn>
                <a:cxn ang="0">
                  <a:pos x="15" y="37"/>
                </a:cxn>
                <a:cxn ang="0">
                  <a:pos x="11" y="37"/>
                </a:cxn>
                <a:cxn ang="0">
                  <a:pos x="10" y="38"/>
                </a:cxn>
                <a:cxn ang="0">
                  <a:pos x="3" y="41"/>
                </a:cxn>
                <a:cxn ang="0">
                  <a:pos x="0" y="42"/>
                </a:cxn>
                <a:cxn ang="0">
                  <a:pos x="14" y="34"/>
                </a:cxn>
              </a:cxnLst>
              <a:rect l="0" t="0" r="r" b="b"/>
              <a:pathLst>
                <a:path w="62" h="42">
                  <a:moveTo>
                    <a:pt x="14" y="34"/>
                  </a:moveTo>
                  <a:cubicBezTo>
                    <a:pt x="14" y="34"/>
                    <a:pt x="14" y="32"/>
                    <a:pt x="14" y="32"/>
                  </a:cubicBezTo>
                  <a:cubicBezTo>
                    <a:pt x="17" y="29"/>
                    <a:pt x="22" y="27"/>
                    <a:pt x="25" y="25"/>
                  </a:cubicBezTo>
                  <a:lnTo>
                    <a:pt x="24" y="25"/>
                  </a:lnTo>
                  <a:lnTo>
                    <a:pt x="25" y="24"/>
                  </a:lnTo>
                  <a:lnTo>
                    <a:pt x="24" y="24"/>
                  </a:lnTo>
                  <a:cubicBezTo>
                    <a:pt x="26" y="18"/>
                    <a:pt x="26" y="8"/>
                    <a:pt x="25" y="2"/>
                  </a:cubicBezTo>
                  <a:lnTo>
                    <a:pt x="28" y="0"/>
                  </a:lnTo>
                  <a:cubicBezTo>
                    <a:pt x="29" y="2"/>
                    <a:pt x="32" y="2"/>
                    <a:pt x="34" y="2"/>
                  </a:cubicBezTo>
                  <a:cubicBezTo>
                    <a:pt x="35" y="8"/>
                    <a:pt x="36" y="15"/>
                    <a:pt x="40" y="20"/>
                  </a:cubicBezTo>
                  <a:lnTo>
                    <a:pt x="39" y="20"/>
                  </a:lnTo>
                  <a:cubicBezTo>
                    <a:pt x="38" y="24"/>
                    <a:pt x="46" y="25"/>
                    <a:pt x="49" y="25"/>
                  </a:cubicBezTo>
                  <a:cubicBezTo>
                    <a:pt x="54" y="30"/>
                    <a:pt x="57" y="27"/>
                    <a:pt x="62" y="30"/>
                  </a:cubicBezTo>
                  <a:cubicBezTo>
                    <a:pt x="57" y="29"/>
                    <a:pt x="52" y="30"/>
                    <a:pt x="48" y="27"/>
                  </a:cubicBezTo>
                  <a:lnTo>
                    <a:pt x="47" y="28"/>
                  </a:lnTo>
                  <a:cubicBezTo>
                    <a:pt x="46" y="28"/>
                    <a:pt x="46" y="27"/>
                    <a:pt x="45" y="26"/>
                  </a:cubicBezTo>
                  <a:cubicBezTo>
                    <a:pt x="45" y="26"/>
                    <a:pt x="44" y="27"/>
                    <a:pt x="44" y="27"/>
                  </a:cubicBezTo>
                  <a:cubicBezTo>
                    <a:pt x="47" y="31"/>
                    <a:pt x="53" y="32"/>
                    <a:pt x="57" y="35"/>
                  </a:cubicBezTo>
                  <a:cubicBezTo>
                    <a:pt x="58" y="36"/>
                    <a:pt x="60" y="38"/>
                    <a:pt x="61" y="40"/>
                  </a:cubicBezTo>
                  <a:cubicBezTo>
                    <a:pt x="58" y="38"/>
                    <a:pt x="55" y="35"/>
                    <a:pt x="51" y="36"/>
                  </a:cubicBezTo>
                  <a:cubicBezTo>
                    <a:pt x="48" y="33"/>
                    <a:pt x="44" y="33"/>
                    <a:pt x="41" y="32"/>
                  </a:cubicBezTo>
                  <a:cubicBezTo>
                    <a:pt x="37" y="31"/>
                    <a:pt x="36" y="28"/>
                    <a:pt x="34" y="25"/>
                  </a:cubicBezTo>
                  <a:cubicBezTo>
                    <a:pt x="34" y="25"/>
                    <a:pt x="34" y="25"/>
                    <a:pt x="34" y="26"/>
                  </a:cubicBezTo>
                  <a:cubicBezTo>
                    <a:pt x="34" y="27"/>
                    <a:pt x="35" y="29"/>
                    <a:pt x="36" y="30"/>
                  </a:cubicBezTo>
                  <a:cubicBezTo>
                    <a:pt x="35" y="30"/>
                    <a:pt x="31" y="30"/>
                    <a:pt x="30" y="30"/>
                  </a:cubicBezTo>
                  <a:cubicBezTo>
                    <a:pt x="30" y="30"/>
                    <a:pt x="31" y="29"/>
                    <a:pt x="31" y="28"/>
                  </a:cubicBezTo>
                  <a:cubicBezTo>
                    <a:pt x="32" y="26"/>
                    <a:pt x="33" y="14"/>
                    <a:pt x="30" y="13"/>
                  </a:cubicBezTo>
                  <a:lnTo>
                    <a:pt x="29" y="13"/>
                  </a:lnTo>
                  <a:cubicBezTo>
                    <a:pt x="31" y="18"/>
                    <a:pt x="31" y="24"/>
                    <a:pt x="30" y="28"/>
                  </a:cubicBezTo>
                  <a:lnTo>
                    <a:pt x="25" y="32"/>
                  </a:lnTo>
                  <a:cubicBezTo>
                    <a:pt x="21" y="32"/>
                    <a:pt x="19" y="35"/>
                    <a:pt x="15" y="37"/>
                  </a:cubicBezTo>
                  <a:cubicBezTo>
                    <a:pt x="14" y="37"/>
                    <a:pt x="13" y="37"/>
                    <a:pt x="11" y="37"/>
                  </a:cubicBezTo>
                  <a:cubicBezTo>
                    <a:pt x="11" y="37"/>
                    <a:pt x="10" y="38"/>
                    <a:pt x="10" y="38"/>
                  </a:cubicBezTo>
                  <a:cubicBezTo>
                    <a:pt x="7" y="39"/>
                    <a:pt x="5" y="41"/>
                    <a:pt x="3" y="41"/>
                  </a:cubicBezTo>
                  <a:cubicBezTo>
                    <a:pt x="2" y="41"/>
                    <a:pt x="1" y="42"/>
                    <a:pt x="0" y="42"/>
                  </a:cubicBezTo>
                  <a:cubicBezTo>
                    <a:pt x="5" y="39"/>
                    <a:pt x="10" y="37"/>
                    <a:pt x="14" y="34"/>
                  </a:cubicBezTo>
                </a:path>
              </a:pathLst>
            </a:custGeom>
            <a:solidFill>
              <a:srgbClr val="BF3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60" name="Freeform 35"/>
            <p:cNvSpPr>
              <a:spLocks/>
            </p:cNvSpPr>
            <p:nvPr/>
          </p:nvSpPr>
          <p:spPr bwMode="auto">
            <a:xfrm>
              <a:off x="7097" y="4557"/>
              <a:ext cx="1272" cy="841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0" y="0"/>
                </a:cxn>
                <a:cxn ang="0">
                  <a:pos x="12" y="9"/>
                </a:cxn>
                <a:cxn ang="0">
                  <a:pos x="21" y="17"/>
                </a:cxn>
                <a:cxn ang="0">
                  <a:pos x="27" y="15"/>
                </a:cxn>
                <a:cxn ang="0">
                  <a:pos x="34" y="9"/>
                </a:cxn>
                <a:cxn ang="0">
                  <a:pos x="38" y="11"/>
                </a:cxn>
                <a:cxn ang="0">
                  <a:pos x="38" y="15"/>
                </a:cxn>
                <a:cxn ang="0">
                  <a:pos x="22" y="28"/>
                </a:cxn>
                <a:cxn ang="0">
                  <a:pos x="18" y="28"/>
                </a:cxn>
                <a:cxn ang="0">
                  <a:pos x="18" y="27"/>
                </a:cxn>
                <a:cxn ang="0">
                  <a:pos x="9" y="25"/>
                </a:cxn>
                <a:cxn ang="0">
                  <a:pos x="5" y="20"/>
                </a:cxn>
                <a:cxn ang="0">
                  <a:pos x="5" y="16"/>
                </a:cxn>
                <a:cxn ang="0">
                  <a:pos x="4" y="7"/>
                </a:cxn>
                <a:cxn ang="0">
                  <a:pos x="0" y="4"/>
                </a:cxn>
                <a:cxn ang="0">
                  <a:pos x="1" y="1"/>
                </a:cxn>
              </a:cxnLst>
              <a:rect l="0" t="0" r="r" b="b"/>
              <a:pathLst>
                <a:path w="38" h="28">
                  <a:moveTo>
                    <a:pt x="1" y="1"/>
                  </a:moveTo>
                  <a:cubicBezTo>
                    <a:pt x="4" y="3"/>
                    <a:pt x="8" y="2"/>
                    <a:pt x="10" y="0"/>
                  </a:cubicBezTo>
                  <a:cubicBezTo>
                    <a:pt x="12" y="2"/>
                    <a:pt x="11" y="6"/>
                    <a:pt x="12" y="9"/>
                  </a:cubicBezTo>
                  <a:cubicBezTo>
                    <a:pt x="13" y="11"/>
                    <a:pt x="18" y="16"/>
                    <a:pt x="21" y="17"/>
                  </a:cubicBezTo>
                  <a:cubicBezTo>
                    <a:pt x="23" y="18"/>
                    <a:pt x="26" y="17"/>
                    <a:pt x="27" y="15"/>
                  </a:cubicBezTo>
                  <a:cubicBezTo>
                    <a:pt x="29" y="13"/>
                    <a:pt x="31" y="11"/>
                    <a:pt x="34" y="9"/>
                  </a:cubicBezTo>
                  <a:cubicBezTo>
                    <a:pt x="35" y="11"/>
                    <a:pt x="37" y="10"/>
                    <a:pt x="38" y="11"/>
                  </a:cubicBezTo>
                  <a:cubicBezTo>
                    <a:pt x="38" y="12"/>
                    <a:pt x="37" y="13"/>
                    <a:pt x="38" y="15"/>
                  </a:cubicBezTo>
                  <a:cubicBezTo>
                    <a:pt x="33" y="20"/>
                    <a:pt x="25" y="22"/>
                    <a:pt x="22" y="28"/>
                  </a:cubicBezTo>
                  <a:lnTo>
                    <a:pt x="18" y="28"/>
                  </a:lnTo>
                  <a:lnTo>
                    <a:pt x="18" y="27"/>
                  </a:lnTo>
                  <a:cubicBezTo>
                    <a:pt x="16" y="24"/>
                    <a:pt x="12" y="24"/>
                    <a:pt x="9" y="25"/>
                  </a:cubicBezTo>
                  <a:cubicBezTo>
                    <a:pt x="8" y="23"/>
                    <a:pt x="5" y="22"/>
                    <a:pt x="5" y="20"/>
                  </a:cubicBezTo>
                  <a:cubicBezTo>
                    <a:pt x="5" y="19"/>
                    <a:pt x="5" y="17"/>
                    <a:pt x="5" y="16"/>
                  </a:cubicBezTo>
                  <a:cubicBezTo>
                    <a:pt x="5" y="13"/>
                    <a:pt x="4" y="10"/>
                    <a:pt x="4" y="7"/>
                  </a:cubicBezTo>
                  <a:cubicBezTo>
                    <a:pt x="4" y="6"/>
                    <a:pt x="2" y="4"/>
                    <a:pt x="0" y="4"/>
                  </a:cubicBezTo>
                  <a:lnTo>
                    <a:pt x="1" y="1"/>
                  </a:lnTo>
                </a:path>
              </a:pathLst>
            </a:custGeom>
            <a:solidFill>
              <a:srgbClr val="BF3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61" name="Freeform 36"/>
            <p:cNvSpPr>
              <a:spLocks/>
            </p:cNvSpPr>
            <p:nvPr/>
          </p:nvSpPr>
          <p:spPr bwMode="auto">
            <a:xfrm>
              <a:off x="7298" y="4827"/>
              <a:ext cx="100" cy="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3" y="15"/>
                </a:cxn>
                <a:cxn ang="0">
                  <a:pos x="0" y="0"/>
                </a:cxn>
              </a:cxnLst>
              <a:rect l="0" t="0" r="r" b="b"/>
              <a:pathLst>
                <a:path w="3" h="15">
                  <a:moveTo>
                    <a:pt x="0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ubicBezTo>
                    <a:pt x="1" y="6"/>
                    <a:pt x="3" y="10"/>
                    <a:pt x="3" y="15"/>
                  </a:cubicBezTo>
                  <a:cubicBezTo>
                    <a:pt x="1" y="14"/>
                    <a:pt x="0" y="2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62" name="Freeform 37"/>
            <p:cNvSpPr>
              <a:spLocks/>
            </p:cNvSpPr>
            <p:nvPr/>
          </p:nvSpPr>
          <p:spPr bwMode="auto">
            <a:xfrm>
              <a:off x="7432" y="5007"/>
              <a:ext cx="267" cy="18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3"/>
                </a:cxn>
                <a:cxn ang="0">
                  <a:pos x="8" y="5"/>
                </a:cxn>
                <a:cxn ang="0">
                  <a:pos x="7" y="5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8" h="6">
                  <a:moveTo>
                    <a:pt x="2" y="0"/>
                  </a:moveTo>
                  <a:cubicBezTo>
                    <a:pt x="3" y="1"/>
                    <a:pt x="3" y="2"/>
                    <a:pt x="3" y="3"/>
                  </a:cubicBezTo>
                  <a:cubicBezTo>
                    <a:pt x="5" y="5"/>
                    <a:pt x="7" y="4"/>
                    <a:pt x="8" y="5"/>
                  </a:cubicBezTo>
                  <a:lnTo>
                    <a:pt x="7" y="5"/>
                  </a:lnTo>
                  <a:cubicBezTo>
                    <a:pt x="4" y="6"/>
                    <a:pt x="0" y="3"/>
                    <a:pt x="1" y="0"/>
                  </a:cubicBez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63" name="Freeform 38"/>
            <p:cNvSpPr>
              <a:spLocks/>
            </p:cNvSpPr>
            <p:nvPr/>
          </p:nvSpPr>
          <p:spPr bwMode="auto">
            <a:xfrm>
              <a:off x="7732" y="5037"/>
              <a:ext cx="435" cy="2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" y="9"/>
                </a:cxn>
                <a:cxn ang="0">
                  <a:pos x="0" y="8"/>
                </a:cxn>
                <a:cxn ang="0">
                  <a:pos x="12" y="0"/>
                </a:cxn>
              </a:cxnLst>
              <a:rect l="0" t="0" r="r" b="b"/>
              <a:pathLst>
                <a:path w="13" h="9">
                  <a:moveTo>
                    <a:pt x="12" y="0"/>
                  </a:moveTo>
                  <a:cubicBezTo>
                    <a:pt x="13" y="2"/>
                    <a:pt x="3" y="5"/>
                    <a:pt x="1" y="9"/>
                  </a:cubicBezTo>
                  <a:lnTo>
                    <a:pt x="0" y="8"/>
                  </a:lnTo>
                  <a:cubicBezTo>
                    <a:pt x="1" y="5"/>
                    <a:pt x="9" y="2"/>
                    <a:pt x="12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64" name="Freeform 39"/>
            <p:cNvSpPr>
              <a:spLocks/>
            </p:cNvSpPr>
            <p:nvPr/>
          </p:nvSpPr>
          <p:spPr bwMode="auto">
            <a:xfrm>
              <a:off x="8536" y="4947"/>
              <a:ext cx="770" cy="571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23" y="4"/>
                </a:cxn>
                <a:cxn ang="0">
                  <a:pos x="17" y="7"/>
                </a:cxn>
                <a:cxn ang="0">
                  <a:pos x="22" y="12"/>
                </a:cxn>
                <a:cxn ang="0">
                  <a:pos x="22" y="13"/>
                </a:cxn>
                <a:cxn ang="0">
                  <a:pos x="15" y="15"/>
                </a:cxn>
                <a:cxn ang="0">
                  <a:pos x="5" y="17"/>
                </a:cxn>
                <a:cxn ang="0">
                  <a:pos x="8" y="10"/>
                </a:cxn>
                <a:cxn ang="0">
                  <a:pos x="0" y="8"/>
                </a:cxn>
                <a:cxn ang="0">
                  <a:pos x="12" y="1"/>
                </a:cxn>
                <a:cxn ang="0">
                  <a:pos x="22" y="3"/>
                </a:cxn>
              </a:cxnLst>
              <a:rect l="0" t="0" r="r" b="b"/>
              <a:pathLst>
                <a:path w="23" h="19">
                  <a:moveTo>
                    <a:pt x="22" y="3"/>
                  </a:moveTo>
                  <a:lnTo>
                    <a:pt x="23" y="4"/>
                  </a:lnTo>
                  <a:cubicBezTo>
                    <a:pt x="22" y="5"/>
                    <a:pt x="19" y="7"/>
                    <a:pt x="17" y="7"/>
                  </a:cubicBezTo>
                  <a:cubicBezTo>
                    <a:pt x="19" y="8"/>
                    <a:pt x="22" y="10"/>
                    <a:pt x="22" y="12"/>
                  </a:cubicBezTo>
                  <a:lnTo>
                    <a:pt x="22" y="13"/>
                  </a:lnTo>
                  <a:cubicBezTo>
                    <a:pt x="20" y="14"/>
                    <a:pt x="18" y="15"/>
                    <a:pt x="15" y="15"/>
                  </a:cubicBezTo>
                  <a:cubicBezTo>
                    <a:pt x="13" y="15"/>
                    <a:pt x="7" y="19"/>
                    <a:pt x="5" y="17"/>
                  </a:cubicBezTo>
                  <a:cubicBezTo>
                    <a:pt x="4" y="15"/>
                    <a:pt x="7" y="11"/>
                    <a:pt x="8" y="10"/>
                  </a:cubicBezTo>
                  <a:cubicBezTo>
                    <a:pt x="6" y="11"/>
                    <a:pt x="2" y="9"/>
                    <a:pt x="0" y="8"/>
                  </a:cubicBezTo>
                  <a:cubicBezTo>
                    <a:pt x="1" y="5"/>
                    <a:pt x="9" y="2"/>
                    <a:pt x="12" y="1"/>
                  </a:cubicBezTo>
                  <a:cubicBezTo>
                    <a:pt x="13" y="0"/>
                    <a:pt x="21" y="2"/>
                    <a:pt x="22" y="3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65" name="Freeform 40"/>
            <p:cNvSpPr>
              <a:spLocks/>
            </p:cNvSpPr>
            <p:nvPr/>
          </p:nvSpPr>
          <p:spPr bwMode="auto">
            <a:xfrm>
              <a:off x="8167" y="3475"/>
              <a:ext cx="771" cy="510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14" y="12"/>
                </a:cxn>
                <a:cxn ang="0">
                  <a:pos x="15" y="11"/>
                </a:cxn>
                <a:cxn ang="0">
                  <a:pos x="19" y="10"/>
                </a:cxn>
                <a:cxn ang="0">
                  <a:pos x="23" y="5"/>
                </a:cxn>
                <a:cxn ang="0">
                  <a:pos x="23" y="3"/>
                </a:cxn>
                <a:cxn ang="0">
                  <a:pos x="17" y="3"/>
                </a:cxn>
                <a:cxn ang="0">
                  <a:pos x="6" y="2"/>
                </a:cxn>
                <a:cxn ang="0">
                  <a:pos x="3" y="7"/>
                </a:cxn>
                <a:cxn ang="0">
                  <a:pos x="1" y="9"/>
                </a:cxn>
                <a:cxn ang="0">
                  <a:pos x="17" y="17"/>
                </a:cxn>
              </a:cxnLst>
              <a:rect l="0" t="0" r="r" b="b"/>
              <a:pathLst>
                <a:path w="23" h="17">
                  <a:moveTo>
                    <a:pt x="17" y="17"/>
                  </a:moveTo>
                  <a:cubicBezTo>
                    <a:pt x="16" y="16"/>
                    <a:pt x="15" y="14"/>
                    <a:pt x="14" y="12"/>
                  </a:cubicBezTo>
                  <a:lnTo>
                    <a:pt x="15" y="11"/>
                  </a:lnTo>
                  <a:cubicBezTo>
                    <a:pt x="16" y="10"/>
                    <a:pt x="18" y="10"/>
                    <a:pt x="19" y="10"/>
                  </a:cubicBezTo>
                  <a:cubicBezTo>
                    <a:pt x="21" y="9"/>
                    <a:pt x="23" y="7"/>
                    <a:pt x="23" y="5"/>
                  </a:cubicBezTo>
                  <a:lnTo>
                    <a:pt x="23" y="3"/>
                  </a:lnTo>
                  <a:cubicBezTo>
                    <a:pt x="21" y="3"/>
                    <a:pt x="18" y="3"/>
                    <a:pt x="17" y="3"/>
                  </a:cubicBezTo>
                  <a:cubicBezTo>
                    <a:pt x="15" y="1"/>
                    <a:pt x="9" y="0"/>
                    <a:pt x="6" y="2"/>
                  </a:cubicBezTo>
                  <a:cubicBezTo>
                    <a:pt x="4" y="3"/>
                    <a:pt x="4" y="5"/>
                    <a:pt x="3" y="7"/>
                  </a:cubicBezTo>
                  <a:cubicBezTo>
                    <a:pt x="2" y="7"/>
                    <a:pt x="2" y="8"/>
                    <a:pt x="1" y="9"/>
                  </a:cubicBezTo>
                  <a:cubicBezTo>
                    <a:pt x="0" y="15"/>
                    <a:pt x="13" y="17"/>
                    <a:pt x="17" y="17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66" name="Freeform 41"/>
            <p:cNvSpPr>
              <a:spLocks/>
            </p:cNvSpPr>
            <p:nvPr/>
          </p:nvSpPr>
          <p:spPr bwMode="auto">
            <a:xfrm>
              <a:off x="7699" y="4347"/>
              <a:ext cx="670" cy="42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9"/>
                </a:cxn>
                <a:cxn ang="0">
                  <a:pos x="6" y="10"/>
                </a:cxn>
                <a:cxn ang="0">
                  <a:pos x="9" y="14"/>
                </a:cxn>
                <a:cxn ang="0">
                  <a:pos x="10" y="14"/>
                </a:cxn>
                <a:cxn ang="0">
                  <a:pos x="15" y="10"/>
                </a:cxn>
                <a:cxn ang="0">
                  <a:pos x="20" y="10"/>
                </a:cxn>
                <a:cxn ang="0">
                  <a:pos x="20" y="9"/>
                </a:cxn>
                <a:cxn ang="0">
                  <a:pos x="16" y="6"/>
                </a:cxn>
                <a:cxn ang="0">
                  <a:pos x="15" y="5"/>
                </a:cxn>
                <a:cxn ang="0">
                  <a:pos x="4" y="3"/>
                </a:cxn>
                <a:cxn ang="0">
                  <a:pos x="0" y="8"/>
                </a:cxn>
              </a:cxnLst>
              <a:rect l="0" t="0" r="r" b="b"/>
              <a:pathLst>
                <a:path w="20" h="14">
                  <a:moveTo>
                    <a:pt x="0" y="8"/>
                  </a:moveTo>
                  <a:lnTo>
                    <a:pt x="0" y="9"/>
                  </a:lnTo>
                  <a:cubicBezTo>
                    <a:pt x="2" y="10"/>
                    <a:pt x="5" y="10"/>
                    <a:pt x="6" y="10"/>
                  </a:cubicBezTo>
                  <a:cubicBezTo>
                    <a:pt x="7" y="11"/>
                    <a:pt x="7" y="13"/>
                    <a:pt x="9" y="14"/>
                  </a:cubicBezTo>
                  <a:lnTo>
                    <a:pt x="10" y="14"/>
                  </a:lnTo>
                  <a:cubicBezTo>
                    <a:pt x="12" y="13"/>
                    <a:pt x="14" y="11"/>
                    <a:pt x="15" y="10"/>
                  </a:cubicBezTo>
                  <a:cubicBezTo>
                    <a:pt x="16" y="10"/>
                    <a:pt x="19" y="11"/>
                    <a:pt x="20" y="10"/>
                  </a:cubicBezTo>
                  <a:lnTo>
                    <a:pt x="20" y="9"/>
                  </a:lnTo>
                  <a:cubicBezTo>
                    <a:pt x="19" y="8"/>
                    <a:pt x="17" y="7"/>
                    <a:pt x="16" y="6"/>
                  </a:cubicBezTo>
                  <a:cubicBezTo>
                    <a:pt x="15" y="6"/>
                    <a:pt x="15" y="5"/>
                    <a:pt x="15" y="5"/>
                  </a:cubicBezTo>
                  <a:cubicBezTo>
                    <a:pt x="12" y="0"/>
                    <a:pt x="9" y="0"/>
                    <a:pt x="4" y="3"/>
                  </a:cubicBezTo>
                  <a:cubicBezTo>
                    <a:pt x="3" y="4"/>
                    <a:pt x="0" y="6"/>
                    <a:pt x="0" y="8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67" name="Freeform 42"/>
            <p:cNvSpPr>
              <a:spLocks/>
            </p:cNvSpPr>
            <p:nvPr/>
          </p:nvSpPr>
          <p:spPr bwMode="auto">
            <a:xfrm>
              <a:off x="5992" y="5007"/>
              <a:ext cx="669" cy="541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2" y="8"/>
                </a:cxn>
                <a:cxn ang="0">
                  <a:pos x="7" y="10"/>
                </a:cxn>
                <a:cxn ang="0">
                  <a:pos x="0" y="16"/>
                </a:cxn>
                <a:cxn ang="0">
                  <a:pos x="0" y="17"/>
                </a:cxn>
                <a:cxn ang="0">
                  <a:pos x="7" y="17"/>
                </a:cxn>
                <a:cxn ang="0">
                  <a:pos x="11" y="13"/>
                </a:cxn>
                <a:cxn ang="0">
                  <a:pos x="17" y="17"/>
                </a:cxn>
                <a:cxn ang="0">
                  <a:pos x="18" y="16"/>
                </a:cxn>
                <a:cxn ang="0">
                  <a:pos x="17" y="9"/>
                </a:cxn>
                <a:cxn ang="0">
                  <a:pos x="19" y="2"/>
                </a:cxn>
                <a:cxn ang="0">
                  <a:pos x="9" y="4"/>
                </a:cxn>
                <a:cxn ang="0">
                  <a:pos x="2" y="7"/>
                </a:cxn>
              </a:cxnLst>
              <a:rect l="0" t="0" r="r" b="b"/>
              <a:pathLst>
                <a:path w="20" h="18">
                  <a:moveTo>
                    <a:pt x="2" y="7"/>
                  </a:moveTo>
                  <a:lnTo>
                    <a:pt x="2" y="8"/>
                  </a:lnTo>
                  <a:cubicBezTo>
                    <a:pt x="3" y="9"/>
                    <a:pt x="6" y="10"/>
                    <a:pt x="7" y="10"/>
                  </a:cubicBezTo>
                  <a:cubicBezTo>
                    <a:pt x="5" y="11"/>
                    <a:pt x="1" y="14"/>
                    <a:pt x="0" y="16"/>
                  </a:cubicBezTo>
                  <a:lnTo>
                    <a:pt x="0" y="17"/>
                  </a:lnTo>
                  <a:cubicBezTo>
                    <a:pt x="2" y="18"/>
                    <a:pt x="5" y="17"/>
                    <a:pt x="7" y="17"/>
                  </a:cubicBezTo>
                  <a:cubicBezTo>
                    <a:pt x="7" y="15"/>
                    <a:pt x="10" y="13"/>
                    <a:pt x="11" y="13"/>
                  </a:cubicBezTo>
                  <a:cubicBezTo>
                    <a:pt x="13" y="13"/>
                    <a:pt x="13" y="16"/>
                    <a:pt x="17" y="17"/>
                  </a:cubicBezTo>
                  <a:lnTo>
                    <a:pt x="18" y="16"/>
                  </a:lnTo>
                  <a:cubicBezTo>
                    <a:pt x="19" y="15"/>
                    <a:pt x="18" y="11"/>
                    <a:pt x="17" y="9"/>
                  </a:cubicBezTo>
                  <a:cubicBezTo>
                    <a:pt x="18" y="7"/>
                    <a:pt x="20" y="4"/>
                    <a:pt x="19" y="2"/>
                  </a:cubicBezTo>
                  <a:cubicBezTo>
                    <a:pt x="17" y="0"/>
                    <a:pt x="10" y="3"/>
                    <a:pt x="9" y="4"/>
                  </a:cubicBezTo>
                  <a:cubicBezTo>
                    <a:pt x="7" y="5"/>
                    <a:pt x="3" y="5"/>
                    <a:pt x="2" y="7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68" name="Freeform 43"/>
            <p:cNvSpPr>
              <a:spLocks/>
            </p:cNvSpPr>
            <p:nvPr/>
          </p:nvSpPr>
          <p:spPr bwMode="auto">
            <a:xfrm>
              <a:off x="7029" y="5368"/>
              <a:ext cx="871" cy="450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13"/>
                </a:cxn>
                <a:cxn ang="0">
                  <a:pos x="15" y="12"/>
                </a:cxn>
                <a:cxn ang="0">
                  <a:pos x="19" y="14"/>
                </a:cxn>
                <a:cxn ang="0">
                  <a:pos x="22" y="9"/>
                </a:cxn>
                <a:cxn ang="0">
                  <a:pos x="26" y="9"/>
                </a:cxn>
                <a:cxn ang="0">
                  <a:pos x="26" y="8"/>
                </a:cxn>
                <a:cxn ang="0">
                  <a:pos x="14" y="7"/>
                </a:cxn>
                <a:cxn ang="0">
                  <a:pos x="14" y="2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8" y="8"/>
                </a:cxn>
              </a:cxnLst>
              <a:rect l="0" t="0" r="r" b="b"/>
              <a:pathLst>
                <a:path w="26" h="15">
                  <a:moveTo>
                    <a:pt x="8" y="8"/>
                  </a:moveTo>
                  <a:cubicBezTo>
                    <a:pt x="7" y="10"/>
                    <a:pt x="6" y="12"/>
                    <a:pt x="8" y="13"/>
                  </a:cubicBezTo>
                  <a:cubicBezTo>
                    <a:pt x="10" y="15"/>
                    <a:pt x="13" y="13"/>
                    <a:pt x="15" y="12"/>
                  </a:cubicBezTo>
                  <a:cubicBezTo>
                    <a:pt x="16" y="13"/>
                    <a:pt x="17" y="14"/>
                    <a:pt x="19" y="14"/>
                  </a:cubicBezTo>
                  <a:cubicBezTo>
                    <a:pt x="20" y="13"/>
                    <a:pt x="21" y="10"/>
                    <a:pt x="22" y="9"/>
                  </a:cubicBezTo>
                  <a:cubicBezTo>
                    <a:pt x="23" y="9"/>
                    <a:pt x="25" y="9"/>
                    <a:pt x="26" y="9"/>
                  </a:cubicBezTo>
                  <a:lnTo>
                    <a:pt x="26" y="8"/>
                  </a:lnTo>
                  <a:cubicBezTo>
                    <a:pt x="25" y="3"/>
                    <a:pt x="17" y="4"/>
                    <a:pt x="14" y="7"/>
                  </a:cubicBezTo>
                  <a:cubicBezTo>
                    <a:pt x="15" y="6"/>
                    <a:pt x="15" y="3"/>
                    <a:pt x="14" y="2"/>
                  </a:cubicBezTo>
                  <a:cubicBezTo>
                    <a:pt x="11" y="0"/>
                    <a:pt x="1" y="3"/>
                    <a:pt x="0" y="7"/>
                  </a:cubicBezTo>
                  <a:lnTo>
                    <a:pt x="0" y="8"/>
                  </a:lnTo>
                  <a:cubicBezTo>
                    <a:pt x="2" y="9"/>
                    <a:pt x="6" y="8"/>
                    <a:pt x="8" y="8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69" name="Freeform 44"/>
            <p:cNvSpPr>
              <a:spLocks/>
            </p:cNvSpPr>
            <p:nvPr/>
          </p:nvSpPr>
          <p:spPr bwMode="auto">
            <a:xfrm>
              <a:off x="6561" y="2964"/>
              <a:ext cx="1005" cy="631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16" y="1"/>
                </a:cxn>
                <a:cxn ang="0">
                  <a:pos x="12" y="3"/>
                </a:cxn>
                <a:cxn ang="0">
                  <a:pos x="6" y="1"/>
                </a:cxn>
                <a:cxn ang="0">
                  <a:pos x="5" y="2"/>
                </a:cxn>
                <a:cxn ang="0">
                  <a:pos x="5" y="7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5" y="12"/>
                </a:cxn>
                <a:cxn ang="0">
                  <a:pos x="7" y="20"/>
                </a:cxn>
                <a:cxn ang="0">
                  <a:pos x="9" y="21"/>
                </a:cxn>
                <a:cxn ang="0">
                  <a:pos x="12" y="20"/>
                </a:cxn>
                <a:cxn ang="0">
                  <a:pos x="20" y="19"/>
                </a:cxn>
                <a:cxn ang="0">
                  <a:pos x="20" y="18"/>
                </a:cxn>
                <a:cxn ang="0">
                  <a:pos x="14" y="13"/>
                </a:cxn>
                <a:cxn ang="0">
                  <a:pos x="24" y="14"/>
                </a:cxn>
                <a:cxn ang="0">
                  <a:pos x="24" y="13"/>
                </a:cxn>
                <a:cxn ang="0">
                  <a:pos x="23" y="11"/>
                </a:cxn>
                <a:cxn ang="0">
                  <a:pos x="26" y="7"/>
                </a:cxn>
                <a:cxn ang="0">
                  <a:pos x="17" y="4"/>
                </a:cxn>
              </a:cxnLst>
              <a:rect l="0" t="0" r="r" b="b"/>
              <a:pathLst>
                <a:path w="30" h="21">
                  <a:moveTo>
                    <a:pt x="17" y="4"/>
                  </a:moveTo>
                  <a:cubicBezTo>
                    <a:pt x="17" y="3"/>
                    <a:pt x="17" y="1"/>
                    <a:pt x="16" y="1"/>
                  </a:cubicBezTo>
                  <a:cubicBezTo>
                    <a:pt x="15" y="0"/>
                    <a:pt x="13" y="2"/>
                    <a:pt x="12" y="3"/>
                  </a:cubicBezTo>
                  <a:cubicBezTo>
                    <a:pt x="11" y="2"/>
                    <a:pt x="8" y="0"/>
                    <a:pt x="6" y="1"/>
                  </a:cubicBezTo>
                  <a:lnTo>
                    <a:pt x="5" y="2"/>
                  </a:lnTo>
                  <a:cubicBezTo>
                    <a:pt x="4" y="3"/>
                    <a:pt x="5" y="6"/>
                    <a:pt x="5" y="7"/>
                  </a:cubicBezTo>
                  <a:cubicBezTo>
                    <a:pt x="3" y="7"/>
                    <a:pt x="1" y="7"/>
                    <a:pt x="0" y="8"/>
                  </a:cubicBezTo>
                  <a:lnTo>
                    <a:pt x="0" y="9"/>
                  </a:lnTo>
                  <a:cubicBezTo>
                    <a:pt x="1" y="10"/>
                    <a:pt x="4" y="11"/>
                    <a:pt x="5" y="12"/>
                  </a:cubicBezTo>
                  <a:cubicBezTo>
                    <a:pt x="4" y="14"/>
                    <a:pt x="5" y="19"/>
                    <a:pt x="7" y="20"/>
                  </a:cubicBezTo>
                  <a:lnTo>
                    <a:pt x="9" y="21"/>
                  </a:lnTo>
                  <a:lnTo>
                    <a:pt x="12" y="20"/>
                  </a:lnTo>
                  <a:cubicBezTo>
                    <a:pt x="13" y="19"/>
                    <a:pt x="19" y="21"/>
                    <a:pt x="20" y="19"/>
                  </a:cubicBezTo>
                  <a:cubicBezTo>
                    <a:pt x="20" y="19"/>
                    <a:pt x="20" y="18"/>
                    <a:pt x="20" y="18"/>
                  </a:cubicBezTo>
                  <a:cubicBezTo>
                    <a:pt x="19" y="16"/>
                    <a:pt x="16" y="14"/>
                    <a:pt x="14" y="13"/>
                  </a:cubicBezTo>
                  <a:cubicBezTo>
                    <a:pt x="16" y="14"/>
                    <a:pt x="22" y="15"/>
                    <a:pt x="24" y="14"/>
                  </a:cubicBezTo>
                  <a:lnTo>
                    <a:pt x="24" y="13"/>
                  </a:lnTo>
                  <a:lnTo>
                    <a:pt x="23" y="11"/>
                  </a:lnTo>
                  <a:cubicBezTo>
                    <a:pt x="24" y="10"/>
                    <a:pt x="25" y="8"/>
                    <a:pt x="26" y="7"/>
                  </a:cubicBezTo>
                  <a:cubicBezTo>
                    <a:pt x="30" y="0"/>
                    <a:pt x="21" y="3"/>
                    <a:pt x="17" y="4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70" name="Freeform 45"/>
            <p:cNvSpPr>
              <a:spLocks/>
            </p:cNvSpPr>
            <p:nvPr/>
          </p:nvSpPr>
          <p:spPr bwMode="auto">
            <a:xfrm>
              <a:off x="5858" y="4166"/>
              <a:ext cx="268" cy="30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" y="8"/>
                </a:cxn>
                <a:cxn ang="0">
                  <a:pos x="8" y="4"/>
                </a:cxn>
                <a:cxn ang="0">
                  <a:pos x="4" y="1"/>
                </a:cxn>
                <a:cxn ang="0">
                  <a:pos x="0" y="10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cubicBezTo>
                    <a:pt x="1" y="9"/>
                    <a:pt x="2" y="8"/>
                    <a:pt x="3" y="8"/>
                  </a:cubicBezTo>
                  <a:cubicBezTo>
                    <a:pt x="5" y="6"/>
                    <a:pt x="7" y="7"/>
                    <a:pt x="8" y="4"/>
                  </a:cubicBezTo>
                  <a:cubicBezTo>
                    <a:pt x="7" y="2"/>
                    <a:pt x="6" y="2"/>
                    <a:pt x="4" y="1"/>
                  </a:cubicBezTo>
                  <a:cubicBezTo>
                    <a:pt x="1" y="0"/>
                    <a:pt x="0" y="7"/>
                    <a:pt x="0" y="10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71" name="Freeform 46"/>
            <p:cNvSpPr>
              <a:spLocks/>
            </p:cNvSpPr>
            <p:nvPr/>
          </p:nvSpPr>
          <p:spPr bwMode="auto">
            <a:xfrm>
              <a:off x="9205" y="4136"/>
              <a:ext cx="502" cy="51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5" y="3"/>
                </a:cxn>
                <a:cxn ang="0">
                  <a:pos x="11" y="6"/>
                </a:cxn>
                <a:cxn ang="0">
                  <a:pos x="15" y="10"/>
                </a:cxn>
                <a:cxn ang="0">
                  <a:pos x="15" y="11"/>
                </a:cxn>
                <a:cxn ang="0">
                  <a:pos x="3" y="15"/>
                </a:cxn>
                <a:cxn ang="0">
                  <a:pos x="3" y="11"/>
                </a:cxn>
                <a:cxn ang="0">
                  <a:pos x="6" y="8"/>
                </a:cxn>
                <a:cxn ang="0">
                  <a:pos x="5" y="7"/>
                </a:cxn>
                <a:cxn ang="0">
                  <a:pos x="0" y="6"/>
                </a:cxn>
                <a:cxn ang="0">
                  <a:pos x="5" y="3"/>
                </a:cxn>
                <a:cxn ang="0">
                  <a:pos x="5" y="0"/>
                </a:cxn>
              </a:cxnLst>
              <a:rect l="0" t="0" r="r" b="b"/>
              <a:pathLst>
                <a:path w="15" h="17">
                  <a:moveTo>
                    <a:pt x="5" y="0"/>
                  </a:moveTo>
                  <a:cubicBezTo>
                    <a:pt x="7" y="0"/>
                    <a:pt x="15" y="1"/>
                    <a:pt x="15" y="3"/>
                  </a:cubicBezTo>
                  <a:cubicBezTo>
                    <a:pt x="15" y="4"/>
                    <a:pt x="12" y="6"/>
                    <a:pt x="11" y="6"/>
                  </a:cubicBezTo>
                  <a:cubicBezTo>
                    <a:pt x="13" y="7"/>
                    <a:pt x="15" y="8"/>
                    <a:pt x="15" y="10"/>
                  </a:cubicBezTo>
                  <a:lnTo>
                    <a:pt x="15" y="11"/>
                  </a:lnTo>
                  <a:cubicBezTo>
                    <a:pt x="14" y="13"/>
                    <a:pt x="6" y="17"/>
                    <a:pt x="3" y="15"/>
                  </a:cubicBezTo>
                  <a:cubicBezTo>
                    <a:pt x="3" y="14"/>
                    <a:pt x="3" y="12"/>
                    <a:pt x="3" y="11"/>
                  </a:cubicBezTo>
                  <a:cubicBezTo>
                    <a:pt x="4" y="11"/>
                    <a:pt x="6" y="9"/>
                    <a:pt x="6" y="8"/>
                  </a:cubicBezTo>
                  <a:lnTo>
                    <a:pt x="5" y="7"/>
                  </a:lnTo>
                  <a:cubicBezTo>
                    <a:pt x="4" y="6"/>
                    <a:pt x="1" y="6"/>
                    <a:pt x="0" y="6"/>
                  </a:cubicBezTo>
                  <a:cubicBezTo>
                    <a:pt x="2" y="5"/>
                    <a:pt x="4" y="5"/>
                    <a:pt x="5" y="3"/>
                  </a:cubicBezTo>
                  <a:cubicBezTo>
                    <a:pt x="6" y="2"/>
                    <a:pt x="5" y="1"/>
                    <a:pt x="5" y="0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72" name="Freeform 47"/>
            <p:cNvSpPr>
              <a:spLocks/>
            </p:cNvSpPr>
            <p:nvPr/>
          </p:nvSpPr>
          <p:spPr bwMode="auto">
            <a:xfrm>
              <a:off x="7432" y="3806"/>
              <a:ext cx="501" cy="210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4" y="0"/>
                </a:cxn>
                <a:cxn ang="0">
                  <a:pos x="0" y="7"/>
                </a:cxn>
                <a:cxn ang="0">
                  <a:pos x="15" y="3"/>
                </a:cxn>
              </a:cxnLst>
              <a:rect l="0" t="0" r="r" b="b"/>
              <a:pathLst>
                <a:path w="15" h="7">
                  <a:moveTo>
                    <a:pt x="15" y="3"/>
                  </a:moveTo>
                  <a:lnTo>
                    <a:pt x="4" y="0"/>
                  </a:lnTo>
                  <a:lnTo>
                    <a:pt x="0" y="7"/>
                  </a:lnTo>
                  <a:cubicBezTo>
                    <a:pt x="5" y="4"/>
                    <a:pt x="9" y="2"/>
                    <a:pt x="15" y="3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73" name="Freeform 48"/>
            <p:cNvSpPr>
              <a:spLocks/>
            </p:cNvSpPr>
            <p:nvPr/>
          </p:nvSpPr>
          <p:spPr bwMode="auto">
            <a:xfrm>
              <a:off x="6761" y="4677"/>
              <a:ext cx="436" cy="421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11" y="1"/>
                </a:cxn>
                <a:cxn ang="0">
                  <a:pos x="12" y="14"/>
                </a:cxn>
                <a:cxn ang="0">
                  <a:pos x="12" y="11"/>
                </a:cxn>
                <a:cxn ang="0">
                  <a:pos x="3" y="9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8" y="2"/>
                </a:cxn>
              </a:cxnLst>
              <a:rect l="0" t="0" r="r" b="b"/>
              <a:pathLst>
                <a:path w="13" h="14">
                  <a:moveTo>
                    <a:pt x="8" y="2"/>
                  </a:moveTo>
                  <a:cubicBezTo>
                    <a:pt x="8" y="1"/>
                    <a:pt x="10" y="0"/>
                    <a:pt x="11" y="1"/>
                  </a:cubicBezTo>
                  <a:cubicBezTo>
                    <a:pt x="13" y="3"/>
                    <a:pt x="12" y="11"/>
                    <a:pt x="12" y="14"/>
                  </a:cubicBezTo>
                  <a:cubicBezTo>
                    <a:pt x="12" y="13"/>
                    <a:pt x="12" y="12"/>
                    <a:pt x="12" y="11"/>
                  </a:cubicBezTo>
                  <a:cubicBezTo>
                    <a:pt x="12" y="6"/>
                    <a:pt x="6" y="7"/>
                    <a:pt x="3" y="9"/>
                  </a:cubicBezTo>
                  <a:cubicBezTo>
                    <a:pt x="1" y="8"/>
                    <a:pt x="0" y="4"/>
                    <a:pt x="0" y="2"/>
                  </a:cubicBezTo>
                  <a:lnTo>
                    <a:pt x="1" y="1"/>
                  </a:lnTo>
                  <a:cubicBezTo>
                    <a:pt x="3" y="1"/>
                    <a:pt x="6" y="1"/>
                    <a:pt x="8" y="2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74" name="Freeform 49"/>
            <p:cNvSpPr>
              <a:spLocks/>
            </p:cNvSpPr>
            <p:nvPr/>
          </p:nvSpPr>
          <p:spPr bwMode="auto">
            <a:xfrm>
              <a:off x="7967" y="5037"/>
              <a:ext cx="434" cy="45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" y="9"/>
                </a:cxn>
                <a:cxn ang="0">
                  <a:pos x="0" y="9"/>
                </a:cxn>
                <a:cxn ang="0">
                  <a:pos x="10" y="14"/>
                </a:cxn>
                <a:cxn ang="0">
                  <a:pos x="12" y="13"/>
                </a:cxn>
                <a:cxn ang="0">
                  <a:pos x="12" y="8"/>
                </a:cxn>
                <a:cxn ang="0">
                  <a:pos x="11" y="6"/>
                </a:cxn>
                <a:cxn ang="0">
                  <a:pos x="8" y="7"/>
                </a:cxn>
                <a:cxn ang="0">
                  <a:pos x="13" y="0"/>
                </a:cxn>
              </a:cxnLst>
              <a:rect l="0" t="0" r="r" b="b"/>
              <a:pathLst>
                <a:path w="13" h="15">
                  <a:moveTo>
                    <a:pt x="13" y="0"/>
                  </a:moveTo>
                  <a:cubicBezTo>
                    <a:pt x="11" y="3"/>
                    <a:pt x="4" y="9"/>
                    <a:pt x="1" y="9"/>
                  </a:cubicBezTo>
                  <a:lnTo>
                    <a:pt x="0" y="9"/>
                  </a:lnTo>
                  <a:cubicBezTo>
                    <a:pt x="3" y="11"/>
                    <a:pt x="6" y="15"/>
                    <a:pt x="10" y="14"/>
                  </a:cubicBezTo>
                  <a:lnTo>
                    <a:pt x="12" y="13"/>
                  </a:lnTo>
                  <a:cubicBezTo>
                    <a:pt x="12" y="12"/>
                    <a:pt x="13" y="9"/>
                    <a:pt x="12" y="8"/>
                  </a:cubicBezTo>
                  <a:lnTo>
                    <a:pt x="11" y="6"/>
                  </a:lnTo>
                  <a:cubicBezTo>
                    <a:pt x="10" y="6"/>
                    <a:pt x="9" y="7"/>
                    <a:pt x="8" y="7"/>
                  </a:cubicBezTo>
                  <a:cubicBezTo>
                    <a:pt x="8" y="6"/>
                    <a:pt x="12" y="1"/>
                    <a:pt x="13" y="0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75" name="Freeform 50"/>
            <p:cNvSpPr>
              <a:spLocks/>
            </p:cNvSpPr>
            <p:nvPr/>
          </p:nvSpPr>
          <p:spPr bwMode="auto">
            <a:xfrm>
              <a:off x="7532" y="4647"/>
              <a:ext cx="468" cy="3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1"/>
                </a:cxn>
                <a:cxn ang="0">
                  <a:pos x="13" y="9"/>
                </a:cxn>
                <a:cxn ang="0">
                  <a:pos x="13" y="8"/>
                </a:cxn>
                <a:cxn ang="0">
                  <a:pos x="8" y="3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cubicBezTo>
                    <a:pt x="0" y="4"/>
                    <a:pt x="3" y="9"/>
                    <a:pt x="7" y="11"/>
                  </a:cubicBezTo>
                  <a:cubicBezTo>
                    <a:pt x="8" y="11"/>
                    <a:pt x="11" y="10"/>
                    <a:pt x="13" y="9"/>
                  </a:cubicBezTo>
                  <a:cubicBezTo>
                    <a:pt x="13" y="9"/>
                    <a:pt x="13" y="8"/>
                    <a:pt x="13" y="8"/>
                  </a:cubicBezTo>
                  <a:cubicBezTo>
                    <a:pt x="14" y="5"/>
                    <a:pt x="10" y="4"/>
                    <a:pt x="8" y="3"/>
                  </a:cubicBezTo>
                  <a:cubicBezTo>
                    <a:pt x="5" y="6"/>
                    <a:pt x="2" y="3"/>
                    <a:pt x="0" y="0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76" name="Freeform 51"/>
            <p:cNvSpPr>
              <a:spLocks/>
            </p:cNvSpPr>
            <p:nvPr/>
          </p:nvSpPr>
          <p:spPr bwMode="auto">
            <a:xfrm>
              <a:off x="8770" y="4437"/>
              <a:ext cx="268" cy="24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8" y="8"/>
                </a:cxn>
                <a:cxn ang="0">
                  <a:pos x="6" y="0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cubicBezTo>
                    <a:pt x="4" y="2"/>
                    <a:pt x="2" y="4"/>
                    <a:pt x="0" y="6"/>
                  </a:cubicBezTo>
                  <a:cubicBezTo>
                    <a:pt x="2" y="6"/>
                    <a:pt x="7" y="7"/>
                    <a:pt x="8" y="8"/>
                  </a:cubicBezTo>
                  <a:cubicBezTo>
                    <a:pt x="6" y="8"/>
                    <a:pt x="5" y="3"/>
                    <a:pt x="6" y="0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77" name="Freeform 52"/>
            <p:cNvSpPr>
              <a:spLocks/>
            </p:cNvSpPr>
            <p:nvPr/>
          </p:nvSpPr>
          <p:spPr bwMode="auto">
            <a:xfrm>
              <a:off x="6561" y="3896"/>
              <a:ext cx="636" cy="39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8" y="3"/>
                </a:cxn>
                <a:cxn ang="0">
                  <a:pos x="5" y="9"/>
                </a:cxn>
                <a:cxn ang="0">
                  <a:pos x="1" y="9"/>
                </a:cxn>
                <a:cxn ang="0">
                  <a:pos x="4" y="13"/>
                </a:cxn>
                <a:cxn ang="0">
                  <a:pos x="18" y="6"/>
                </a:cxn>
                <a:cxn ang="0">
                  <a:pos x="19" y="0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lnTo>
                    <a:pt x="8" y="3"/>
                  </a:lnTo>
                  <a:cubicBezTo>
                    <a:pt x="7" y="5"/>
                    <a:pt x="8" y="8"/>
                    <a:pt x="5" y="9"/>
                  </a:cubicBezTo>
                  <a:cubicBezTo>
                    <a:pt x="4" y="10"/>
                    <a:pt x="2" y="9"/>
                    <a:pt x="1" y="9"/>
                  </a:cubicBezTo>
                  <a:cubicBezTo>
                    <a:pt x="0" y="10"/>
                    <a:pt x="3" y="13"/>
                    <a:pt x="4" y="13"/>
                  </a:cubicBezTo>
                  <a:cubicBezTo>
                    <a:pt x="7" y="10"/>
                    <a:pt x="14" y="3"/>
                    <a:pt x="18" y="6"/>
                  </a:cubicBezTo>
                  <a:cubicBezTo>
                    <a:pt x="17" y="4"/>
                    <a:pt x="18" y="1"/>
                    <a:pt x="19" y="0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78" name="Freeform 53"/>
            <p:cNvSpPr>
              <a:spLocks/>
            </p:cNvSpPr>
            <p:nvPr/>
          </p:nvSpPr>
          <p:spPr bwMode="auto">
            <a:xfrm>
              <a:off x="8770" y="3745"/>
              <a:ext cx="602" cy="5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0" y="13"/>
                </a:cxn>
                <a:cxn ang="0">
                  <a:pos x="15" y="7"/>
                </a:cxn>
                <a:cxn ang="0">
                  <a:pos x="6" y="5"/>
                </a:cxn>
                <a:cxn ang="0">
                  <a:pos x="7" y="0"/>
                </a:cxn>
              </a:cxnLst>
              <a:rect l="0" t="0" r="r" b="b"/>
              <a:pathLst>
                <a:path w="18" h="17">
                  <a:moveTo>
                    <a:pt x="7" y="0"/>
                  </a:moveTo>
                  <a:cubicBezTo>
                    <a:pt x="5" y="0"/>
                    <a:pt x="1" y="2"/>
                    <a:pt x="0" y="4"/>
                  </a:cubicBezTo>
                  <a:cubicBezTo>
                    <a:pt x="0" y="5"/>
                    <a:pt x="1" y="7"/>
                    <a:pt x="2" y="8"/>
                  </a:cubicBezTo>
                  <a:cubicBezTo>
                    <a:pt x="3" y="8"/>
                    <a:pt x="6" y="9"/>
                    <a:pt x="7" y="10"/>
                  </a:cubicBezTo>
                  <a:lnTo>
                    <a:pt x="6" y="11"/>
                  </a:lnTo>
                  <a:cubicBezTo>
                    <a:pt x="4" y="12"/>
                    <a:pt x="2" y="12"/>
                    <a:pt x="0" y="13"/>
                  </a:cubicBezTo>
                  <a:cubicBezTo>
                    <a:pt x="5" y="15"/>
                    <a:pt x="18" y="17"/>
                    <a:pt x="15" y="7"/>
                  </a:cubicBezTo>
                  <a:cubicBezTo>
                    <a:pt x="13" y="8"/>
                    <a:pt x="8" y="8"/>
                    <a:pt x="6" y="5"/>
                  </a:cubicBezTo>
                  <a:cubicBezTo>
                    <a:pt x="6" y="4"/>
                    <a:pt x="6" y="1"/>
                    <a:pt x="7" y="0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79" name="Freeform 54"/>
            <p:cNvSpPr>
              <a:spLocks/>
            </p:cNvSpPr>
            <p:nvPr/>
          </p:nvSpPr>
          <p:spPr bwMode="auto">
            <a:xfrm>
              <a:off x="6060" y="4917"/>
              <a:ext cx="200" cy="9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6" y="3"/>
                </a:cxn>
                <a:cxn ang="0">
                  <a:pos x="2" y="0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lnTo>
                    <a:pt x="0" y="2"/>
                  </a:lnTo>
                  <a:cubicBezTo>
                    <a:pt x="2" y="3"/>
                    <a:pt x="4" y="3"/>
                    <a:pt x="6" y="3"/>
                  </a:cubicBezTo>
                  <a:lnTo>
                    <a:pt x="2" y="0"/>
                  </a:ln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80" name="Freeform 55"/>
            <p:cNvSpPr>
              <a:spLocks/>
            </p:cNvSpPr>
            <p:nvPr/>
          </p:nvSpPr>
          <p:spPr bwMode="auto">
            <a:xfrm>
              <a:off x="7230" y="4647"/>
              <a:ext cx="234" cy="66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" y="22"/>
                </a:cxn>
                <a:cxn ang="0">
                  <a:pos x="1" y="0"/>
                </a:cxn>
                <a:cxn ang="0">
                  <a:pos x="1" y="16"/>
                </a:cxn>
                <a:cxn ang="0">
                  <a:pos x="0" y="16"/>
                </a:cxn>
              </a:cxnLst>
              <a:rect l="0" t="0" r="r" b="b"/>
              <a:pathLst>
                <a:path w="7" h="22">
                  <a:moveTo>
                    <a:pt x="0" y="16"/>
                  </a:moveTo>
                  <a:lnTo>
                    <a:pt x="3" y="22"/>
                  </a:lnTo>
                  <a:cubicBezTo>
                    <a:pt x="4" y="16"/>
                    <a:pt x="7" y="4"/>
                    <a:pt x="1" y="0"/>
                  </a:cubicBezTo>
                  <a:cubicBezTo>
                    <a:pt x="1" y="4"/>
                    <a:pt x="3" y="12"/>
                    <a:pt x="1" y="16"/>
                  </a:cubicBezTo>
                  <a:lnTo>
                    <a:pt x="0" y="16"/>
                  </a:lnTo>
                </a:path>
              </a:pathLst>
            </a:custGeom>
            <a:solidFill>
              <a:srgbClr val="7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81" name="Freeform 56"/>
            <p:cNvSpPr>
              <a:spLocks/>
            </p:cNvSpPr>
            <p:nvPr/>
          </p:nvSpPr>
          <p:spPr bwMode="auto">
            <a:xfrm>
              <a:off x="7699" y="6510"/>
              <a:ext cx="134" cy="3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10"/>
                </a:cxn>
                <a:cxn ang="0">
                  <a:pos x="2" y="11"/>
                </a:cxn>
                <a:cxn ang="0">
                  <a:pos x="0" y="10"/>
                </a:cxn>
                <a:cxn ang="0">
                  <a:pos x="2" y="0"/>
                </a:cxn>
              </a:cxnLst>
              <a:rect l="0" t="0" r="r" b="b"/>
              <a:pathLst>
                <a:path w="4" h="11">
                  <a:moveTo>
                    <a:pt x="2" y="0"/>
                  </a:moveTo>
                  <a:cubicBezTo>
                    <a:pt x="2" y="2"/>
                    <a:pt x="4" y="8"/>
                    <a:pt x="3" y="10"/>
                  </a:cubicBezTo>
                  <a:lnTo>
                    <a:pt x="2" y="11"/>
                  </a:lnTo>
                  <a:lnTo>
                    <a:pt x="0" y="10"/>
                  </a:lnTo>
                  <a:lnTo>
                    <a:pt x="2" y="0"/>
                  </a:lnTo>
                </a:path>
              </a:pathLst>
            </a:custGeom>
            <a:solidFill>
              <a:srgbClr val="7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712" name="Group 29"/>
          <p:cNvGrpSpPr>
            <a:grpSpLocks/>
          </p:cNvGrpSpPr>
          <p:nvPr/>
        </p:nvGrpSpPr>
        <p:grpSpPr bwMode="auto">
          <a:xfrm>
            <a:off x="4572000" y="5572140"/>
            <a:ext cx="928694" cy="1285860"/>
            <a:chOff x="5666" y="2514"/>
            <a:chExt cx="4106" cy="4689"/>
          </a:xfrm>
        </p:grpSpPr>
        <p:grpSp>
          <p:nvGrpSpPr>
            <p:cNvPr id="3713" name="Group 30"/>
            <p:cNvGrpSpPr>
              <a:grpSpLocks/>
            </p:cNvGrpSpPr>
            <p:nvPr/>
          </p:nvGrpSpPr>
          <p:grpSpPr bwMode="auto">
            <a:xfrm>
              <a:off x="5666" y="2514"/>
              <a:ext cx="4106" cy="4689"/>
              <a:chOff x="86" y="0"/>
              <a:chExt cx="4106" cy="4689"/>
            </a:xfrm>
          </p:grpSpPr>
          <p:sp>
            <p:nvSpPr>
              <p:cNvPr id="3738" name="Freeform 31"/>
              <p:cNvSpPr>
                <a:spLocks/>
              </p:cNvSpPr>
              <p:nvPr/>
            </p:nvSpPr>
            <p:spPr bwMode="auto">
              <a:xfrm>
                <a:off x="86" y="0"/>
                <a:ext cx="4106" cy="4689"/>
              </a:xfrm>
              <a:custGeom>
                <a:avLst/>
                <a:gdLst/>
                <a:ahLst/>
                <a:cxnLst>
                  <a:cxn ang="0">
                    <a:pos x="44" y="116"/>
                  </a:cxn>
                  <a:cxn ang="0">
                    <a:pos x="38" y="110"/>
                  </a:cxn>
                  <a:cxn ang="0">
                    <a:pos x="21" y="110"/>
                  </a:cxn>
                  <a:cxn ang="0">
                    <a:pos x="10" y="110"/>
                  </a:cxn>
                  <a:cxn ang="0">
                    <a:pos x="20" y="91"/>
                  </a:cxn>
                  <a:cxn ang="0">
                    <a:pos x="25" y="83"/>
                  </a:cxn>
                  <a:cxn ang="0">
                    <a:pos x="16" y="74"/>
                  </a:cxn>
                  <a:cxn ang="0">
                    <a:pos x="8" y="69"/>
                  </a:cxn>
                  <a:cxn ang="0">
                    <a:pos x="19" y="58"/>
                  </a:cxn>
                  <a:cxn ang="0">
                    <a:pos x="9" y="48"/>
                  </a:cxn>
                  <a:cxn ang="0">
                    <a:pos x="12" y="36"/>
                  </a:cxn>
                  <a:cxn ang="0">
                    <a:pos x="19" y="30"/>
                  </a:cxn>
                  <a:cxn ang="0">
                    <a:pos x="28" y="21"/>
                  </a:cxn>
                  <a:cxn ang="0">
                    <a:pos x="35" y="8"/>
                  </a:cxn>
                  <a:cxn ang="0">
                    <a:pos x="42" y="4"/>
                  </a:cxn>
                  <a:cxn ang="0">
                    <a:pos x="52" y="2"/>
                  </a:cxn>
                  <a:cxn ang="0">
                    <a:pos x="61" y="10"/>
                  </a:cxn>
                  <a:cxn ang="0">
                    <a:pos x="70" y="12"/>
                  </a:cxn>
                  <a:cxn ang="0">
                    <a:pos x="84" y="7"/>
                  </a:cxn>
                  <a:cxn ang="0">
                    <a:pos x="90" y="9"/>
                  </a:cxn>
                  <a:cxn ang="0">
                    <a:pos x="107" y="10"/>
                  </a:cxn>
                  <a:cxn ang="0">
                    <a:pos x="105" y="17"/>
                  </a:cxn>
                  <a:cxn ang="0">
                    <a:pos x="124" y="29"/>
                  </a:cxn>
                  <a:cxn ang="0">
                    <a:pos x="121" y="34"/>
                  </a:cxn>
                  <a:cxn ang="0">
                    <a:pos x="122" y="47"/>
                  </a:cxn>
                  <a:cxn ang="0">
                    <a:pos x="135" y="55"/>
                  </a:cxn>
                  <a:cxn ang="0">
                    <a:pos x="143" y="63"/>
                  </a:cxn>
                  <a:cxn ang="0">
                    <a:pos x="138" y="72"/>
                  </a:cxn>
                  <a:cxn ang="0">
                    <a:pos x="139" y="78"/>
                  </a:cxn>
                  <a:cxn ang="0">
                    <a:pos x="128" y="87"/>
                  </a:cxn>
                  <a:cxn ang="0">
                    <a:pos x="127" y="94"/>
                  </a:cxn>
                  <a:cxn ang="0">
                    <a:pos x="128" y="106"/>
                  </a:cxn>
                  <a:cxn ang="0">
                    <a:pos x="119" y="112"/>
                  </a:cxn>
                  <a:cxn ang="0">
                    <a:pos x="111" y="108"/>
                  </a:cxn>
                  <a:cxn ang="0">
                    <a:pos x="105" y="114"/>
                  </a:cxn>
                  <a:cxn ang="0">
                    <a:pos x="96" y="107"/>
                  </a:cxn>
                  <a:cxn ang="0">
                    <a:pos x="76" y="117"/>
                  </a:cxn>
                  <a:cxn ang="0">
                    <a:pos x="88" y="142"/>
                  </a:cxn>
                  <a:cxn ang="0">
                    <a:pos x="109" y="149"/>
                  </a:cxn>
                  <a:cxn ang="0">
                    <a:pos x="93" y="149"/>
                  </a:cxn>
                  <a:cxn ang="0">
                    <a:pos x="80" y="151"/>
                  </a:cxn>
                  <a:cxn ang="0">
                    <a:pos x="55" y="155"/>
                  </a:cxn>
                  <a:cxn ang="0">
                    <a:pos x="33" y="162"/>
                  </a:cxn>
                  <a:cxn ang="0">
                    <a:pos x="52" y="150"/>
                  </a:cxn>
                  <a:cxn ang="0">
                    <a:pos x="36" y="148"/>
                  </a:cxn>
                  <a:cxn ang="0">
                    <a:pos x="55" y="141"/>
                  </a:cxn>
                </a:cxnLst>
                <a:rect l="0" t="0" r="r" b="b"/>
                <a:pathLst>
                  <a:path w="143" h="163">
                    <a:moveTo>
                      <a:pt x="59" y="120"/>
                    </a:moveTo>
                    <a:cubicBezTo>
                      <a:pt x="57" y="120"/>
                      <a:pt x="53" y="119"/>
                      <a:pt x="54" y="116"/>
                    </a:cubicBezTo>
                    <a:cubicBezTo>
                      <a:pt x="51" y="119"/>
                      <a:pt x="47" y="120"/>
                      <a:pt x="44" y="116"/>
                    </a:cubicBezTo>
                    <a:cubicBezTo>
                      <a:pt x="43" y="117"/>
                      <a:pt x="42" y="118"/>
                      <a:pt x="41" y="118"/>
                    </a:cubicBezTo>
                    <a:cubicBezTo>
                      <a:pt x="40" y="119"/>
                      <a:pt x="39" y="119"/>
                      <a:pt x="38" y="118"/>
                    </a:cubicBezTo>
                    <a:cubicBezTo>
                      <a:pt x="35" y="118"/>
                      <a:pt x="37" y="112"/>
                      <a:pt x="38" y="110"/>
                    </a:cubicBezTo>
                    <a:cubicBezTo>
                      <a:pt x="36" y="109"/>
                      <a:pt x="33" y="109"/>
                      <a:pt x="32" y="107"/>
                    </a:cubicBezTo>
                    <a:cubicBezTo>
                      <a:pt x="30" y="110"/>
                      <a:pt x="26" y="114"/>
                      <a:pt x="22" y="112"/>
                    </a:cubicBezTo>
                    <a:cubicBezTo>
                      <a:pt x="21" y="111"/>
                      <a:pt x="21" y="111"/>
                      <a:pt x="21" y="110"/>
                    </a:cubicBezTo>
                    <a:lnTo>
                      <a:pt x="20" y="110"/>
                    </a:lnTo>
                    <a:cubicBezTo>
                      <a:pt x="20" y="110"/>
                      <a:pt x="19" y="110"/>
                      <a:pt x="19" y="111"/>
                    </a:cubicBezTo>
                    <a:cubicBezTo>
                      <a:pt x="17" y="112"/>
                      <a:pt x="12" y="112"/>
                      <a:pt x="10" y="110"/>
                    </a:cubicBezTo>
                    <a:cubicBezTo>
                      <a:pt x="9" y="105"/>
                      <a:pt x="14" y="101"/>
                      <a:pt x="17" y="99"/>
                    </a:cubicBezTo>
                    <a:lnTo>
                      <a:pt x="16" y="98"/>
                    </a:lnTo>
                    <a:cubicBezTo>
                      <a:pt x="15" y="96"/>
                      <a:pt x="18" y="92"/>
                      <a:pt x="20" y="91"/>
                    </a:cubicBezTo>
                    <a:lnTo>
                      <a:pt x="19" y="90"/>
                    </a:lnTo>
                    <a:lnTo>
                      <a:pt x="19" y="89"/>
                    </a:lnTo>
                    <a:cubicBezTo>
                      <a:pt x="20" y="87"/>
                      <a:pt x="23" y="84"/>
                      <a:pt x="25" y="83"/>
                    </a:cubicBezTo>
                    <a:lnTo>
                      <a:pt x="23" y="81"/>
                    </a:lnTo>
                    <a:cubicBezTo>
                      <a:pt x="20" y="82"/>
                      <a:pt x="14" y="86"/>
                      <a:pt x="11" y="84"/>
                    </a:cubicBezTo>
                    <a:cubicBezTo>
                      <a:pt x="8" y="82"/>
                      <a:pt x="14" y="75"/>
                      <a:pt x="16" y="74"/>
                    </a:cubicBezTo>
                    <a:cubicBezTo>
                      <a:pt x="16" y="74"/>
                      <a:pt x="15" y="73"/>
                      <a:pt x="15" y="73"/>
                    </a:cubicBezTo>
                    <a:cubicBezTo>
                      <a:pt x="13" y="73"/>
                      <a:pt x="6" y="79"/>
                      <a:pt x="3" y="75"/>
                    </a:cubicBezTo>
                    <a:cubicBezTo>
                      <a:pt x="3" y="72"/>
                      <a:pt x="6" y="71"/>
                      <a:pt x="8" y="69"/>
                    </a:cubicBezTo>
                    <a:cubicBezTo>
                      <a:pt x="4" y="69"/>
                      <a:pt x="0" y="67"/>
                      <a:pt x="3" y="63"/>
                    </a:cubicBezTo>
                    <a:cubicBezTo>
                      <a:pt x="7" y="59"/>
                      <a:pt x="14" y="64"/>
                      <a:pt x="16" y="58"/>
                    </a:cubicBezTo>
                    <a:lnTo>
                      <a:pt x="19" y="58"/>
                    </a:lnTo>
                    <a:cubicBezTo>
                      <a:pt x="18" y="57"/>
                      <a:pt x="17" y="56"/>
                      <a:pt x="16" y="56"/>
                    </a:cubicBezTo>
                    <a:cubicBezTo>
                      <a:pt x="13" y="56"/>
                      <a:pt x="9" y="58"/>
                      <a:pt x="7" y="55"/>
                    </a:cubicBezTo>
                    <a:cubicBezTo>
                      <a:pt x="5" y="52"/>
                      <a:pt x="8" y="50"/>
                      <a:pt x="9" y="48"/>
                    </a:cubicBezTo>
                    <a:cubicBezTo>
                      <a:pt x="8" y="47"/>
                      <a:pt x="8" y="46"/>
                      <a:pt x="7" y="46"/>
                    </a:cubicBezTo>
                    <a:cubicBezTo>
                      <a:pt x="6" y="46"/>
                      <a:pt x="5" y="47"/>
                      <a:pt x="3" y="45"/>
                    </a:cubicBezTo>
                    <a:cubicBezTo>
                      <a:pt x="2" y="39"/>
                      <a:pt x="8" y="38"/>
                      <a:pt x="12" y="36"/>
                    </a:cubicBezTo>
                    <a:cubicBezTo>
                      <a:pt x="12" y="36"/>
                      <a:pt x="11" y="35"/>
                      <a:pt x="10" y="34"/>
                    </a:cubicBezTo>
                    <a:lnTo>
                      <a:pt x="11" y="33"/>
                    </a:lnTo>
                    <a:cubicBezTo>
                      <a:pt x="12" y="31"/>
                      <a:pt x="17" y="27"/>
                      <a:pt x="19" y="30"/>
                    </a:cubicBezTo>
                    <a:cubicBezTo>
                      <a:pt x="19" y="28"/>
                      <a:pt x="23" y="28"/>
                      <a:pt x="23" y="26"/>
                    </a:cubicBezTo>
                    <a:cubicBezTo>
                      <a:pt x="23" y="25"/>
                      <a:pt x="22" y="25"/>
                      <a:pt x="21" y="24"/>
                    </a:cubicBezTo>
                    <a:cubicBezTo>
                      <a:pt x="22" y="21"/>
                      <a:pt x="25" y="20"/>
                      <a:pt x="28" y="21"/>
                    </a:cubicBezTo>
                    <a:cubicBezTo>
                      <a:pt x="28" y="20"/>
                      <a:pt x="28" y="19"/>
                      <a:pt x="29" y="18"/>
                    </a:cubicBezTo>
                    <a:cubicBezTo>
                      <a:pt x="30" y="16"/>
                      <a:pt x="33" y="16"/>
                      <a:pt x="36" y="16"/>
                    </a:cubicBezTo>
                    <a:cubicBezTo>
                      <a:pt x="32" y="15"/>
                      <a:pt x="28" y="8"/>
                      <a:pt x="35" y="8"/>
                    </a:cubicBezTo>
                    <a:cubicBezTo>
                      <a:pt x="35" y="8"/>
                      <a:pt x="37" y="8"/>
                      <a:pt x="38" y="8"/>
                    </a:cubicBezTo>
                    <a:cubicBezTo>
                      <a:pt x="38" y="7"/>
                      <a:pt x="39" y="5"/>
                      <a:pt x="40" y="4"/>
                    </a:cubicBezTo>
                    <a:cubicBezTo>
                      <a:pt x="41" y="3"/>
                      <a:pt x="42" y="4"/>
                      <a:pt x="42" y="4"/>
                    </a:cubicBezTo>
                    <a:cubicBezTo>
                      <a:pt x="44" y="4"/>
                      <a:pt x="45" y="2"/>
                      <a:pt x="46" y="3"/>
                    </a:cubicBezTo>
                    <a:cubicBezTo>
                      <a:pt x="47" y="3"/>
                      <a:pt x="47" y="5"/>
                      <a:pt x="48" y="5"/>
                    </a:cubicBezTo>
                    <a:cubicBezTo>
                      <a:pt x="49" y="4"/>
                      <a:pt x="50" y="3"/>
                      <a:pt x="52" y="2"/>
                    </a:cubicBezTo>
                    <a:cubicBezTo>
                      <a:pt x="55" y="0"/>
                      <a:pt x="59" y="1"/>
                      <a:pt x="58" y="5"/>
                    </a:cubicBezTo>
                    <a:cubicBezTo>
                      <a:pt x="58" y="6"/>
                      <a:pt x="57" y="7"/>
                      <a:pt x="57" y="8"/>
                    </a:cubicBezTo>
                    <a:cubicBezTo>
                      <a:pt x="59" y="9"/>
                      <a:pt x="60" y="8"/>
                      <a:pt x="61" y="10"/>
                    </a:cubicBezTo>
                    <a:cubicBezTo>
                      <a:pt x="62" y="10"/>
                      <a:pt x="61" y="11"/>
                      <a:pt x="61" y="12"/>
                    </a:cubicBezTo>
                    <a:lnTo>
                      <a:pt x="63" y="13"/>
                    </a:lnTo>
                    <a:cubicBezTo>
                      <a:pt x="64" y="10"/>
                      <a:pt x="68" y="8"/>
                      <a:pt x="70" y="12"/>
                    </a:cubicBezTo>
                    <a:cubicBezTo>
                      <a:pt x="70" y="6"/>
                      <a:pt x="72" y="0"/>
                      <a:pt x="79" y="0"/>
                    </a:cubicBezTo>
                    <a:cubicBezTo>
                      <a:pt x="80" y="2"/>
                      <a:pt x="81" y="5"/>
                      <a:pt x="80" y="8"/>
                    </a:cubicBezTo>
                    <a:cubicBezTo>
                      <a:pt x="81" y="8"/>
                      <a:pt x="83" y="7"/>
                      <a:pt x="84" y="7"/>
                    </a:cubicBezTo>
                    <a:lnTo>
                      <a:pt x="84" y="9"/>
                    </a:lnTo>
                    <a:cubicBezTo>
                      <a:pt x="86" y="8"/>
                      <a:pt x="86" y="5"/>
                      <a:pt x="88" y="6"/>
                    </a:cubicBezTo>
                    <a:cubicBezTo>
                      <a:pt x="89" y="7"/>
                      <a:pt x="89" y="8"/>
                      <a:pt x="90" y="9"/>
                    </a:cubicBezTo>
                    <a:cubicBezTo>
                      <a:pt x="91" y="9"/>
                      <a:pt x="92" y="8"/>
                      <a:pt x="94" y="9"/>
                    </a:cubicBezTo>
                    <a:cubicBezTo>
                      <a:pt x="95" y="9"/>
                      <a:pt x="95" y="10"/>
                      <a:pt x="95" y="10"/>
                    </a:cubicBezTo>
                    <a:cubicBezTo>
                      <a:pt x="99" y="10"/>
                      <a:pt x="104" y="8"/>
                      <a:pt x="107" y="10"/>
                    </a:cubicBezTo>
                    <a:cubicBezTo>
                      <a:pt x="107" y="11"/>
                      <a:pt x="108" y="11"/>
                      <a:pt x="108" y="12"/>
                    </a:cubicBezTo>
                    <a:cubicBezTo>
                      <a:pt x="107" y="13"/>
                      <a:pt x="105" y="14"/>
                      <a:pt x="104" y="15"/>
                    </a:cubicBezTo>
                    <a:cubicBezTo>
                      <a:pt x="104" y="16"/>
                      <a:pt x="105" y="16"/>
                      <a:pt x="105" y="17"/>
                    </a:cubicBezTo>
                    <a:cubicBezTo>
                      <a:pt x="105" y="17"/>
                      <a:pt x="105" y="17"/>
                      <a:pt x="106" y="18"/>
                    </a:cubicBezTo>
                    <a:cubicBezTo>
                      <a:pt x="114" y="15"/>
                      <a:pt x="115" y="22"/>
                      <a:pt x="109" y="27"/>
                    </a:cubicBezTo>
                    <a:cubicBezTo>
                      <a:pt x="114" y="27"/>
                      <a:pt x="120" y="27"/>
                      <a:pt x="124" y="29"/>
                    </a:cubicBezTo>
                    <a:lnTo>
                      <a:pt x="124" y="30"/>
                    </a:lnTo>
                    <a:cubicBezTo>
                      <a:pt x="124" y="30"/>
                      <a:pt x="124" y="30"/>
                      <a:pt x="124" y="31"/>
                    </a:cubicBezTo>
                    <a:cubicBezTo>
                      <a:pt x="123" y="32"/>
                      <a:pt x="122" y="33"/>
                      <a:pt x="121" y="34"/>
                    </a:cubicBezTo>
                    <a:cubicBezTo>
                      <a:pt x="122" y="35"/>
                      <a:pt x="123" y="34"/>
                      <a:pt x="124" y="36"/>
                    </a:cubicBezTo>
                    <a:cubicBezTo>
                      <a:pt x="125" y="38"/>
                      <a:pt x="122" y="39"/>
                      <a:pt x="121" y="40"/>
                    </a:cubicBezTo>
                    <a:cubicBezTo>
                      <a:pt x="123" y="41"/>
                      <a:pt x="123" y="45"/>
                      <a:pt x="122" y="47"/>
                    </a:cubicBezTo>
                    <a:cubicBezTo>
                      <a:pt x="126" y="46"/>
                      <a:pt x="132" y="44"/>
                      <a:pt x="135" y="48"/>
                    </a:cubicBezTo>
                    <a:cubicBezTo>
                      <a:pt x="134" y="51"/>
                      <a:pt x="132" y="51"/>
                      <a:pt x="130" y="53"/>
                    </a:cubicBezTo>
                    <a:cubicBezTo>
                      <a:pt x="132" y="53"/>
                      <a:pt x="133" y="56"/>
                      <a:pt x="135" y="55"/>
                    </a:cubicBezTo>
                    <a:lnTo>
                      <a:pt x="136" y="54"/>
                    </a:lnTo>
                    <a:cubicBezTo>
                      <a:pt x="141" y="52"/>
                      <a:pt x="140" y="58"/>
                      <a:pt x="137" y="61"/>
                    </a:cubicBezTo>
                    <a:cubicBezTo>
                      <a:pt x="139" y="61"/>
                      <a:pt x="143" y="61"/>
                      <a:pt x="143" y="63"/>
                    </a:cubicBezTo>
                    <a:cubicBezTo>
                      <a:pt x="142" y="66"/>
                      <a:pt x="140" y="66"/>
                      <a:pt x="138" y="68"/>
                    </a:cubicBezTo>
                    <a:cubicBezTo>
                      <a:pt x="138" y="68"/>
                      <a:pt x="139" y="68"/>
                      <a:pt x="139" y="69"/>
                    </a:cubicBezTo>
                    <a:cubicBezTo>
                      <a:pt x="140" y="70"/>
                      <a:pt x="139" y="71"/>
                      <a:pt x="138" y="72"/>
                    </a:cubicBezTo>
                    <a:cubicBezTo>
                      <a:pt x="139" y="72"/>
                      <a:pt x="141" y="73"/>
                      <a:pt x="142" y="74"/>
                    </a:cubicBezTo>
                    <a:lnTo>
                      <a:pt x="142" y="75"/>
                    </a:lnTo>
                    <a:cubicBezTo>
                      <a:pt x="142" y="77"/>
                      <a:pt x="140" y="78"/>
                      <a:pt x="139" y="78"/>
                    </a:cubicBezTo>
                    <a:cubicBezTo>
                      <a:pt x="140" y="79"/>
                      <a:pt x="140" y="81"/>
                      <a:pt x="140" y="82"/>
                    </a:cubicBezTo>
                    <a:cubicBezTo>
                      <a:pt x="139" y="84"/>
                      <a:pt x="133" y="85"/>
                      <a:pt x="131" y="83"/>
                    </a:cubicBezTo>
                    <a:cubicBezTo>
                      <a:pt x="131" y="85"/>
                      <a:pt x="129" y="86"/>
                      <a:pt x="128" y="87"/>
                    </a:cubicBezTo>
                    <a:cubicBezTo>
                      <a:pt x="129" y="88"/>
                      <a:pt x="131" y="88"/>
                      <a:pt x="132" y="89"/>
                    </a:cubicBezTo>
                    <a:lnTo>
                      <a:pt x="133" y="90"/>
                    </a:lnTo>
                    <a:cubicBezTo>
                      <a:pt x="133" y="92"/>
                      <a:pt x="129" y="94"/>
                      <a:pt x="127" y="94"/>
                    </a:cubicBezTo>
                    <a:cubicBezTo>
                      <a:pt x="130" y="96"/>
                      <a:pt x="131" y="97"/>
                      <a:pt x="133" y="100"/>
                    </a:cubicBezTo>
                    <a:cubicBezTo>
                      <a:pt x="133" y="102"/>
                      <a:pt x="129" y="103"/>
                      <a:pt x="128" y="105"/>
                    </a:cubicBezTo>
                    <a:cubicBezTo>
                      <a:pt x="128" y="105"/>
                      <a:pt x="128" y="106"/>
                      <a:pt x="128" y="106"/>
                    </a:cubicBezTo>
                    <a:lnTo>
                      <a:pt x="128" y="107"/>
                    </a:lnTo>
                    <a:cubicBezTo>
                      <a:pt x="127" y="108"/>
                      <a:pt x="125" y="106"/>
                      <a:pt x="124" y="107"/>
                    </a:cubicBezTo>
                    <a:cubicBezTo>
                      <a:pt x="124" y="110"/>
                      <a:pt x="122" y="112"/>
                      <a:pt x="119" y="112"/>
                    </a:cubicBezTo>
                    <a:cubicBezTo>
                      <a:pt x="119" y="113"/>
                      <a:pt x="115" y="113"/>
                      <a:pt x="114" y="112"/>
                    </a:cubicBezTo>
                    <a:cubicBezTo>
                      <a:pt x="112" y="111"/>
                      <a:pt x="112" y="109"/>
                      <a:pt x="112" y="108"/>
                    </a:cubicBezTo>
                    <a:lnTo>
                      <a:pt x="111" y="108"/>
                    </a:lnTo>
                    <a:cubicBezTo>
                      <a:pt x="110" y="108"/>
                      <a:pt x="109" y="108"/>
                      <a:pt x="108" y="107"/>
                    </a:cubicBezTo>
                    <a:cubicBezTo>
                      <a:pt x="108" y="109"/>
                      <a:pt x="108" y="112"/>
                      <a:pt x="106" y="113"/>
                    </a:cubicBezTo>
                    <a:lnTo>
                      <a:pt x="105" y="114"/>
                    </a:lnTo>
                    <a:cubicBezTo>
                      <a:pt x="104" y="114"/>
                      <a:pt x="103" y="113"/>
                      <a:pt x="102" y="112"/>
                    </a:cubicBezTo>
                    <a:cubicBezTo>
                      <a:pt x="102" y="113"/>
                      <a:pt x="101" y="115"/>
                      <a:pt x="100" y="115"/>
                    </a:cubicBezTo>
                    <a:cubicBezTo>
                      <a:pt x="95" y="116"/>
                      <a:pt x="95" y="110"/>
                      <a:pt x="96" y="107"/>
                    </a:cubicBezTo>
                    <a:cubicBezTo>
                      <a:pt x="94" y="110"/>
                      <a:pt x="87" y="111"/>
                      <a:pt x="84" y="108"/>
                    </a:cubicBezTo>
                    <a:cubicBezTo>
                      <a:pt x="86" y="111"/>
                      <a:pt x="83" y="116"/>
                      <a:pt x="79" y="117"/>
                    </a:cubicBezTo>
                    <a:cubicBezTo>
                      <a:pt x="79" y="118"/>
                      <a:pt x="77" y="117"/>
                      <a:pt x="76" y="117"/>
                    </a:cubicBezTo>
                    <a:cubicBezTo>
                      <a:pt x="76" y="118"/>
                      <a:pt x="76" y="118"/>
                      <a:pt x="76" y="119"/>
                    </a:cubicBezTo>
                    <a:cubicBezTo>
                      <a:pt x="75" y="122"/>
                      <a:pt x="79" y="137"/>
                      <a:pt x="81" y="140"/>
                    </a:cubicBezTo>
                    <a:cubicBezTo>
                      <a:pt x="83" y="142"/>
                      <a:pt x="86" y="141"/>
                      <a:pt x="88" y="142"/>
                    </a:cubicBezTo>
                    <a:cubicBezTo>
                      <a:pt x="91" y="143"/>
                      <a:pt x="93" y="145"/>
                      <a:pt x="95" y="145"/>
                    </a:cubicBezTo>
                    <a:cubicBezTo>
                      <a:pt x="99" y="146"/>
                      <a:pt x="98" y="144"/>
                      <a:pt x="102" y="147"/>
                    </a:cubicBezTo>
                    <a:cubicBezTo>
                      <a:pt x="104" y="149"/>
                      <a:pt x="106" y="151"/>
                      <a:pt x="109" y="149"/>
                    </a:cubicBezTo>
                    <a:cubicBezTo>
                      <a:pt x="109" y="149"/>
                      <a:pt x="113" y="149"/>
                      <a:pt x="113" y="150"/>
                    </a:cubicBezTo>
                    <a:cubicBezTo>
                      <a:pt x="113" y="150"/>
                      <a:pt x="112" y="150"/>
                      <a:pt x="112" y="151"/>
                    </a:cubicBezTo>
                    <a:cubicBezTo>
                      <a:pt x="111" y="151"/>
                      <a:pt x="95" y="149"/>
                      <a:pt x="93" y="149"/>
                    </a:cubicBezTo>
                    <a:cubicBezTo>
                      <a:pt x="97" y="150"/>
                      <a:pt x="103" y="157"/>
                      <a:pt x="104" y="160"/>
                    </a:cubicBezTo>
                    <a:cubicBezTo>
                      <a:pt x="99" y="160"/>
                      <a:pt x="97" y="154"/>
                      <a:pt x="92" y="155"/>
                    </a:cubicBezTo>
                    <a:cubicBezTo>
                      <a:pt x="88" y="153"/>
                      <a:pt x="84" y="152"/>
                      <a:pt x="80" y="151"/>
                    </a:cubicBezTo>
                    <a:cubicBezTo>
                      <a:pt x="76" y="150"/>
                      <a:pt x="72" y="147"/>
                      <a:pt x="68" y="150"/>
                    </a:cubicBezTo>
                    <a:cubicBezTo>
                      <a:pt x="67" y="152"/>
                      <a:pt x="64" y="151"/>
                      <a:pt x="63" y="152"/>
                    </a:cubicBezTo>
                    <a:cubicBezTo>
                      <a:pt x="60" y="152"/>
                      <a:pt x="58" y="154"/>
                      <a:pt x="55" y="155"/>
                    </a:cubicBezTo>
                    <a:cubicBezTo>
                      <a:pt x="54" y="156"/>
                      <a:pt x="52" y="156"/>
                      <a:pt x="51" y="156"/>
                    </a:cubicBezTo>
                    <a:cubicBezTo>
                      <a:pt x="49" y="157"/>
                      <a:pt x="44" y="161"/>
                      <a:pt x="41" y="161"/>
                    </a:cubicBezTo>
                    <a:cubicBezTo>
                      <a:pt x="38" y="162"/>
                      <a:pt x="35" y="163"/>
                      <a:pt x="33" y="162"/>
                    </a:cubicBezTo>
                    <a:cubicBezTo>
                      <a:pt x="33" y="162"/>
                      <a:pt x="42" y="157"/>
                      <a:pt x="44" y="156"/>
                    </a:cubicBezTo>
                    <a:lnTo>
                      <a:pt x="44" y="155"/>
                    </a:lnTo>
                    <a:cubicBezTo>
                      <a:pt x="46" y="154"/>
                      <a:pt x="51" y="154"/>
                      <a:pt x="52" y="150"/>
                    </a:cubicBezTo>
                    <a:cubicBezTo>
                      <a:pt x="47" y="150"/>
                      <a:pt x="38" y="150"/>
                      <a:pt x="34" y="153"/>
                    </a:cubicBezTo>
                    <a:cubicBezTo>
                      <a:pt x="32" y="152"/>
                      <a:pt x="30" y="151"/>
                      <a:pt x="28" y="150"/>
                    </a:cubicBezTo>
                    <a:cubicBezTo>
                      <a:pt x="29" y="149"/>
                      <a:pt x="35" y="148"/>
                      <a:pt x="36" y="148"/>
                    </a:cubicBezTo>
                    <a:cubicBezTo>
                      <a:pt x="39" y="147"/>
                      <a:pt x="40" y="148"/>
                      <a:pt x="44" y="147"/>
                    </a:cubicBezTo>
                    <a:cubicBezTo>
                      <a:pt x="47" y="146"/>
                      <a:pt x="50" y="143"/>
                      <a:pt x="53" y="142"/>
                    </a:cubicBezTo>
                    <a:cubicBezTo>
                      <a:pt x="53" y="142"/>
                      <a:pt x="54" y="142"/>
                      <a:pt x="55" y="141"/>
                    </a:cubicBezTo>
                    <a:cubicBezTo>
                      <a:pt x="57" y="140"/>
                      <a:pt x="60" y="136"/>
                      <a:pt x="60" y="133"/>
                    </a:cubicBezTo>
                    <a:cubicBezTo>
                      <a:pt x="60" y="129"/>
                      <a:pt x="60" y="125"/>
                      <a:pt x="59" y="120"/>
                    </a:cubicBezTo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9" name="Freeform 32"/>
              <p:cNvSpPr>
                <a:spLocks/>
              </p:cNvSpPr>
              <p:nvPr/>
            </p:nvSpPr>
            <p:spPr bwMode="auto">
              <a:xfrm>
                <a:off x="202" y="29"/>
                <a:ext cx="3990" cy="3423"/>
              </a:xfrm>
              <a:custGeom>
                <a:avLst/>
                <a:gdLst/>
                <a:ahLst/>
                <a:cxnLst>
                  <a:cxn ang="0">
                    <a:pos x="16" y="52"/>
                  </a:cxn>
                  <a:cxn ang="0">
                    <a:pos x="6" y="51"/>
                  </a:cxn>
                  <a:cxn ang="0">
                    <a:pos x="12" y="39"/>
                  </a:cxn>
                  <a:cxn ang="0">
                    <a:pos x="10" y="32"/>
                  </a:cxn>
                  <a:cxn ang="0">
                    <a:pos x="18" y="32"/>
                  </a:cxn>
                  <a:cxn ang="0">
                    <a:pos x="23" y="21"/>
                  </a:cxn>
                  <a:cxn ang="0">
                    <a:pos x="27" y="20"/>
                  </a:cxn>
                  <a:cxn ang="0">
                    <a:pos x="38" y="10"/>
                  </a:cxn>
                  <a:cxn ang="0">
                    <a:pos x="42" y="7"/>
                  </a:cxn>
                  <a:cxn ang="0">
                    <a:pos x="43" y="3"/>
                  </a:cxn>
                  <a:cxn ang="0">
                    <a:pos x="53" y="1"/>
                  </a:cxn>
                  <a:cxn ang="0">
                    <a:pos x="58" y="10"/>
                  </a:cxn>
                  <a:cxn ang="0">
                    <a:pos x="68" y="14"/>
                  </a:cxn>
                  <a:cxn ang="0">
                    <a:pos x="77" y="1"/>
                  </a:cxn>
                  <a:cxn ang="0">
                    <a:pos x="81" y="8"/>
                  </a:cxn>
                  <a:cxn ang="0">
                    <a:pos x="85" y="13"/>
                  </a:cxn>
                  <a:cxn ang="0">
                    <a:pos x="99" y="14"/>
                  </a:cxn>
                  <a:cxn ang="0">
                    <a:pos x="109" y="18"/>
                  </a:cxn>
                  <a:cxn ang="0">
                    <a:pos x="121" y="35"/>
                  </a:cxn>
                  <a:cxn ang="0">
                    <a:pos x="131" y="47"/>
                  </a:cxn>
                  <a:cxn ang="0">
                    <a:pos x="126" y="57"/>
                  </a:cxn>
                  <a:cxn ang="0">
                    <a:pos x="132" y="61"/>
                  </a:cxn>
                  <a:cxn ang="0">
                    <a:pos x="137" y="68"/>
                  </a:cxn>
                  <a:cxn ang="0">
                    <a:pos x="138" y="75"/>
                  </a:cxn>
                  <a:cxn ang="0">
                    <a:pos x="129" y="81"/>
                  </a:cxn>
                  <a:cxn ang="0">
                    <a:pos x="118" y="75"/>
                  </a:cxn>
                  <a:cxn ang="0">
                    <a:pos x="122" y="87"/>
                  </a:cxn>
                  <a:cxn ang="0">
                    <a:pos x="129" y="100"/>
                  </a:cxn>
                  <a:cxn ang="0">
                    <a:pos x="115" y="110"/>
                  </a:cxn>
                  <a:cxn ang="0">
                    <a:pos x="111" y="105"/>
                  </a:cxn>
                  <a:cxn ang="0">
                    <a:pos x="98" y="112"/>
                  </a:cxn>
                  <a:cxn ang="0">
                    <a:pos x="82" y="106"/>
                  </a:cxn>
                  <a:cxn ang="0">
                    <a:pos x="91" y="88"/>
                  </a:cxn>
                  <a:cxn ang="0">
                    <a:pos x="94" y="81"/>
                  </a:cxn>
                  <a:cxn ang="0">
                    <a:pos x="84" y="78"/>
                  </a:cxn>
                  <a:cxn ang="0">
                    <a:pos x="65" y="75"/>
                  </a:cxn>
                  <a:cxn ang="0">
                    <a:pos x="53" y="70"/>
                  </a:cxn>
                  <a:cxn ang="0">
                    <a:pos x="52" y="91"/>
                  </a:cxn>
                  <a:cxn ang="0">
                    <a:pos x="56" y="96"/>
                  </a:cxn>
                  <a:cxn ang="0">
                    <a:pos x="81" y="104"/>
                  </a:cxn>
                  <a:cxn ang="0">
                    <a:pos x="69" y="118"/>
                  </a:cxn>
                  <a:cxn ang="0">
                    <a:pos x="52" y="111"/>
                  </a:cxn>
                  <a:cxn ang="0">
                    <a:pos x="41" y="105"/>
                  </a:cxn>
                  <a:cxn ang="0">
                    <a:pos x="21" y="110"/>
                  </a:cxn>
                  <a:cxn ang="0">
                    <a:pos x="20" y="98"/>
                  </a:cxn>
                  <a:cxn ang="0">
                    <a:pos x="18" y="89"/>
                  </a:cxn>
                  <a:cxn ang="0">
                    <a:pos x="36" y="85"/>
                  </a:cxn>
                  <a:cxn ang="0">
                    <a:pos x="24" y="75"/>
                  </a:cxn>
                  <a:cxn ang="0">
                    <a:pos x="22" y="69"/>
                  </a:cxn>
                  <a:cxn ang="0">
                    <a:pos x="11" y="71"/>
                  </a:cxn>
                  <a:cxn ang="0">
                    <a:pos x="11" y="62"/>
                  </a:cxn>
                </a:cxnLst>
                <a:rect l="0" t="0" r="r" b="b"/>
                <a:pathLst>
                  <a:path w="139" h="119">
                    <a:moveTo>
                      <a:pt x="11" y="62"/>
                    </a:moveTo>
                    <a:cubicBezTo>
                      <a:pt x="10" y="63"/>
                      <a:pt x="9" y="64"/>
                      <a:pt x="10" y="65"/>
                    </a:cubicBezTo>
                    <a:cubicBezTo>
                      <a:pt x="12" y="61"/>
                      <a:pt x="15" y="58"/>
                      <a:pt x="20" y="57"/>
                    </a:cubicBezTo>
                    <a:cubicBezTo>
                      <a:pt x="17" y="56"/>
                      <a:pt x="14" y="55"/>
                      <a:pt x="16" y="52"/>
                    </a:cubicBezTo>
                    <a:cubicBezTo>
                      <a:pt x="16" y="51"/>
                      <a:pt x="17" y="51"/>
                      <a:pt x="17" y="50"/>
                    </a:cubicBezTo>
                    <a:cubicBezTo>
                      <a:pt x="16" y="50"/>
                      <a:pt x="14" y="52"/>
                      <a:pt x="14" y="53"/>
                    </a:cubicBezTo>
                    <a:cubicBezTo>
                      <a:pt x="13" y="53"/>
                      <a:pt x="12" y="54"/>
                      <a:pt x="11" y="54"/>
                    </a:cubicBezTo>
                    <a:cubicBezTo>
                      <a:pt x="8" y="54"/>
                      <a:pt x="5" y="54"/>
                      <a:pt x="6" y="51"/>
                    </a:cubicBezTo>
                    <a:cubicBezTo>
                      <a:pt x="6" y="50"/>
                      <a:pt x="7" y="49"/>
                      <a:pt x="7" y="48"/>
                    </a:cubicBezTo>
                    <a:cubicBezTo>
                      <a:pt x="10" y="46"/>
                      <a:pt x="14" y="47"/>
                      <a:pt x="16" y="44"/>
                    </a:cubicBezTo>
                    <a:cubicBezTo>
                      <a:pt x="13" y="43"/>
                      <a:pt x="9" y="46"/>
                      <a:pt x="7" y="45"/>
                    </a:cubicBezTo>
                    <a:cubicBezTo>
                      <a:pt x="8" y="45"/>
                      <a:pt x="12" y="40"/>
                      <a:pt x="12" y="39"/>
                    </a:cubicBezTo>
                    <a:cubicBezTo>
                      <a:pt x="9" y="40"/>
                      <a:pt x="6" y="43"/>
                      <a:pt x="3" y="44"/>
                    </a:cubicBezTo>
                    <a:cubicBezTo>
                      <a:pt x="3" y="43"/>
                      <a:pt x="3" y="42"/>
                      <a:pt x="3" y="41"/>
                    </a:cubicBezTo>
                    <a:cubicBezTo>
                      <a:pt x="6" y="36"/>
                      <a:pt x="11" y="38"/>
                      <a:pt x="14" y="36"/>
                    </a:cubicBezTo>
                    <a:cubicBezTo>
                      <a:pt x="12" y="35"/>
                      <a:pt x="10" y="34"/>
                      <a:pt x="10" y="32"/>
                    </a:cubicBezTo>
                    <a:cubicBezTo>
                      <a:pt x="12" y="30"/>
                      <a:pt x="13" y="30"/>
                      <a:pt x="16" y="29"/>
                    </a:cubicBezTo>
                    <a:cubicBezTo>
                      <a:pt x="17" y="30"/>
                      <a:pt x="16" y="32"/>
                      <a:pt x="17" y="33"/>
                    </a:cubicBezTo>
                    <a:cubicBezTo>
                      <a:pt x="19" y="35"/>
                      <a:pt x="23" y="32"/>
                      <a:pt x="25" y="30"/>
                    </a:cubicBezTo>
                    <a:cubicBezTo>
                      <a:pt x="22" y="30"/>
                      <a:pt x="20" y="33"/>
                      <a:pt x="18" y="32"/>
                    </a:cubicBezTo>
                    <a:cubicBezTo>
                      <a:pt x="17" y="29"/>
                      <a:pt x="21" y="26"/>
                      <a:pt x="23" y="26"/>
                    </a:cubicBezTo>
                    <a:cubicBezTo>
                      <a:pt x="23" y="25"/>
                      <a:pt x="21" y="25"/>
                      <a:pt x="21" y="24"/>
                    </a:cubicBezTo>
                    <a:lnTo>
                      <a:pt x="21" y="23"/>
                    </a:lnTo>
                    <a:cubicBezTo>
                      <a:pt x="21" y="22"/>
                      <a:pt x="22" y="21"/>
                      <a:pt x="23" y="21"/>
                    </a:cubicBezTo>
                    <a:lnTo>
                      <a:pt x="26" y="20"/>
                    </a:lnTo>
                    <a:cubicBezTo>
                      <a:pt x="26" y="23"/>
                      <a:pt x="27" y="23"/>
                      <a:pt x="29" y="23"/>
                    </a:cubicBezTo>
                    <a:lnTo>
                      <a:pt x="30" y="23"/>
                    </a:lnTo>
                    <a:cubicBezTo>
                      <a:pt x="29" y="22"/>
                      <a:pt x="27" y="22"/>
                      <a:pt x="27" y="20"/>
                    </a:cubicBezTo>
                    <a:cubicBezTo>
                      <a:pt x="27" y="17"/>
                      <a:pt x="33" y="15"/>
                      <a:pt x="36" y="16"/>
                    </a:cubicBezTo>
                    <a:cubicBezTo>
                      <a:pt x="35" y="14"/>
                      <a:pt x="32" y="14"/>
                      <a:pt x="31" y="11"/>
                    </a:cubicBezTo>
                    <a:cubicBezTo>
                      <a:pt x="31" y="10"/>
                      <a:pt x="31" y="9"/>
                      <a:pt x="31" y="8"/>
                    </a:cubicBezTo>
                    <a:cubicBezTo>
                      <a:pt x="34" y="7"/>
                      <a:pt x="36" y="9"/>
                      <a:pt x="38" y="10"/>
                    </a:cubicBezTo>
                    <a:cubicBezTo>
                      <a:pt x="38" y="8"/>
                      <a:pt x="38" y="6"/>
                      <a:pt x="38" y="4"/>
                    </a:cubicBezTo>
                    <a:lnTo>
                      <a:pt x="39" y="5"/>
                    </a:lnTo>
                    <a:cubicBezTo>
                      <a:pt x="40" y="5"/>
                      <a:pt x="41" y="7"/>
                      <a:pt x="41" y="7"/>
                    </a:cubicBezTo>
                    <a:lnTo>
                      <a:pt x="42" y="7"/>
                    </a:lnTo>
                    <a:lnTo>
                      <a:pt x="42" y="6"/>
                    </a:lnTo>
                    <a:cubicBezTo>
                      <a:pt x="43" y="6"/>
                      <a:pt x="42" y="5"/>
                      <a:pt x="42" y="4"/>
                    </a:cubicBezTo>
                    <a:lnTo>
                      <a:pt x="42" y="3"/>
                    </a:lnTo>
                    <a:lnTo>
                      <a:pt x="43" y="3"/>
                    </a:lnTo>
                    <a:cubicBezTo>
                      <a:pt x="47" y="4"/>
                      <a:pt x="45" y="11"/>
                      <a:pt x="43" y="13"/>
                    </a:cubicBezTo>
                    <a:cubicBezTo>
                      <a:pt x="45" y="13"/>
                      <a:pt x="48" y="8"/>
                      <a:pt x="47" y="6"/>
                    </a:cubicBezTo>
                    <a:lnTo>
                      <a:pt x="46" y="6"/>
                    </a:lnTo>
                    <a:cubicBezTo>
                      <a:pt x="48" y="3"/>
                      <a:pt x="50" y="1"/>
                      <a:pt x="53" y="1"/>
                    </a:cubicBezTo>
                    <a:cubicBezTo>
                      <a:pt x="54" y="1"/>
                      <a:pt x="54" y="1"/>
                      <a:pt x="55" y="2"/>
                    </a:cubicBezTo>
                    <a:cubicBezTo>
                      <a:pt x="55" y="8"/>
                      <a:pt x="53" y="6"/>
                      <a:pt x="50" y="9"/>
                    </a:cubicBezTo>
                    <a:cubicBezTo>
                      <a:pt x="51" y="10"/>
                      <a:pt x="56" y="8"/>
                      <a:pt x="57" y="8"/>
                    </a:cubicBezTo>
                    <a:lnTo>
                      <a:pt x="58" y="10"/>
                    </a:lnTo>
                    <a:cubicBezTo>
                      <a:pt x="58" y="10"/>
                      <a:pt x="57" y="11"/>
                      <a:pt x="57" y="12"/>
                    </a:cubicBezTo>
                    <a:cubicBezTo>
                      <a:pt x="59" y="13"/>
                      <a:pt x="60" y="13"/>
                      <a:pt x="62" y="16"/>
                    </a:cubicBezTo>
                    <a:cubicBezTo>
                      <a:pt x="61" y="13"/>
                      <a:pt x="63" y="9"/>
                      <a:pt x="66" y="10"/>
                    </a:cubicBezTo>
                    <a:cubicBezTo>
                      <a:pt x="67" y="11"/>
                      <a:pt x="68" y="12"/>
                      <a:pt x="68" y="14"/>
                    </a:cubicBezTo>
                    <a:cubicBezTo>
                      <a:pt x="69" y="14"/>
                      <a:pt x="70" y="14"/>
                      <a:pt x="70" y="13"/>
                    </a:cubicBezTo>
                    <a:cubicBezTo>
                      <a:pt x="71" y="10"/>
                      <a:pt x="67" y="4"/>
                      <a:pt x="73" y="1"/>
                    </a:cubicBezTo>
                    <a:cubicBezTo>
                      <a:pt x="74" y="1"/>
                      <a:pt x="75" y="0"/>
                      <a:pt x="76" y="0"/>
                    </a:cubicBezTo>
                    <a:lnTo>
                      <a:pt x="77" y="1"/>
                    </a:lnTo>
                    <a:cubicBezTo>
                      <a:pt x="78" y="4"/>
                      <a:pt x="77" y="8"/>
                      <a:pt x="75" y="11"/>
                    </a:cubicBezTo>
                    <a:cubicBezTo>
                      <a:pt x="76" y="11"/>
                      <a:pt x="77" y="11"/>
                      <a:pt x="77" y="11"/>
                    </a:cubicBezTo>
                    <a:cubicBezTo>
                      <a:pt x="78" y="10"/>
                      <a:pt x="79" y="8"/>
                      <a:pt x="81" y="7"/>
                    </a:cubicBezTo>
                    <a:lnTo>
                      <a:pt x="81" y="8"/>
                    </a:lnTo>
                    <a:cubicBezTo>
                      <a:pt x="81" y="9"/>
                      <a:pt x="81" y="10"/>
                      <a:pt x="81" y="10"/>
                    </a:cubicBezTo>
                    <a:lnTo>
                      <a:pt x="81" y="11"/>
                    </a:lnTo>
                    <a:cubicBezTo>
                      <a:pt x="83" y="10"/>
                      <a:pt x="84" y="6"/>
                      <a:pt x="85" y="6"/>
                    </a:cubicBezTo>
                    <a:cubicBezTo>
                      <a:pt x="86" y="8"/>
                      <a:pt x="87" y="11"/>
                      <a:pt x="85" y="13"/>
                    </a:cubicBezTo>
                    <a:cubicBezTo>
                      <a:pt x="86" y="13"/>
                      <a:pt x="89" y="8"/>
                      <a:pt x="92" y="9"/>
                    </a:cubicBezTo>
                    <a:cubicBezTo>
                      <a:pt x="92" y="9"/>
                      <a:pt x="91" y="11"/>
                      <a:pt x="91" y="11"/>
                    </a:cubicBezTo>
                    <a:cubicBezTo>
                      <a:pt x="93" y="13"/>
                      <a:pt x="98" y="7"/>
                      <a:pt x="104" y="10"/>
                    </a:cubicBezTo>
                    <a:cubicBezTo>
                      <a:pt x="103" y="12"/>
                      <a:pt x="101" y="12"/>
                      <a:pt x="99" y="14"/>
                    </a:cubicBezTo>
                    <a:lnTo>
                      <a:pt x="100" y="14"/>
                    </a:lnTo>
                    <a:cubicBezTo>
                      <a:pt x="100" y="15"/>
                      <a:pt x="101" y="14"/>
                      <a:pt x="101" y="14"/>
                    </a:cubicBezTo>
                    <a:cubicBezTo>
                      <a:pt x="102" y="15"/>
                      <a:pt x="101" y="17"/>
                      <a:pt x="101" y="19"/>
                    </a:cubicBezTo>
                    <a:cubicBezTo>
                      <a:pt x="103" y="20"/>
                      <a:pt x="108" y="16"/>
                      <a:pt x="109" y="18"/>
                    </a:cubicBezTo>
                    <a:cubicBezTo>
                      <a:pt x="111" y="24"/>
                      <a:pt x="102" y="26"/>
                      <a:pt x="103" y="29"/>
                    </a:cubicBezTo>
                    <a:cubicBezTo>
                      <a:pt x="108" y="27"/>
                      <a:pt x="116" y="27"/>
                      <a:pt x="121" y="28"/>
                    </a:cubicBezTo>
                    <a:cubicBezTo>
                      <a:pt x="120" y="31"/>
                      <a:pt x="114" y="33"/>
                      <a:pt x="112" y="35"/>
                    </a:cubicBezTo>
                    <a:cubicBezTo>
                      <a:pt x="114" y="36"/>
                      <a:pt x="120" y="34"/>
                      <a:pt x="121" y="35"/>
                    </a:cubicBezTo>
                    <a:cubicBezTo>
                      <a:pt x="120" y="37"/>
                      <a:pt x="117" y="38"/>
                      <a:pt x="115" y="39"/>
                    </a:cubicBezTo>
                    <a:cubicBezTo>
                      <a:pt x="116" y="39"/>
                      <a:pt x="118" y="40"/>
                      <a:pt x="119" y="41"/>
                    </a:cubicBezTo>
                    <a:cubicBezTo>
                      <a:pt x="120" y="43"/>
                      <a:pt x="119" y="47"/>
                      <a:pt x="117" y="48"/>
                    </a:cubicBezTo>
                    <a:cubicBezTo>
                      <a:pt x="121" y="47"/>
                      <a:pt x="127" y="45"/>
                      <a:pt x="131" y="47"/>
                    </a:cubicBezTo>
                    <a:cubicBezTo>
                      <a:pt x="131" y="50"/>
                      <a:pt x="127" y="50"/>
                      <a:pt x="125" y="52"/>
                    </a:cubicBezTo>
                    <a:cubicBezTo>
                      <a:pt x="124" y="52"/>
                      <a:pt x="124" y="52"/>
                      <a:pt x="123" y="52"/>
                    </a:cubicBezTo>
                    <a:cubicBezTo>
                      <a:pt x="124" y="54"/>
                      <a:pt x="131" y="52"/>
                      <a:pt x="132" y="56"/>
                    </a:cubicBezTo>
                    <a:cubicBezTo>
                      <a:pt x="130" y="57"/>
                      <a:pt x="128" y="56"/>
                      <a:pt x="126" y="57"/>
                    </a:cubicBezTo>
                    <a:cubicBezTo>
                      <a:pt x="127" y="58"/>
                      <a:pt x="132" y="58"/>
                      <a:pt x="133" y="57"/>
                    </a:cubicBezTo>
                    <a:cubicBezTo>
                      <a:pt x="134" y="56"/>
                      <a:pt x="133" y="56"/>
                      <a:pt x="133" y="55"/>
                    </a:cubicBezTo>
                    <a:cubicBezTo>
                      <a:pt x="134" y="54"/>
                      <a:pt x="135" y="53"/>
                      <a:pt x="136" y="54"/>
                    </a:cubicBezTo>
                    <a:cubicBezTo>
                      <a:pt x="138" y="56"/>
                      <a:pt x="134" y="59"/>
                      <a:pt x="132" y="61"/>
                    </a:cubicBezTo>
                    <a:cubicBezTo>
                      <a:pt x="134" y="62"/>
                      <a:pt x="137" y="60"/>
                      <a:pt x="139" y="61"/>
                    </a:cubicBezTo>
                    <a:lnTo>
                      <a:pt x="139" y="62"/>
                    </a:lnTo>
                    <a:cubicBezTo>
                      <a:pt x="138" y="65"/>
                      <a:pt x="134" y="65"/>
                      <a:pt x="131" y="66"/>
                    </a:cubicBezTo>
                    <a:cubicBezTo>
                      <a:pt x="133" y="68"/>
                      <a:pt x="135" y="67"/>
                      <a:pt x="137" y="68"/>
                    </a:cubicBezTo>
                    <a:cubicBezTo>
                      <a:pt x="136" y="69"/>
                      <a:pt x="134" y="70"/>
                      <a:pt x="133" y="70"/>
                    </a:cubicBezTo>
                    <a:cubicBezTo>
                      <a:pt x="132" y="70"/>
                      <a:pt x="131" y="70"/>
                      <a:pt x="130" y="71"/>
                    </a:cubicBezTo>
                    <a:cubicBezTo>
                      <a:pt x="132" y="74"/>
                      <a:pt x="137" y="70"/>
                      <a:pt x="139" y="74"/>
                    </a:cubicBezTo>
                    <a:lnTo>
                      <a:pt x="138" y="75"/>
                    </a:lnTo>
                    <a:cubicBezTo>
                      <a:pt x="135" y="77"/>
                      <a:pt x="133" y="75"/>
                      <a:pt x="130" y="76"/>
                    </a:cubicBezTo>
                    <a:cubicBezTo>
                      <a:pt x="131" y="76"/>
                      <a:pt x="137" y="78"/>
                      <a:pt x="137" y="79"/>
                    </a:cubicBezTo>
                    <a:lnTo>
                      <a:pt x="137" y="80"/>
                    </a:lnTo>
                    <a:cubicBezTo>
                      <a:pt x="136" y="83"/>
                      <a:pt x="131" y="82"/>
                      <a:pt x="129" y="81"/>
                    </a:cubicBezTo>
                    <a:cubicBezTo>
                      <a:pt x="128" y="79"/>
                      <a:pt x="124" y="75"/>
                      <a:pt x="122" y="75"/>
                    </a:cubicBezTo>
                    <a:cubicBezTo>
                      <a:pt x="121" y="75"/>
                      <a:pt x="120" y="75"/>
                      <a:pt x="120" y="75"/>
                    </a:cubicBezTo>
                    <a:cubicBezTo>
                      <a:pt x="119" y="75"/>
                      <a:pt x="119" y="75"/>
                      <a:pt x="119" y="75"/>
                    </a:cubicBezTo>
                    <a:cubicBezTo>
                      <a:pt x="118" y="75"/>
                      <a:pt x="118" y="74"/>
                      <a:pt x="118" y="75"/>
                    </a:cubicBezTo>
                    <a:lnTo>
                      <a:pt x="117" y="75"/>
                    </a:lnTo>
                    <a:cubicBezTo>
                      <a:pt x="118" y="75"/>
                      <a:pt x="119" y="75"/>
                      <a:pt x="119" y="76"/>
                    </a:cubicBezTo>
                    <a:cubicBezTo>
                      <a:pt x="121" y="76"/>
                      <a:pt x="126" y="79"/>
                      <a:pt x="127" y="80"/>
                    </a:cubicBezTo>
                    <a:cubicBezTo>
                      <a:pt x="129" y="86"/>
                      <a:pt x="125" y="84"/>
                      <a:pt x="122" y="87"/>
                    </a:cubicBezTo>
                    <a:cubicBezTo>
                      <a:pt x="123" y="88"/>
                      <a:pt x="128" y="87"/>
                      <a:pt x="129" y="89"/>
                    </a:cubicBezTo>
                    <a:lnTo>
                      <a:pt x="129" y="90"/>
                    </a:lnTo>
                    <a:cubicBezTo>
                      <a:pt x="127" y="92"/>
                      <a:pt x="122" y="92"/>
                      <a:pt x="121" y="93"/>
                    </a:cubicBezTo>
                    <a:cubicBezTo>
                      <a:pt x="124" y="94"/>
                      <a:pt x="130" y="95"/>
                      <a:pt x="129" y="100"/>
                    </a:cubicBezTo>
                    <a:cubicBezTo>
                      <a:pt x="128" y="101"/>
                      <a:pt x="126" y="102"/>
                      <a:pt x="124" y="102"/>
                    </a:cubicBezTo>
                    <a:cubicBezTo>
                      <a:pt x="124" y="103"/>
                      <a:pt x="125" y="104"/>
                      <a:pt x="125" y="105"/>
                    </a:cubicBezTo>
                    <a:cubicBezTo>
                      <a:pt x="124" y="105"/>
                      <a:pt x="122" y="104"/>
                      <a:pt x="121" y="105"/>
                    </a:cubicBezTo>
                    <a:cubicBezTo>
                      <a:pt x="121" y="108"/>
                      <a:pt x="118" y="110"/>
                      <a:pt x="115" y="110"/>
                    </a:cubicBezTo>
                    <a:lnTo>
                      <a:pt x="116" y="110"/>
                    </a:lnTo>
                    <a:cubicBezTo>
                      <a:pt x="114" y="111"/>
                      <a:pt x="112" y="110"/>
                      <a:pt x="111" y="109"/>
                    </a:cubicBezTo>
                    <a:cubicBezTo>
                      <a:pt x="111" y="108"/>
                      <a:pt x="111" y="107"/>
                      <a:pt x="111" y="106"/>
                    </a:cubicBezTo>
                    <a:lnTo>
                      <a:pt x="111" y="105"/>
                    </a:lnTo>
                    <a:cubicBezTo>
                      <a:pt x="107" y="107"/>
                      <a:pt x="105" y="105"/>
                      <a:pt x="103" y="102"/>
                    </a:cubicBezTo>
                    <a:cubicBezTo>
                      <a:pt x="104" y="104"/>
                      <a:pt x="106" y="110"/>
                      <a:pt x="104" y="111"/>
                    </a:cubicBezTo>
                    <a:cubicBezTo>
                      <a:pt x="100" y="113"/>
                      <a:pt x="101" y="107"/>
                      <a:pt x="99" y="107"/>
                    </a:cubicBezTo>
                    <a:cubicBezTo>
                      <a:pt x="99" y="108"/>
                      <a:pt x="99" y="111"/>
                      <a:pt x="98" y="112"/>
                    </a:cubicBezTo>
                    <a:cubicBezTo>
                      <a:pt x="97" y="113"/>
                      <a:pt x="95" y="113"/>
                      <a:pt x="95" y="112"/>
                    </a:cubicBezTo>
                    <a:cubicBezTo>
                      <a:pt x="94" y="108"/>
                      <a:pt x="95" y="105"/>
                      <a:pt x="95" y="101"/>
                    </a:cubicBezTo>
                    <a:cubicBezTo>
                      <a:pt x="94" y="102"/>
                      <a:pt x="93" y="104"/>
                      <a:pt x="92" y="105"/>
                    </a:cubicBezTo>
                    <a:cubicBezTo>
                      <a:pt x="89" y="108"/>
                      <a:pt x="85" y="109"/>
                      <a:pt x="82" y="106"/>
                    </a:cubicBezTo>
                    <a:lnTo>
                      <a:pt x="83" y="105"/>
                    </a:lnTo>
                    <a:lnTo>
                      <a:pt x="83" y="104"/>
                    </a:lnTo>
                    <a:cubicBezTo>
                      <a:pt x="81" y="102"/>
                      <a:pt x="78" y="101"/>
                      <a:pt x="76" y="101"/>
                    </a:cubicBezTo>
                    <a:cubicBezTo>
                      <a:pt x="79" y="95"/>
                      <a:pt x="86" y="93"/>
                      <a:pt x="91" y="88"/>
                    </a:cubicBezTo>
                    <a:cubicBezTo>
                      <a:pt x="93" y="89"/>
                      <a:pt x="94" y="90"/>
                      <a:pt x="96" y="88"/>
                    </a:cubicBezTo>
                    <a:cubicBezTo>
                      <a:pt x="95" y="88"/>
                      <a:pt x="92" y="87"/>
                      <a:pt x="91" y="87"/>
                    </a:cubicBezTo>
                    <a:lnTo>
                      <a:pt x="91" y="86"/>
                    </a:lnTo>
                    <a:cubicBezTo>
                      <a:pt x="90" y="85"/>
                      <a:pt x="92" y="82"/>
                      <a:pt x="94" y="81"/>
                    </a:cubicBezTo>
                    <a:cubicBezTo>
                      <a:pt x="91" y="81"/>
                      <a:pt x="89" y="81"/>
                      <a:pt x="87" y="80"/>
                    </a:cubicBezTo>
                    <a:cubicBezTo>
                      <a:pt x="86" y="79"/>
                      <a:pt x="86" y="79"/>
                      <a:pt x="86" y="78"/>
                    </a:cubicBezTo>
                    <a:lnTo>
                      <a:pt x="85" y="77"/>
                    </a:lnTo>
                    <a:lnTo>
                      <a:pt x="84" y="78"/>
                    </a:lnTo>
                    <a:cubicBezTo>
                      <a:pt x="84" y="78"/>
                      <a:pt x="84" y="79"/>
                      <a:pt x="85" y="79"/>
                    </a:cubicBezTo>
                    <a:lnTo>
                      <a:pt x="85" y="80"/>
                    </a:lnTo>
                    <a:cubicBezTo>
                      <a:pt x="83" y="83"/>
                      <a:pt x="77" y="87"/>
                      <a:pt x="73" y="88"/>
                    </a:cubicBezTo>
                    <a:cubicBezTo>
                      <a:pt x="68" y="85"/>
                      <a:pt x="65" y="80"/>
                      <a:pt x="65" y="75"/>
                    </a:cubicBezTo>
                    <a:cubicBezTo>
                      <a:pt x="66" y="75"/>
                      <a:pt x="67" y="74"/>
                      <a:pt x="68" y="74"/>
                    </a:cubicBezTo>
                    <a:cubicBezTo>
                      <a:pt x="63" y="74"/>
                      <a:pt x="65" y="72"/>
                      <a:pt x="65" y="69"/>
                    </a:cubicBezTo>
                    <a:cubicBezTo>
                      <a:pt x="61" y="71"/>
                      <a:pt x="58" y="73"/>
                      <a:pt x="54" y="72"/>
                    </a:cubicBezTo>
                    <a:cubicBezTo>
                      <a:pt x="54" y="72"/>
                      <a:pt x="54" y="71"/>
                      <a:pt x="53" y="70"/>
                    </a:cubicBezTo>
                    <a:cubicBezTo>
                      <a:pt x="53" y="75"/>
                      <a:pt x="49" y="76"/>
                      <a:pt x="46" y="77"/>
                    </a:cubicBezTo>
                    <a:cubicBezTo>
                      <a:pt x="48" y="78"/>
                      <a:pt x="50" y="76"/>
                      <a:pt x="52" y="77"/>
                    </a:cubicBezTo>
                    <a:cubicBezTo>
                      <a:pt x="56" y="78"/>
                      <a:pt x="55" y="89"/>
                      <a:pt x="55" y="92"/>
                    </a:cubicBezTo>
                    <a:cubicBezTo>
                      <a:pt x="55" y="92"/>
                      <a:pt x="53" y="91"/>
                      <a:pt x="52" y="91"/>
                    </a:cubicBezTo>
                    <a:cubicBezTo>
                      <a:pt x="51" y="88"/>
                      <a:pt x="45" y="88"/>
                      <a:pt x="43" y="90"/>
                    </a:cubicBezTo>
                    <a:cubicBezTo>
                      <a:pt x="44" y="90"/>
                      <a:pt x="49" y="89"/>
                      <a:pt x="50" y="91"/>
                    </a:cubicBezTo>
                    <a:cubicBezTo>
                      <a:pt x="50" y="91"/>
                      <a:pt x="47" y="94"/>
                      <a:pt x="46" y="95"/>
                    </a:cubicBezTo>
                    <a:cubicBezTo>
                      <a:pt x="51" y="94"/>
                      <a:pt x="52" y="91"/>
                      <a:pt x="56" y="96"/>
                    </a:cubicBezTo>
                    <a:cubicBezTo>
                      <a:pt x="57" y="96"/>
                      <a:pt x="59" y="99"/>
                      <a:pt x="59" y="99"/>
                    </a:cubicBezTo>
                    <a:cubicBezTo>
                      <a:pt x="61" y="98"/>
                      <a:pt x="67" y="98"/>
                      <a:pt x="68" y="99"/>
                    </a:cubicBezTo>
                    <a:cubicBezTo>
                      <a:pt x="68" y="101"/>
                      <a:pt x="66" y="102"/>
                      <a:pt x="65" y="104"/>
                    </a:cubicBezTo>
                    <a:cubicBezTo>
                      <a:pt x="71" y="101"/>
                      <a:pt x="75" y="100"/>
                      <a:pt x="81" y="104"/>
                    </a:cubicBezTo>
                    <a:lnTo>
                      <a:pt x="80" y="104"/>
                    </a:lnTo>
                    <a:cubicBezTo>
                      <a:pt x="79" y="106"/>
                      <a:pt x="82" y="109"/>
                      <a:pt x="81" y="112"/>
                    </a:cubicBezTo>
                    <a:cubicBezTo>
                      <a:pt x="79" y="117"/>
                      <a:pt x="74" y="115"/>
                      <a:pt x="73" y="115"/>
                    </a:cubicBezTo>
                    <a:cubicBezTo>
                      <a:pt x="72" y="116"/>
                      <a:pt x="73" y="118"/>
                      <a:pt x="69" y="118"/>
                    </a:cubicBezTo>
                    <a:cubicBezTo>
                      <a:pt x="68" y="117"/>
                      <a:pt x="67" y="115"/>
                      <a:pt x="66" y="114"/>
                    </a:cubicBezTo>
                    <a:cubicBezTo>
                      <a:pt x="63" y="118"/>
                      <a:pt x="58" y="119"/>
                      <a:pt x="54" y="117"/>
                    </a:cubicBezTo>
                    <a:cubicBezTo>
                      <a:pt x="53" y="116"/>
                      <a:pt x="53" y="115"/>
                      <a:pt x="52" y="114"/>
                    </a:cubicBezTo>
                    <a:cubicBezTo>
                      <a:pt x="52" y="113"/>
                      <a:pt x="53" y="112"/>
                      <a:pt x="52" y="111"/>
                    </a:cubicBezTo>
                    <a:cubicBezTo>
                      <a:pt x="51" y="115"/>
                      <a:pt x="45" y="119"/>
                      <a:pt x="43" y="113"/>
                    </a:cubicBezTo>
                    <a:lnTo>
                      <a:pt x="42" y="113"/>
                    </a:lnTo>
                    <a:cubicBezTo>
                      <a:pt x="41" y="114"/>
                      <a:pt x="39" y="116"/>
                      <a:pt x="37" y="117"/>
                    </a:cubicBezTo>
                    <a:cubicBezTo>
                      <a:pt x="35" y="112"/>
                      <a:pt x="40" y="109"/>
                      <a:pt x="41" y="105"/>
                    </a:cubicBezTo>
                    <a:cubicBezTo>
                      <a:pt x="38" y="105"/>
                      <a:pt x="34" y="110"/>
                      <a:pt x="31" y="106"/>
                    </a:cubicBezTo>
                    <a:cubicBezTo>
                      <a:pt x="31" y="104"/>
                      <a:pt x="31" y="103"/>
                      <a:pt x="30" y="103"/>
                    </a:cubicBezTo>
                    <a:lnTo>
                      <a:pt x="29" y="103"/>
                    </a:lnTo>
                    <a:cubicBezTo>
                      <a:pt x="29" y="106"/>
                      <a:pt x="24" y="110"/>
                      <a:pt x="21" y="110"/>
                    </a:cubicBezTo>
                    <a:cubicBezTo>
                      <a:pt x="20" y="109"/>
                      <a:pt x="20" y="109"/>
                      <a:pt x="19" y="108"/>
                    </a:cubicBezTo>
                    <a:lnTo>
                      <a:pt x="20" y="107"/>
                    </a:lnTo>
                    <a:cubicBezTo>
                      <a:pt x="18" y="107"/>
                      <a:pt x="10" y="111"/>
                      <a:pt x="9" y="108"/>
                    </a:cubicBezTo>
                    <a:cubicBezTo>
                      <a:pt x="10" y="102"/>
                      <a:pt x="15" y="99"/>
                      <a:pt x="20" y="98"/>
                    </a:cubicBezTo>
                    <a:lnTo>
                      <a:pt x="20" y="97"/>
                    </a:lnTo>
                    <a:cubicBezTo>
                      <a:pt x="19" y="97"/>
                      <a:pt x="17" y="96"/>
                      <a:pt x="16" y="97"/>
                    </a:cubicBezTo>
                    <a:cubicBezTo>
                      <a:pt x="15" y="91"/>
                      <a:pt x="21" y="91"/>
                      <a:pt x="22" y="90"/>
                    </a:cubicBezTo>
                    <a:cubicBezTo>
                      <a:pt x="21" y="89"/>
                      <a:pt x="19" y="89"/>
                      <a:pt x="18" y="89"/>
                    </a:cubicBezTo>
                    <a:cubicBezTo>
                      <a:pt x="19" y="87"/>
                      <a:pt x="22" y="84"/>
                      <a:pt x="24" y="84"/>
                    </a:cubicBezTo>
                    <a:cubicBezTo>
                      <a:pt x="26" y="83"/>
                      <a:pt x="26" y="84"/>
                      <a:pt x="28" y="84"/>
                    </a:cubicBezTo>
                    <a:cubicBezTo>
                      <a:pt x="28" y="84"/>
                      <a:pt x="28" y="85"/>
                      <a:pt x="29" y="85"/>
                    </a:cubicBezTo>
                    <a:cubicBezTo>
                      <a:pt x="31" y="89"/>
                      <a:pt x="36" y="86"/>
                      <a:pt x="36" y="85"/>
                    </a:cubicBezTo>
                    <a:cubicBezTo>
                      <a:pt x="33" y="85"/>
                      <a:pt x="32" y="88"/>
                      <a:pt x="29" y="84"/>
                    </a:cubicBezTo>
                    <a:lnTo>
                      <a:pt x="30" y="83"/>
                    </a:lnTo>
                    <a:cubicBezTo>
                      <a:pt x="27" y="82"/>
                      <a:pt x="25" y="83"/>
                      <a:pt x="23" y="81"/>
                    </a:cubicBezTo>
                    <a:cubicBezTo>
                      <a:pt x="23" y="79"/>
                      <a:pt x="24" y="75"/>
                      <a:pt x="24" y="75"/>
                    </a:cubicBezTo>
                    <a:cubicBezTo>
                      <a:pt x="22" y="77"/>
                      <a:pt x="19" y="81"/>
                      <a:pt x="16" y="80"/>
                    </a:cubicBezTo>
                    <a:cubicBezTo>
                      <a:pt x="14" y="82"/>
                      <a:pt x="12" y="82"/>
                      <a:pt x="10" y="82"/>
                    </a:cubicBezTo>
                    <a:cubicBezTo>
                      <a:pt x="11" y="79"/>
                      <a:pt x="12" y="76"/>
                      <a:pt x="15" y="74"/>
                    </a:cubicBezTo>
                    <a:cubicBezTo>
                      <a:pt x="18" y="75"/>
                      <a:pt x="23" y="72"/>
                      <a:pt x="22" y="69"/>
                    </a:cubicBezTo>
                    <a:cubicBezTo>
                      <a:pt x="22" y="69"/>
                      <a:pt x="22" y="68"/>
                      <a:pt x="21" y="68"/>
                    </a:cubicBezTo>
                    <a:cubicBezTo>
                      <a:pt x="21" y="70"/>
                      <a:pt x="18" y="73"/>
                      <a:pt x="16" y="73"/>
                    </a:cubicBezTo>
                    <a:cubicBezTo>
                      <a:pt x="15" y="72"/>
                      <a:pt x="13" y="71"/>
                      <a:pt x="12" y="70"/>
                    </a:cubicBezTo>
                    <a:cubicBezTo>
                      <a:pt x="12" y="71"/>
                      <a:pt x="11" y="71"/>
                      <a:pt x="11" y="71"/>
                    </a:cubicBezTo>
                    <a:cubicBezTo>
                      <a:pt x="8" y="72"/>
                      <a:pt x="6" y="74"/>
                      <a:pt x="3" y="74"/>
                    </a:cubicBezTo>
                    <a:cubicBezTo>
                      <a:pt x="3" y="71"/>
                      <a:pt x="7" y="68"/>
                      <a:pt x="9" y="67"/>
                    </a:cubicBezTo>
                    <a:cubicBezTo>
                      <a:pt x="7" y="67"/>
                      <a:pt x="3" y="67"/>
                      <a:pt x="2" y="65"/>
                    </a:cubicBezTo>
                    <a:cubicBezTo>
                      <a:pt x="0" y="62"/>
                      <a:pt x="8" y="60"/>
                      <a:pt x="11" y="62"/>
                    </a:cubicBezTo>
                  </a:path>
                </a:pathLst>
              </a:custGeom>
              <a:solidFill>
                <a:srgbClr val="40A04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714" name="Freeform 33"/>
            <p:cNvSpPr>
              <a:spLocks/>
            </p:cNvSpPr>
            <p:nvPr/>
          </p:nvSpPr>
          <p:spPr bwMode="auto">
            <a:xfrm>
              <a:off x="6327" y="5969"/>
              <a:ext cx="1137" cy="931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2" y="0"/>
                </a:cxn>
                <a:cxn ang="0">
                  <a:pos x="31" y="22"/>
                </a:cxn>
                <a:cxn ang="0">
                  <a:pos x="22" y="28"/>
                </a:cxn>
                <a:cxn ang="0">
                  <a:pos x="3" y="31"/>
                </a:cxn>
                <a:cxn ang="0">
                  <a:pos x="0" y="30"/>
                </a:cxn>
                <a:cxn ang="0">
                  <a:pos x="15" y="27"/>
                </a:cxn>
                <a:cxn ang="0">
                  <a:pos x="21" y="23"/>
                </a:cxn>
                <a:cxn ang="0">
                  <a:pos x="29" y="18"/>
                </a:cxn>
                <a:cxn ang="0">
                  <a:pos x="30" y="0"/>
                </a:cxn>
              </a:cxnLst>
              <a:rect l="0" t="0" r="r" b="b"/>
              <a:pathLst>
                <a:path w="34" h="31">
                  <a:moveTo>
                    <a:pt x="30" y="0"/>
                  </a:moveTo>
                  <a:lnTo>
                    <a:pt x="32" y="0"/>
                  </a:lnTo>
                  <a:cubicBezTo>
                    <a:pt x="34" y="7"/>
                    <a:pt x="34" y="16"/>
                    <a:pt x="31" y="22"/>
                  </a:cubicBezTo>
                  <a:cubicBezTo>
                    <a:pt x="28" y="24"/>
                    <a:pt x="25" y="27"/>
                    <a:pt x="22" y="28"/>
                  </a:cubicBezTo>
                  <a:cubicBezTo>
                    <a:pt x="20" y="30"/>
                    <a:pt x="8" y="29"/>
                    <a:pt x="3" y="31"/>
                  </a:cubicBezTo>
                  <a:lnTo>
                    <a:pt x="0" y="30"/>
                  </a:lnTo>
                  <a:cubicBezTo>
                    <a:pt x="2" y="30"/>
                    <a:pt x="13" y="28"/>
                    <a:pt x="15" y="27"/>
                  </a:cubicBezTo>
                  <a:cubicBezTo>
                    <a:pt x="17" y="26"/>
                    <a:pt x="19" y="24"/>
                    <a:pt x="21" y="23"/>
                  </a:cubicBezTo>
                  <a:cubicBezTo>
                    <a:pt x="25" y="22"/>
                    <a:pt x="26" y="23"/>
                    <a:pt x="29" y="18"/>
                  </a:cubicBezTo>
                  <a:cubicBezTo>
                    <a:pt x="32" y="13"/>
                    <a:pt x="31" y="6"/>
                    <a:pt x="30" y="0"/>
                  </a:cubicBezTo>
                </a:path>
              </a:pathLst>
            </a:custGeom>
            <a:solidFill>
              <a:srgbClr val="7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15" name="Freeform 34"/>
            <p:cNvSpPr>
              <a:spLocks/>
            </p:cNvSpPr>
            <p:nvPr/>
          </p:nvSpPr>
          <p:spPr bwMode="auto">
            <a:xfrm>
              <a:off x="6628" y="5908"/>
              <a:ext cx="2075" cy="1263"/>
            </a:xfrm>
            <a:custGeom>
              <a:avLst/>
              <a:gdLst/>
              <a:ahLst/>
              <a:cxnLst>
                <a:cxn ang="0">
                  <a:pos x="14" y="34"/>
                </a:cxn>
                <a:cxn ang="0">
                  <a:pos x="14" y="32"/>
                </a:cxn>
                <a:cxn ang="0">
                  <a:pos x="25" y="25"/>
                </a:cxn>
                <a:cxn ang="0">
                  <a:pos x="24" y="25"/>
                </a:cxn>
                <a:cxn ang="0">
                  <a:pos x="25" y="24"/>
                </a:cxn>
                <a:cxn ang="0">
                  <a:pos x="24" y="24"/>
                </a:cxn>
                <a:cxn ang="0">
                  <a:pos x="25" y="2"/>
                </a:cxn>
                <a:cxn ang="0">
                  <a:pos x="28" y="0"/>
                </a:cxn>
                <a:cxn ang="0">
                  <a:pos x="34" y="2"/>
                </a:cxn>
                <a:cxn ang="0">
                  <a:pos x="40" y="20"/>
                </a:cxn>
                <a:cxn ang="0">
                  <a:pos x="39" y="20"/>
                </a:cxn>
                <a:cxn ang="0">
                  <a:pos x="49" y="25"/>
                </a:cxn>
                <a:cxn ang="0">
                  <a:pos x="62" y="30"/>
                </a:cxn>
                <a:cxn ang="0">
                  <a:pos x="48" y="27"/>
                </a:cxn>
                <a:cxn ang="0">
                  <a:pos x="47" y="28"/>
                </a:cxn>
                <a:cxn ang="0">
                  <a:pos x="45" y="26"/>
                </a:cxn>
                <a:cxn ang="0">
                  <a:pos x="44" y="27"/>
                </a:cxn>
                <a:cxn ang="0">
                  <a:pos x="57" y="35"/>
                </a:cxn>
                <a:cxn ang="0">
                  <a:pos x="61" y="40"/>
                </a:cxn>
                <a:cxn ang="0">
                  <a:pos x="51" y="36"/>
                </a:cxn>
                <a:cxn ang="0">
                  <a:pos x="41" y="32"/>
                </a:cxn>
                <a:cxn ang="0">
                  <a:pos x="34" y="25"/>
                </a:cxn>
                <a:cxn ang="0">
                  <a:pos x="34" y="26"/>
                </a:cxn>
                <a:cxn ang="0">
                  <a:pos x="36" y="30"/>
                </a:cxn>
                <a:cxn ang="0">
                  <a:pos x="30" y="30"/>
                </a:cxn>
                <a:cxn ang="0">
                  <a:pos x="31" y="28"/>
                </a:cxn>
                <a:cxn ang="0">
                  <a:pos x="30" y="13"/>
                </a:cxn>
                <a:cxn ang="0">
                  <a:pos x="29" y="13"/>
                </a:cxn>
                <a:cxn ang="0">
                  <a:pos x="30" y="28"/>
                </a:cxn>
                <a:cxn ang="0">
                  <a:pos x="25" y="32"/>
                </a:cxn>
                <a:cxn ang="0">
                  <a:pos x="15" y="37"/>
                </a:cxn>
                <a:cxn ang="0">
                  <a:pos x="11" y="37"/>
                </a:cxn>
                <a:cxn ang="0">
                  <a:pos x="10" y="38"/>
                </a:cxn>
                <a:cxn ang="0">
                  <a:pos x="3" y="41"/>
                </a:cxn>
                <a:cxn ang="0">
                  <a:pos x="0" y="42"/>
                </a:cxn>
                <a:cxn ang="0">
                  <a:pos x="14" y="34"/>
                </a:cxn>
              </a:cxnLst>
              <a:rect l="0" t="0" r="r" b="b"/>
              <a:pathLst>
                <a:path w="62" h="42">
                  <a:moveTo>
                    <a:pt x="14" y="34"/>
                  </a:moveTo>
                  <a:cubicBezTo>
                    <a:pt x="14" y="34"/>
                    <a:pt x="14" y="32"/>
                    <a:pt x="14" y="32"/>
                  </a:cubicBezTo>
                  <a:cubicBezTo>
                    <a:pt x="17" y="29"/>
                    <a:pt x="22" y="27"/>
                    <a:pt x="25" y="25"/>
                  </a:cubicBezTo>
                  <a:lnTo>
                    <a:pt x="24" y="25"/>
                  </a:lnTo>
                  <a:lnTo>
                    <a:pt x="25" y="24"/>
                  </a:lnTo>
                  <a:lnTo>
                    <a:pt x="24" y="24"/>
                  </a:lnTo>
                  <a:cubicBezTo>
                    <a:pt x="26" y="18"/>
                    <a:pt x="26" y="8"/>
                    <a:pt x="25" y="2"/>
                  </a:cubicBezTo>
                  <a:lnTo>
                    <a:pt x="28" y="0"/>
                  </a:lnTo>
                  <a:cubicBezTo>
                    <a:pt x="29" y="2"/>
                    <a:pt x="32" y="2"/>
                    <a:pt x="34" y="2"/>
                  </a:cubicBezTo>
                  <a:cubicBezTo>
                    <a:pt x="35" y="8"/>
                    <a:pt x="36" y="15"/>
                    <a:pt x="40" y="20"/>
                  </a:cubicBezTo>
                  <a:lnTo>
                    <a:pt x="39" y="20"/>
                  </a:lnTo>
                  <a:cubicBezTo>
                    <a:pt x="38" y="24"/>
                    <a:pt x="46" y="25"/>
                    <a:pt x="49" y="25"/>
                  </a:cubicBezTo>
                  <a:cubicBezTo>
                    <a:pt x="54" y="30"/>
                    <a:pt x="57" y="27"/>
                    <a:pt x="62" y="30"/>
                  </a:cubicBezTo>
                  <a:cubicBezTo>
                    <a:pt x="57" y="29"/>
                    <a:pt x="52" y="30"/>
                    <a:pt x="48" y="27"/>
                  </a:cubicBezTo>
                  <a:lnTo>
                    <a:pt x="47" y="28"/>
                  </a:lnTo>
                  <a:cubicBezTo>
                    <a:pt x="46" y="28"/>
                    <a:pt x="46" y="27"/>
                    <a:pt x="45" y="26"/>
                  </a:cubicBezTo>
                  <a:cubicBezTo>
                    <a:pt x="45" y="26"/>
                    <a:pt x="44" y="27"/>
                    <a:pt x="44" y="27"/>
                  </a:cubicBezTo>
                  <a:cubicBezTo>
                    <a:pt x="47" y="31"/>
                    <a:pt x="53" y="32"/>
                    <a:pt x="57" y="35"/>
                  </a:cubicBezTo>
                  <a:cubicBezTo>
                    <a:pt x="58" y="36"/>
                    <a:pt x="60" y="38"/>
                    <a:pt x="61" y="40"/>
                  </a:cubicBezTo>
                  <a:cubicBezTo>
                    <a:pt x="58" y="38"/>
                    <a:pt x="55" y="35"/>
                    <a:pt x="51" y="36"/>
                  </a:cubicBezTo>
                  <a:cubicBezTo>
                    <a:pt x="48" y="33"/>
                    <a:pt x="44" y="33"/>
                    <a:pt x="41" y="32"/>
                  </a:cubicBezTo>
                  <a:cubicBezTo>
                    <a:pt x="37" y="31"/>
                    <a:pt x="36" y="28"/>
                    <a:pt x="34" y="25"/>
                  </a:cubicBezTo>
                  <a:cubicBezTo>
                    <a:pt x="34" y="25"/>
                    <a:pt x="34" y="25"/>
                    <a:pt x="34" y="26"/>
                  </a:cubicBezTo>
                  <a:cubicBezTo>
                    <a:pt x="34" y="27"/>
                    <a:pt x="35" y="29"/>
                    <a:pt x="36" y="30"/>
                  </a:cubicBezTo>
                  <a:cubicBezTo>
                    <a:pt x="35" y="30"/>
                    <a:pt x="31" y="30"/>
                    <a:pt x="30" y="30"/>
                  </a:cubicBezTo>
                  <a:cubicBezTo>
                    <a:pt x="30" y="30"/>
                    <a:pt x="31" y="29"/>
                    <a:pt x="31" y="28"/>
                  </a:cubicBezTo>
                  <a:cubicBezTo>
                    <a:pt x="32" y="26"/>
                    <a:pt x="33" y="14"/>
                    <a:pt x="30" y="13"/>
                  </a:cubicBezTo>
                  <a:lnTo>
                    <a:pt x="29" y="13"/>
                  </a:lnTo>
                  <a:cubicBezTo>
                    <a:pt x="31" y="18"/>
                    <a:pt x="31" y="24"/>
                    <a:pt x="30" y="28"/>
                  </a:cubicBezTo>
                  <a:lnTo>
                    <a:pt x="25" y="32"/>
                  </a:lnTo>
                  <a:cubicBezTo>
                    <a:pt x="21" y="32"/>
                    <a:pt x="19" y="35"/>
                    <a:pt x="15" y="37"/>
                  </a:cubicBezTo>
                  <a:cubicBezTo>
                    <a:pt x="14" y="37"/>
                    <a:pt x="13" y="37"/>
                    <a:pt x="11" y="37"/>
                  </a:cubicBezTo>
                  <a:cubicBezTo>
                    <a:pt x="11" y="37"/>
                    <a:pt x="10" y="38"/>
                    <a:pt x="10" y="38"/>
                  </a:cubicBezTo>
                  <a:cubicBezTo>
                    <a:pt x="7" y="39"/>
                    <a:pt x="5" y="41"/>
                    <a:pt x="3" y="41"/>
                  </a:cubicBezTo>
                  <a:cubicBezTo>
                    <a:pt x="2" y="41"/>
                    <a:pt x="1" y="42"/>
                    <a:pt x="0" y="42"/>
                  </a:cubicBezTo>
                  <a:cubicBezTo>
                    <a:pt x="5" y="39"/>
                    <a:pt x="10" y="37"/>
                    <a:pt x="14" y="34"/>
                  </a:cubicBezTo>
                </a:path>
              </a:pathLst>
            </a:custGeom>
            <a:solidFill>
              <a:srgbClr val="BF3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16" name="Freeform 35"/>
            <p:cNvSpPr>
              <a:spLocks/>
            </p:cNvSpPr>
            <p:nvPr/>
          </p:nvSpPr>
          <p:spPr bwMode="auto">
            <a:xfrm>
              <a:off x="7097" y="4557"/>
              <a:ext cx="1272" cy="841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0" y="0"/>
                </a:cxn>
                <a:cxn ang="0">
                  <a:pos x="12" y="9"/>
                </a:cxn>
                <a:cxn ang="0">
                  <a:pos x="21" y="17"/>
                </a:cxn>
                <a:cxn ang="0">
                  <a:pos x="27" y="15"/>
                </a:cxn>
                <a:cxn ang="0">
                  <a:pos x="34" y="9"/>
                </a:cxn>
                <a:cxn ang="0">
                  <a:pos x="38" y="11"/>
                </a:cxn>
                <a:cxn ang="0">
                  <a:pos x="38" y="15"/>
                </a:cxn>
                <a:cxn ang="0">
                  <a:pos x="22" y="28"/>
                </a:cxn>
                <a:cxn ang="0">
                  <a:pos x="18" y="28"/>
                </a:cxn>
                <a:cxn ang="0">
                  <a:pos x="18" y="27"/>
                </a:cxn>
                <a:cxn ang="0">
                  <a:pos x="9" y="25"/>
                </a:cxn>
                <a:cxn ang="0">
                  <a:pos x="5" y="20"/>
                </a:cxn>
                <a:cxn ang="0">
                  <a:pos x="5" y="16"/>
                </a:cxn>
                <a:cxn ang="0">
                  <a:pos x="4" y="7"/>
                </a:cxn>
                <a:cxn ang="0">
                  <a:pos x="0" y="4"/>
                </a:cxn>
                <a:cxn ang="0">
                  <a:pos x="1" y="1"/>
                </a:cxn>
              </a:cxnLst>
              <a:rect l="0" t="0" r="r" b="b"/>
              <a:pathLst>
                <a:path w="38" h="28">
                  <a:moveTo>
                    <a:pt x="1" y="1"/>
                  </a:moveTo>
                  <a:cubicBezTo>
                    <a:pt x="4" y="3"/>
                    <a:pt x="8" y="2"/>
                    <a:pt x="10" y="0"/>
                  </a:cubicBezTo>
                  <a:cubicBezTo>
                    <a:pt x="12" y="2"/>
                    <a:pt x="11" y="6"/>
                    <a:pt x="12" y="9"/>
                  </a:cubicBezTo>
                  <a:cubicBezTo>
                    <a:pt x="13" y="11"/>
                    <a:pt x="18" y="16"/>
                    <a:pt x="21" y="17"/>
                  </a:cubicBezTo>
                  <a:cubicBezTo>
                    <a:pt x="23" y="18"/>
                    <a:pt x="26" y="17"/>
                    <a:pt x="27" y="15"/>
                  </a:cubicBezTo>
                  <a:cubicBezTo>
                    <a:pt x="29" y="13"/>
                    <a:pt x="31" y="11"/>
                    <a:pt x="34" y="9"/>
                  </a:cubicBezTo>
                  <a:cubicBezTo>
                    <a:pt x="35" y="11"/>
                    <a:pt x="37" y="10"/>
                    <a:pt x="38" y="11"/>
                  </a:cubicBezTo>
                  <a:cubicBezTo>
                    <a:pt x="38" y="12"/>
                    <a:pt x="37" y="13"/>
                    <a:pt x="38" y="15"/>
                  </a:cubicBezTo>
                  <a:cubicBezTo>
                    <a:pt x="33" y="20"/>
                    <a:pt x="25" y="22"/>
                    <a:pt x="22" y="28"/>
                  </a:cubicBezTo>
                  <a:lnTo>
                    <a:pt x="18" y="28"/>
                  </a:lnTo>
                  <a:lnTo>
                    <a:pt x="18" y="27"/>
                  </a:lnTo>
                  <a:cubicBezTo>
                    <a:pt x="16" y="24"/>
                    <a:pt x="12" y="24"/>
                    <a:pt x="9" y="25"/>
                  </a:cubicBezTo>
                  <a:cubicBezTo>
                    <a:pt x="8" y="23"/>
                    <a:pt x="5" y="22"/>
                    <a:pt x="5" y="20"/>
                  </a:cubicBezTo>
                  <a:cubicBezTo>
                    <a:pt x="5" y="19"/>
                    <a:pt x="5" y="17"/>
                    <a:pt x="5" y="16"/>
                  </a:cubicBezTo>
                  <a:cubicBezTo>
                    <a:pt x="5" y="13"/>
                    <a:pt x="4" y="10"/>
                    <a:pt x="4" y="7"/>
                  </a:cubicBezTo>
                  <a:cubicBezTo>
                    <a:pt x="4" y="6"/>
                    <a:pt x="2" y="4"/>
                    <a:pt x="0" y="4"/>
                  </a:cubicBezTo>
                  <a:lnTo>
                    <a:pt x="1" y="1"/>
                  </a:lnTo>
                </a:path>
              </a:pathLst>
            </a:custGeom>
            <a:solidFill>
              <a:srgbClr val="BF3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17" name="Freeform 36"/>
            <p:cNvSpPr>
              <a:spLocks/>
            </p:cNvSpPr>
            <p:nvPr/>
          </p:nvSpPr>
          <p:spPr bwMode="auto">
            <a:xfrm>
              <a:off x="7298" y="4827"/>
              <a:ext cx="100" cy="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3" y="15"/>
                </a:cxn>
                <a:cxn ang="0">
                  <a:pos x="0" y="0"/>
                </a:cxn>
              </a:cxnLst>
              <a:rect l="0" t="0" r="r" b="b"/>
              <a:pathLst>
                <a:path w="3" h="15">
                  <a:moveTo>
                    <a:pt x="0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ubicBezTo>
                    <a:pt x="1" y="6"/>
                    <a:pt x="3" y="10"/>
                    <a:pt x="3" y="15"/>
                  </a:cubicBezTo>
                  <a:cubicBezTo>
                    <a:pt x="1" y="14"/>
                    <a:pt x="0" y="2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18" name="Freeform 37"/>
            <p:cNvSpPr>
              <a:spLocks/>
            </p:cNvSpPr>
            <p:nvPr/>
          </p:nvSpPr>
          <p:spPr bwMode="auto">
            <a:xfrm>
              <a:off x="7432" y="5007"/>
              <a:ext cx="267" cy="18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3"/>
                </a:cxn>
                <a:cxn ang="0">
                  <a:pos x="8" y="5"/>
                </a:cxn>
                <a:cxn ang="0">
                  <a:pos x="7" y="5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8" h="6">
                  <a:moveTo>
                    <a:pt x="2" y="0"/>
                  </a:moveTo>
                  <a:cubicBezTo>
                    <a:pt x="3" y="1"/>
                    <a:pt x="3" y="2"/>
                    <a:pt x="3" y="3"/>
                  </a:cubicBezTo>
                  <a:cubicBezTo>
                    <a:pt x="5" y="5"/>
                    <a:pt x="7" y="4"/>
                    <a:pt x="8" y="5"/>
                  </a:cubicBezTo>
                  <a:lnTo>
                    <a:pt x="7" y="5"/>
                  </a:lnTo>
                  <a:cubicBezTo>
                    <a:pt x="4" y="6"/>
                    <a:pt x="0" y="3"/>
                    <a:pt x="1" y="0"/>
                  </a:cubicBez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19" name="Freeform 38"/>
            <p:cNvSpPr>
              <a:spLocks/>
            </p:cNvSpPr>
            <p:nvPr/>
          </p:nvSpPr>
          <p:spPr bwMode="auto">
            <a:xfrm>
              <a:off x="7732" y="5037"/>
              <a:ext cx="435" cy="2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" y="9"/>
                </a:cxn>
                <a:cxn ang="0">
                  <a:pos x="0" y="8"/>
                </a:cxn>
                <a:cxn ang="0">
                  <a:pos x="12" y="0"/>
                </a:cxn>
              </a:cxnLst>
              <a:rect l="0" t="0" r="r" b="b"/>
              <a:pathLst>
                <a:path w="13" h="9">
                  <a:moveTo>
                    <a:pt x="12" y="0"/>
                  </a:moveTo>
                  <a:cubicBezTo>
                    <a:pt x="13" y="2"/>
                    <a:pt x="3" y="5"/>
                    <a:pt x="1" y="9"/>
                  </a:cubicBezTo>
                  <a:lnTo>
                    <a:pt x="0" y="8"/>
                  </a:lnTo>
                  <a:cubicBezTo>
                    <a:pt x="1" y="5"/>
                    <a:pt x="9" y="2"/>
                    <a:pt x="12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20" name="Freeform 39"/>
            <p:cNvSpPr>
              <a:spLocks/>
            </p:cNvSpPr>
            <p:nvPr/>
          </p:nvSpPr>
          <p:spPr bwMode="auto">
            <a:xfrm>
              <a:off x="8536" y="4947"/>
              <a:ext cx="770" cy="571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23" y="4"/>
                </a:cxn>
                <a:cxn ang="0">
                  <a:pos x="17" y="7"/>
                </a:cxn>
                <a:cxn ang="0">
                  <a:pos x="22" y="12"/>
                </a:cxn>
                <a:cxn ang="0">
                  <a:pos x="22" y="13"/>
                </a:cxn>
                <a:cxn ang="0">
                  <a:pos x="15" y="15"/>
                </a:cxn>
                <a:cxn ang="0">
                  <a:pos x="5" y="17"/>
                </a:cxn>
                <a:cxn ang="0">
                  <a:pos x="8" y="10"/>
                </a:cxn>
                <a:cxn ang="0">
                  <a:pos x="0" y="8"/>
                </a:cxn>
                <a:cxn ang="0">
                  <a:pos x="12" y="1"/>
                </a:cxn>
                <a:cxn ang="0">
                  <a:pos x="22" y="3"/>
                </a:cxn>
              </a:cxnLst>
              <a:rect l="0" t="0" r="r" b="b"/>
              <a:pathLst>
                <a:path w="23" h="19">
                  <a:moveTo>
                    <a:pt x="22" y="3"/>
                  </a:moveTo>
                  <a:lnTo>
                    <a:pt x="23" y="4"/>
                  </a:lnTo>
                  <a:cubicBezTo>
                    <a:pt x="22" y="5"/>
                    <a:pt x="19" y="7"/>
                    <a:pt x="17" y="7"/>
                  </a:cubicBezTo>
                  <a:cubicBezTo>
                    <a:pt x="19" y="8"/>
                    <a:pt x="22" y="10"/>
                    <a:pt x="22" y="12"/>
                  </a:cubicBezTo>
                  <a:lnTo>
                    <a:pt x="22" y="13"/>
                  </a:lnTo>
                  <a:cubicBezTo>
                    <a:pt x="20" y="14"/>
                    <a:pt x="18" y="15"/>
                    <a:pt x="15" y="15"/>
                  </a:cubicBezTo>
                  <a:cubicBezTo>
                    <a:pt x="13" y="15"/>
                    <a:pt x="7" y="19"/>
                    <a:pt x="5" y="17"/>
                  </a:cubicBezTo>
                  <a:cubicBezTo>
                    <a:pt x="4" y="15"/>
                    <a:pt x="7" y="11"/>
                    <a:pt x="8" y="10"/>
                  </a:cubicBezTo>
                  <a:cubicBezTo>
                    <a:pt x="6" y="11"/>
                    <a:pt x="2" y="9"/>
                    <a:pt x="0" y="8"/>
                  </a:cubicBezTo>
                  <a:cubicBezTo>
                    <a:pt x="1" y="5"/>
                    <a:pt x="9" y="2"/>
                    <a:pt x="12" y="1"/>
                  </a:cubicBezTo>
                  <a:cubicBezTo>
                    <a:pt x="13" y="0"/>
                    <a:pt x="21" y="2"/>
                    <a:pt x="22" y="3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21" name="Freeform 40"/>
            <p:cNvSpPr>
              <a:spLocks/>
            </p:cNvSpPr>
            <p:nvPr/>
          </p:nvSpPr>
          <p:spPr bwMode="auto">
            <a:xfrm>
              <a:off x="8167" y="3475"/>
              <a:ext cx="771" cy="510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14" y="12"/>
                </a:cxn>
                <a:cxn ang="0">
                  <a:pos x="15" y="11"/>
                </a:cxn>
                <a:cxn ang="0">
                  <a:pos x="19" y="10"/>
                </a:cxn>
                <a:cxn ang="0">
                  <a:pos x="23" y="5"/>
                </a:cxn>
                <a:cxn ang="0">
                  <a:pos x="23" y="3"/>
                </a:cxn>
                <a:cxn ang="0">
                  <a:pos x="17" y="3"/>
                </a:cxn>
                <a:cxn ang="0">
                  <a:pos x="6" y="2"/>
                </a:cxn>
                <a:cxn ang="0">
                  <a:pos x="3" y="7"/>
                </a:cxn>
                <a:cxn ang="0">
                  <a:pos x="1" y="9"/>
                </a:cxn>
                <a:cxn ang="0">
                  <a:pos x="17" y="17"/>
                </a:cxn>
              </a:cxnLst>
              <a:rect l="0" t="0" r="r" b="b"/>
              <a:pathLst>
                <a:path w="23" h="17">
                  <a:moveTo>
                    <a:pt x="17" y="17"/>
                  </a:moveTo>
                  <a:cubicBezTo>
                    <a:pt x="16" y="16"/>
                    <a:pt x="15" y="14"/>
                    <a:pt x="14" y="12"/>
                  </a:cubicBezTo>
                  <a:lnTo>
                    <a:pt x="15" y="11"/>
                  </a:lnTo>
                  <a:cubicBezTo>
                    <a:pt x="16" y="10"/>
                    <a:pt x="18" y="10"/>
                    <a:pt x="19" y="10"/>
                  </a:cubicBezTo>
                  <a:cubicBezTo>
                    <a:pt x="21" y="9"/>
                    <a:pt x="23" y="7"/>
                    <a:pt x="23" y="5"/>
                  </a:cubicBezTo>
                  <a:lnTo>
                    <a:pt x="23" y="3"/>
                  </a:lnTo>
                  <a:cubicBezTo>
                    <a:pt x="21" y="3"/>
                    <a:pt x="18" y="3"/>
                    <a:pt x="17" y="3"/>
                  </a:cubicBezTo>
                  <a:cubicBezTo>
                    <a:pt x="15" y="1"/>
                    <a:pt x="9" y="0"/>
                    <a:pt x="6" y="2"/>
                  </a:cubicBezTo>
                  <a:cubicBezTo>
                    <a:pt x="4" y="3"/>
                    <a:pt x="4" y="5"/>
                    <a:pt x="3" y="7"/>
                  </a:cubicBezTo>
                  <a:cubicBezTo>
                    <a:pt x="2" y="7"/>
                    <a:pt x="2" y="8"/>
                    <a:pt x="1" y="9"/>
                  </a:cubicBezTo>
                  <a:cubicBezTo>
                    <a:pt x="0" y="15"/>
                    <a:pt x="13" y="17"/>
                    <a:pt x="17" y="17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22" name="Freeform 41"/>
            <p:cNvSpPr>
              <a:spLocks/>
            </p:cNvSpPr>
            <p:nvPr/>
          </p:nvSpPr>
          <p:spPr bwMode="auto">
            <a:xfrm>
              <a:off x="7699" y="4347"/>
              <a:ext cx="670" cy="42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9"/>
                </a:cxn>
                <a:cxn ang="0">
                  <a:pos x="6" y="10"/>
                </a:cxn>
                <a:cxn ang="0">
                  <a:pos x="9" y="14"/>
                </a:cxn>
                <a:cxn ang="0">
                  <a:pos x="10" y="14"/>
                </a:cxn>
                <a:cxn ang="0">
                  <a:pos x="15" y="10"/>
                </a:cxn>
                <a:cxn ang="0">
                  <a:pos x="20" y="10"/>
                </a:cxn>
                <a:cxn ang="0">
                  <a:pos x="20" y="9"/>
                </a:cxn>
                <a:cxn ang="0">
                  <a:pos x="16" y="6"/>
                </a:cxn>
                <a:cxn ang="0">
                  <a:pos x="15" y="5"/>
                </a:cxn>
                <a:cxn ang="0">
                  <a:pos x="4" y="3"/>
                </a:cxn>
                <a:cxn ang="0">
                  <a:pos x="0" y="8"/>
                </a:cxn>
              </a:cxnLst>
              <a:rect l="0" t="0" r="r" b="b"/>
              <a:pathLst>
                <a:path w="20" h="14">
                  <a:moveTo>
                    <a:pt x="0" y="8"/>
                  </a:moveTo>
                  <a:lnTo>
                    <a:pt x="0" y="9"/>
                  </a:lnTo>
                  <a:cubicBezTo>
                    <a:pt x="2" y="10"/>
                    <a:pt x="5" y="10"/>
                    <a:pt x="6" y="10"/>
                  </a:cubicBezTo>
                  <a:cubicBezTo>
                    <a:pt x="7" y="11"/>
                    <a:pt x="7" y="13"/>
                    <a:pt x="9" y="14"/>
                  </a:cubicBezTo>
                  <a:lnTo>
                    <a:pt x="10" y="14"/>
                  </a:lnTo>
                  <a:cubicBezTo>
                    <a:pt x="12" y="13"/>
                    <a:pt x="14" y="11"/>
                    <a:pt x="15" y="10"/>
                  </a:cubicBezTo>
                  <a:cubicBezTo>
                    <a:pt x="16" y="10"/>
                    <a:pt x="19" y="11"/>
                    <a:pt x="20" y="10"/>
                  </a:cubicBezTo>
                  <a:lnTo>
                    <a:pt x="20" y="9"/>
                  </a:lnTo>
                  <a:cubicBezTo>
                    <a:pt x="19" y="8"/>
                    <a:pt x="17" y="7"/>
                    <a:pt x="16" y="6"/>
                  </a:cubicBezTo>
                  <a:cubicBezTo>
                    <a:pt x="15" y="6"/>
                    <a:pt x="15" y="5"/>
                    <a:pt x="15" y="5"/>
                  </a:cubicBezTo>
                  <a:cubicBezTo>
                    <a:pt x="12" y="0"/>
                    <a:pt x="9" y="0"/>
                    <a:pt x="4" y="3"/>
                  </a:cubicBezTo>
                  <a:cubicBezTo>
                    <a:pt x="3" y="4"/>
                    <a:pt x="0" y="6"/>
                    <a:pt x="0" y="8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23" name="Freeform 42"/>
            <p:cNvSpPr>
              <a:spLocks/>
            </p:cNvSpPr>
            <p:nvPr/>
          </p:nvSpPr>
          <p:spPr bwMode="auto">
            <a:xfrm>
              <a:off x="5992" y="5007"/>
              <a:ext cx="669" cy="541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2" y="8"/>
                </a:cxn>
                <a:cxn ang="0">
                  <a:pos x="7" y="10"/>
                </a:cxn>
                <a:cxn ang="0">
                  <a:pos x="0" y="16"/>
                </a:cxn>
                <a:cxn ang="0">
                  <a:pos x="0" y="17"/>
                </a:cxn>
                <a:cxn ang="0">
                  <a:pos x="7" y="17"/>
                </a:cxn>
                <a:cxn ang="0">
                  <a:pos x="11" y="13"/>
                </a:cxn>
                <a:cxn ang="0">
                  <a:pos x="17" y="17"/>
                </a:cxn>
                <a:cxn ang="0">
                  <a:pos x="18" y="16"/>
                </a:cxn>
                <a:cxn ang="0">
                  <a:pos x="17" y="9"/>
                </a:cxn>
                <a:cxn ang="0">
                  <a:pos x="19" y="2"/>
                </a:cxn>
                <a:cxn ang="0">
                  <a:pos x="9" y="4"/>
                </a:cxn>
                <a:cxn ang="0">
                  <a:pos x="2" y="7"/>
                </a:cxn>
              </a:cxnLst>
              <a:rect l="0" t="0" r="r" b="b"/>
              <a:pathLst>
                <a:path w="20" h="18">
                  <a:moveTo>
                    <a:pt x="2" y="7"/>
                  </a:moveTo>
                  <a:lnTo>
                    <a:pt x="2" y="8"/>
                  </a:lnTo>
                  <a:cubicBezTo>
                    <a:pt x="3" y="9"/>
                    <a:pt x="6" y="10"/>
                    <a:pt x="7" y="10"/>
                  </a:cubicBezTo>
                  <a:cubicBezTo>
                    <a:pt x="5" y="11"/>
                    <a:pt x="1" y="14"/>
                    <a:pt x="0" y="16"/>
                  </a:cubicBezTo>
                  <a:lnTo>
                    <a:pt x="0" y="17"/>
                  </a:lnTo>
                  <a:cubicBezTo>
                    <a:pt x="2" y="18"/>
                    <a:pt x="5" y="17"/>
                    <a:pt x="7" y="17"/>
                  </a:cubicBezTo>
                  <a:cubicBezTo>
                    <a:pt x="7" y="15"/>
                    <a:pt x="10" y="13"/>
                    <a:pt x="11" y="13"/>
                  </a:cubicBezTo>
                  <a:cubicBezTo>
                    <a:pt x="13" y="13"/>
                    <a:pt x="13" y="16"/>
                    <a:pt x="17" y="17"/>
                  </a:cubicBezTo>
                  <a:lnTo>
                    <a:pt x="18" y="16"/>
                  </a:lnTo>
                  <a:cubicBezTo>
                    <a:pt x="19" y="15"/>
                    <a:pt x="18" y="11"/>
                    <a:pt x="17" y="9"/>
                  </a:cubicBezTo>
                  <a:cubicBezTo>
                    <a:pt x="18" y="7"/>
                    <a:pt x="20" y="4"/>
                    <a:pt x="19" y="2"/>
                  </a:cubicBezTo>
                  <a:cubicBezTo>
                    <a:pt x="17" y="0"/>
                    <a:pt x="10" y="3"/>
                    <a:pt x="9" y="4"/>
                  </a:cubicBezTo>
                  <a:cubicBezTo>
                    <a:pt x="7" y="5"/>
                    <a:pt x="3" y="5"/>
                    <a:pt x="2" y="7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24" name="Freeform 43"/>
            <p:cNvSpPr>
              <a:spLocks/>
            </p:cNvSpPr>
            <p:nvPr/>
          </p:nvSpPr>
          <p:spPr bwMode="auto">
            <a:xfrm>
              <a:off x="7029" y="5368"/>
              <a:ext cx="871" cy="450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13"/>
                </a:cxn>
                <a:cxn ang="0">
                  <a:pos x="15" y="12"/>
                </a:cxn>
                <a:cxn ang="0">
                  <a:pos x="19" y="14"/>
                </a:cxn>
                <a:cxn ang="0">
                  <a:pos x="22" y="9"/>
                </a:cxn>
                <a:cxn ang="0">
                  <a:pos x="26" y="9"/>
                </a:cxn>
                <a:cxn ang="0">
                  <a:pos x="26" y="8"/>
                </a:cxn>
                <a:cxn ang="0">
                  <a:pos x="14" y="7"/>
                </a:cxn>
                <a:cxn ang="0">
                  <a:pos x="14" y="2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8" y="8"/>
                </a:cxn>
              </a:cxnLst>
              <a:rect l="0" t="0" r="r" b="b"/>
              <a:pathLst>
                <a:path w="26" h="15">
                  <a:moveTo>
                    <a:pt x="8" y="8"/>
                  </a:moveTo>
                  <a:cubicBezTo>
                    <a:pt x="7" y="10"/>
                    <a:pt x="6" y="12"/>
                    <a:pt x="8" y="13"/>
                  </a:cubicBezTo>
                  <a:cubicBezTo>
                    <a:pt x="10" y="15"/>
                    <a:pt x="13" y="13"/>
                    <a:pt x="15" y="12"/>
                  </a:cubicBezTo>
                  <a:cubicBezTo>
                    <a:pt x="16" y="13"/>
                    <a:pt x="17" y="14"/>
                    <a:pt x="19" y="14"/>
                  </a:cubicBezTo>
                  <a:cubicBezTo>
                    <a:pt x="20" y="13"/>
                    <a:pt x="21" y="10"/>
                    <a:pt x="22" y="9"/>
                  </a:cubicBezTo>
                  <a:cubicBezTo>
                    <a:pt x="23" y="9"/>
                    <a:pt x="25" y="9"/>
                    <a:pt x="26" y="9"/>
                  </a:cubicBezTo>
                  <a:lnTo>
                    <a:pt x="26" y="8"/>
                  </a:lnTo>
                  <a:cubicBezTo>
                    <a:pt x="25" y="3"/>
                    <a:pt x="17" y="4"/>
                    <a:pt x="14" y="7"/>
                  </a:cubicBezTo>
                  <a:cubicBezTo>
                    <a:pt x="15" y="6"/>
                    <a:pt x="15" y="3"/>
                    <a:pt x="14" y="2"/>
                  </a:cubicBezTo>
                  <a:cubicBezTo>
                    <a:pt x="11" y="0"/>
                    <a:pt x="1" y="3"/>
                    <a:pt x="0" y="7"/>
                  </a:cubicBezTo>
                  <a:lnTo>
                    <a:pt x="0" y="8"/>
                  </a:lnTo>
                  <a:cubicBezTo>
                    <a:pt x="2" y="9"/>
                    <a:pt x="6" y="8"/>
                    <a:pt x="8" y="8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25" name="Freeform 44"/>
            <p:cNvSpPr>
              <a:spLocks/>
            </p:cNvSpPr>
            <p:nvPr/>
          </p:nvSpPr>
          <p:spPr bwMode="auto">
            <a:xfrm>
              <a:off x="6561" y="2964"/>
              <a:ext cx="1005" cy="631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16" y="1"/>
                </a:cxn>
                <a:cxn ang="0">
                  <a:pos x="12" y="3"/>
                </a:cxn>
                <a:cxn ang="0">
                  <a:pos x="6" y="1"/>
                </a:cxn>
                <a:cxn ang="0">
                  <a:pos x="5" y="2"/>
                </a:cxn>
                <a:cxn ang="0">
                  <a:pos x="5" y="7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5" y="12"/>
                </a:cxn>
                <a:cxn ang="0">
                  <a:pos x="7" y="20"/>
                </a:cxn>
                <a:cxn ang="0">
                  <a:pos x="9" y="21"/>
                </a:cxn>
                <a:cxn ang="0">
                  <a:pos x="12" y="20"/>
                </a:cxn>
                <a:cxn ang="0">
                  <a:pos x="20" y="19"/>
                </a:cxn>
                <a:cxn ang="0">
                  <a:pos x="20" y="18"/>
                </a:cxn>
                <a:cxn ang="0">
                  <a:pos x="14" y="13"/>
                </a:cxn>
                <a:cxn ang="0">
                  <a:pos x="24" y="14"/>
                </a:cxn>
                <a:cxn ang="0">
                  <a:pos x="24" y="13"/>
                </a:cxn>
                <a:cxn ang="0">
                  <a:pos x="23" y="11"/>
                </a:cxn>
                <a:cxn ang="0">
                  <a:pos x="26" y="7"/>
                </a:cxn>
                <a:cxn ang="0">
                  <a:pos x="17" y="4"/>
                </a:cxn>
              </a:cxnLst>
              <a:rect l="0" t="0" r="r" b="b"/>
              <a:pathLst>
                <a:path w="30" h="21">
                  <a:moveTo>
                    <a:pt x="17" y="4"/>
                  </a:moveTo>
                  <a:cubicBezTo>
                    <a:pt x="17" y="3"/>
                    <a:pt x="17" y="1"/>
                    <a:pt x="16" y="1"/>
                  </a:cubicBezTo>
                  <a:cubicBezTo>
                    <a:pt x="15" y="0"/>
                    <a:pt x="13" y="2"/>
                    <a:pt x="12" y="3"/>
                  </a:cubicBezTo>
                  <a:cubicBezTo>
                    <a:pt x="11" y="2"/>
                    <a:pt x="8" y="0"/>
                    <a:pt x="6" y="1"/>
                  </a:cubicBezTo>
                  <a:lnTo>
                    <a:pt x="5" y="2"/>
                  </a:lnTo>
                  <a:cubicBezTo>
                    <a:pt x="4" y="3"/>
                    <a:pt x="5" y="6"/>
                    <a:pt x="5" y="7"/>
                  </a:cubicBezTo>
                  <a:cubicBezTo>
                    <a:pt x="3" y="7"/>
                    <a:pt x="1" y="7"/>
                    <a:pt x="0" y="8"/>
                  </a:cubicBezTo>
                  <a:lnTo>
                    <a:pt x="0" y="9"/>
                  </a:lnTo>
                  <a:cubicBezTo>
                    <a:pt x="1" y="10"/>
                    <a:pt x="4" y="11"/>
                    <a:pt x="5" y="12"/>
                  </a:cubicBezTo>
                  <a:cubicBezTo>
                    <a:pt x="4" y="14"/>
                    <a:pt x="5" y="19"/>
                    <a:pt x="7" y="20"/>
                  </a:cubicBezTo>
                  <a:lnTo>
                    <a:pt x="9" y="21"/>
                  </a:lnTo>
                  <a:lnTo>
                    <a:pt x="12" y="20"/>
                  </a:lnTo>
                  <a:cubicBezTo>
                    <a:pt x="13" y="19"/>
                    <a:pt x="19" y="21"/>
                    <a:pt x="20" y="19"/>
                  </a:cubicBezTo>
                  <a:cubicBezTo>
                    <a:pt x="20" y="19"/>
                    <a:pt x="20" y="18"/>
                    <a:pt x="20" y="18"/>
                  </a:cubicBezTo>
                  <a:cubicBezTo>
                    <a:pt x="19" y="16"/>
                    <a:pt x="16" y="14"/>
                    <a:pt x="14" y="13"/>
                  </a:cubicBezTo>
                  <a:cubicBezTo>
                    <a:pt x="16" y="14"/>
                    <a:pt x="22" y="15"/>
                    <a:pt x="24" y="14"/>
                  </a:cubicBezTo>
                  <a:lnTo>
                    <a:pt x="24" y="13"/>
                  </a:lnTo>
                  <a:lnTo>
                    <a:pt x="23" y="11"/>
                  </a:lnTo>
                  <a:cubicBezTo>
                    <a:pt x="24" y="10"/>
                    <a:pt x="25" y="8"/>
                    <a:pt x="26" y="7"/>
                  </a:cubicBezTo>
                  <a:cubicBezTo>
                    <a:pt x="30" y="0"/>
                    <a:pt x="21" y="3"/>
                    <a:pt x="17" y="4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26" name="Freeform 45"/>
            <p:cNvSpPr>
              <a:spLocks/>
            </p:cNvSpPr>
            <p:nvPr/>
          </p:nvSpPr>
          <p:spPr bwMode="auto">
            <a:xfrm>
              <a:off x="5858" y="4166"/>
              <a:ext cx="268" cy="30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" y="8"/>
                </a:cxn>
                <a:cxn ang="0">
                  <a:pos x="8" y="4"/>
                </a:cxn>
                <a:cxn ang="0">
                  <a:pos x="4" y="1"/>
                </a:cxn>
                <a:cxn ang="0">
                  <a:pos x="0" y="10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cubicBezTo>
                    <a:pt x="1" y="9"/>
                    <a:pt x="2" y="8"/>
                    <a:pt x="3" y="8"/>
                  </a:cubicBezTo>
                  <a:cubicBezTo>
                    <a:pt x="5" y="6"/>
                    <a:pt x="7" y="7"/>
                    <a:pt x="8" y="4"/>
                  </a:cubicBezTo>
                  <a:cubicBezTo>
                    <a:pt x="7" y="2"/>
                    <a:pt x="6" y="2"/>
                    <a:pt x="4" y="1"/>
                  </a:cubicBezTo>
                  <a:cubicBezTo>
                    <a:pt x="1" y="0"/>
                    <a:pt x="0" y="7"/>
                    <a:pt x="0" y="10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27" name="Freeform 46"/>
            <p:cNvSpPr>
              <a:spLocks/>
            </p:cNvSpPr>
            <p:nvPr/>
          </p:nvSpPr>
          <p:spPr bwMode="auto">
            <a:xfrm>
              <a:off x="9205" y="4136"/>
              <a:ext cx="502" cy="51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5" y="3"/>
                </a:cxn>
                <a:cxn ang="0">
                  <a:pos x="11" y="6"/>
                </a:cxn>
                <a:cxn ang="0">
                  <a:pos x="15" y="10"/>
                </a:cxn>
                <a:cxn ang="0">
                  <a:pos x="15" y="11"/>
                </a:cxn>
                <a:cxn ang="0">
                  <a:pos x="3" y="15"/>
                </a:cxn>
                <a:cxn ang="0">
                  <a:pos x="3" y="11"/>
                </a:cxn>
                <a:cxn ang="0">
                  <a:pos x="6" y="8"/>
                </a:cxn>
                <a:cxn ang="0">
                  <a:pos x="5" y="7"/>
                </a:cxn>
                <a:cxn ang="0">
                  <a:pos x="0" y="6"/>
                </a:cxn>
                <a:cxn ang="0">
                  <a:pos x="5" y="3"/>
                </a:cxn>
                <a:cxn ang="0">
                  <a:pos x="5" y="0"/>
                </a:cxn>
              </a:cxnLst>
              <a:rect l="0" t="0" r="r" b="b"/>
              <a:pathLst>
                <a:path w="15" h="17">
                  <a:moveTo>
                    <a:pt x="5" y="0"/>
                  </a:moveTo>
                  <a:cubicBezTo>
                    <a:pt x="7" y="0"/>
                    <a:pt x="15" y="1"/>
                    <a:pt x="15" y="3"/>
                  </a:cubicBezTo>
                  <a:cubicBezTo>
                    <a:pt x="15" y="4"/>
                    <a:pt x="12" y="6"/>
                    <a:pt x="11" y="6"/>
                  </a:cubicBezTo>
                  <a:cubicBezTo>
                    <a:pt x="13" y="7"/>
                    <a:pt x="15" y="8"/>
                    <a:pt x="15" y="10"/>
                  </a:cubicBezTo>
                  <a:lnTo>
                    <a:pt x="15" y="11"/>
                  </a:lnTo>
                  <a:cubicBezTo>
                    <a:pt x="14" y="13"/>
                    <a:pt x="6" y="17"/>
                    <a:pt x="3" y="15"/>
                  </a:cubicBezTo>
                  <a:cubicBezTo>
                    <a:pt x="3" y="14"/>
                    <a:pt x="3" y="12"/>
                    <a:pt x="3" y="11"/>
                  </a:cubicBezTo>
                  <a:cubicBezTo>
                    <a:pt x="4" y="11"/>
                    <a:pt x="6" y="9"/>
                    <a:pt x="6" y="8"/>
                  </a:cubicBezTo>
                  <a:lnTo>
                    <a:pt x="5" y="7"/>
                  </a:lnTo>
                  <a:cubicBezTo>
                    <a:pt x="4" y="6"/>
                    <a:pt x="1" y="6"/>
                    <a:pt x="0" y="6"/>
                  </a:cubicBezTo>
                  <a:cubicBezTo>
                    <a:pt x="2" y="5"/>
                    <a:pt x="4" y="5"/>
                    <a:pt x="5" y="3"/>
                  </a:cubicBezTo>
                  <a:cubicBezTo>
                    <a:pt x="6" y="2"/>
                    <a:pt x="5" y="1"/>
                    <a:pt x="5" y="0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28" name="Freeform 47"/>
            <p:cNvSpPr>
              <a:spLocks/>
            </p:cNvSpPr>
            <p:nvPr/>
          </p:nvSpPr>
          <p:spPr bwMode="auto">
            <a:xfrm>
              <a:off x="7432" y="3806"/>
              <a:ext cx="501" cy="210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4" y="0"/>
                </a:cxn>
                <a:cxn ang="0">
                  <a:pos x="0" y="7"/>
                </a:cxn>
                <a:cxn ang="0">
                  <a:pos x="15" y="3"/>
                </a:cxn>
              </a:cxnLst>
              <a:rect l="0" t="0" r="r" b="b"/>
              <a:pathLst>
                <a:path w="15" h="7">
                  <a:moveTo>
                    <a:pt x="15" y="3"/>
                  </a:moveTo>
                  <a:lnTo>
                    <a:pt x="4" y="0"/>
                  </a:lnTo>
                  <a:lnTo>
                    <a:pt x="0" y="7"/>
                  </a:lnTo>
                  <a:cubicBezTo>
                    <a:pt x="5" y="4"/>
                    <a:pt x="9" y="2"/>
                    <a:pt x="15" y="3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29" name="Freeform 48"/>
            <p:cNvSpPr>
              <a:spLocks/>
            </p:cNvSpPr>
            <p:nvPr/>
          </p:nvSpPr>
          <p:spPr bwMode="auto">
            <a:xfrm>
              <a:off x="6761" y="4677"/>
              <a:ext cx="436" cy="421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11" y="1"/>
                </a:cxn>
                <a:cxn ang="0">
                  <a:pos x="12" y="14"/>
                </a:cxn>
                <a:cxn ang="0">
                  <a:pos x="12" y="11"/>
                </a:cxn>
                <a:cxn ang="0">
                  <a:pos x="3" y="9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8" y="2"/>
                </a:cxn>
              </a:cxnLst>
              <a:rect l="0" t="0" r="r" b="b"/>
              <a:pathLst>
                <a:path w="13" h="14">
                  <a:moveTo>
                    <a:pt x="8" y="2"/>
                  </a:moveTo>
                  <a:cubicBezTo>
                    <a:pt x="8" y="1"/>
                    <a:pt x="10" y="0"/>
                    <a:pt x="11" y="1"/>
                  </a:cubicBezTo>
                  <a:cubicBezTo>
                    <a:pt x="13" y="3"/>
                    <a:pt x="12" y="11"/>
                    <a:pt x="12" y="14"/>
                  </a:cubicBezTo>
                  <a:cubicBezTo>
                    <a:pt x="12" y="13"/>
                    <a:pt x="12" y="12"/>
                    <a:pt x="12" y="11"/>
                  </a:cubicBezTo>
                  <a:cubicBezTo>
                    <a:pt x="12" y="6"/>
                    <a:pt x="6" y="7"/>
                    <a:pt x="3" y="9"/>
                  </a:cubicBezTo>
                  <a:cubicBezTo>
                    <a:pt x="1" y="8"/>
                    <a:pt x="0" y="4"/>
                    <a:pt x="0" y="2"/>
                  </a:cubicBezTo>
                  <a:lnTo>
                    <a:pt x="1" y="1"/>
                  </a:lnTo>
                  <a:cubicBezTo>
                    <a:pt x="3" y="1"/>
                    <a:pt x="6" y="1"/>
                    <a:pt x="8" y="2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30" name="Freeform 49"/>
            <p:cNvSpPr>
              <a:spLocks/>
            </p:cNvSpPr>
            <p:nvPr/>
          </p:nvSpPr>
          <p:spPr bwMode="auto">
            <a:xfrm>
              <a:off x="7967" y="5037"/>
              <a:ext cx="434" cy="45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" y="9"/>
                </a:cxn>
                <a:cxn ang="0">
                  <a:pos x="0" y="9"/>
                </a:cxn>
                <a:cxn ang="0">
                  <a:pos x="10" y="14"/>
                </a:cxn>
                <a:cxn ang="0">
                  <a:pos x="12" y="13"/>
                </a:cxn>
                <a:cxn ang="0">
                  <a:pos x="12" y="8"/>
                </a:cxn>
                <a:cxn ang="0">
                  <a:pos x="11" y="6"/>
                </a:cxn>
                <a:cxn ang="0">
                  <a:pos x="8" y="7"/>
                </a:cxn>
                <a:cxn ang="0">
                  <a:pos x="13" y="0"/>
                </a:cxn>
              </a:cxnLst>
              <a:rect l="0" t="0" r="r" b="b"/>
              <a:pathLst>
                <a:path w="13" h="15">
                  <a:moveTo>
                    <a:pt x="13" y="0"/>
                  </a:moveTo>
                  <a:cubicBezTo>
                    <a:pt x="11" y="3"/>
                    <a:pt x="4" y="9"/>
                    <a:pt x="1" y="9"/>
                  </a:cubicBezTo>
                  <a:lnTo>
                    <a:pt x="0" y="9"/>
                  </a:lnTo>
                  <a:cubicBezTo>
                    <a:pt x="3" y="11"/>
                    <a:pt x="6" y="15"/>
                    <a:pt x="10" y="14"/>
                  </a:cubicBezTo>
                  <a:lnTo>
                    <a:pt x="12" y="13"/>
                  </a:lnTo>
                  <a:cubicBezTo>
                    <a:pt x="12" y="12"/>
                    <a:pt x="13" y="9"/>
                    <a:pt x="12" y="8"/>
                  </a:cubicBezTo>
                  <a:lnTo>
                    <a:pt x="11" y="6"/>
                  </a:lnTo>
                  <a:cubicBezTo>
                    <a:pt x="10" y="6"/>
                    <a:pt x="9" y="7"/>
                    <a:pt x="8" y="7"/>
                  </a:cubicBezTo>
                  <a:cubicBezTo>
                    <a:pt x="8" y="6"/>
                    <a:pt x="12" y="1"/>
                    <a:pt x="13" y="0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31" name="Freeform 50"/>
            <p:cNvSpPr>
              <a:spLocks/>
            </p:cNvSpPr>
            <p:nvPr/>
          </p:nvSpPr>
          <p:spPr bwMode="auto">
            <a:xfrm>
              <a:off x="7532" y="4647"/>
              <a:ext cx="468" cy="3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1"/>
                </a:cxn>
                <a:cxn ang="0">
                  <a:pos x="13" y="9"/>
                </a:cxn>
                <a:cxn ang="0">
                  <a:pos x="13" y="8"/>
                </a:cxn>
                <a:cxn ang="0">
                  <a:pos x="8" y="3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cubicBezTo>
                    <a:pt x="0" y="4"/>
                    <a:pt x="3" y="9"/>
                    <a:pt x="7" y="11"/>
                  </a:cubicBezTo>
                  <a:cubicBezTo>
                    <a:pt x="8" y="11"/>
                    <a:pt x="11" y="10"/>
                    <a:pt x="13" y="9"/>
                  </a:cubicBezTo>
                  <a:cubicBezTo>
                    <a:pt x="13" y="9"/>
                    <a:pt x="13" y="8"/>
                    <a:pt x="13" y="8"/>
                  </a:cubicBezTo>
                  <a:cubicBezTo>
                    <a:pt x="14" y="5"/>
                    <a:pt x="10" y="4"/>
                    <a:pt x="8" y="3"/>
                  </a:cubicBezTo>
                  <a:cubicBezTo>
                    <a:pt x="5" y="6"/>
                    <a:pt x="2" y="3"/>
                    <a:pt x="0" y="0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32" name="Freeform 51"/>
            <p:cNvSpPr>
              <a:spLocks/>
            </p:cNvSpPr>
            <p:nvPr/>
          </p:nvSpPr>
          <p:spPr bwMode="auto">
            <a:xfrm>
              <a:off x="8770" y="4437"/>
              <a:ext cx="268" cy="24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8" y="8"/>
                </a:cxn>
                <a:cxn ang="0">
                  <a:pos x="6" y="0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cubicBezTo>
                    <a:pt x="4" y="2"/>
                    <a:pt x="2" y="4"/>
                    <a:pt x="0" y="6"/>
                  </a:cubicBezTo>
                  <a:cubicBezTo>
                    <a:pt x="2" y="6"/>
                    <a:pt x="7" y="7"/>
                    <a:pt x="8" y="8"/>
                  </a:cubicBezTo>
                  <a:cubicBezTo>
                    <a:pt x="6" y="8"/>
                    <a:pt x="5" y="3"/>
                    <a:pt x="6" y="0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33" name="Freeform 52"/>
            <p:cNvSpPr>
              <a:spLocks/>
            </p:cNvSpPr>
            <p:nvPr/>
          </p:nvSpPr>
          <p:spPr bwMode="auto">
            <a:xfrm>
              <a:off x="6561" y="3896"/>
              <a:ext cx="636" cy="39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8" y="3"/>
                </a:cxn>
                <a:cxn ang="0">
                  <a:pos x="5" y="9"/>
                </a:cxn>
                <a:cxn ang="0">
                  <a:pos x="1" y="9"/>
                </a:cxn>
                <a:cxn ang="0">
                  <a:pos x="4" y="13"/>
                </a:cxn>
                <a:cxn ang="0">
                  <a:pos x="18" y="6"/>
                </a:cxn>
                <a:cxn ang="0">
                  <a:pos x="19" y="0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lnTo>
                    <a:pt x="8" y="3"/>
                  </a:lnTo>
                  <a:cubicBezTo>
                    <a:pt x="7" y="5"/>
                    <a:pt x="8" y="8"/>
                    <a:pt x="5" y="9"/>
                  </a:cubicBezTo>
                  <a:cubicBezTo>
                    <a:pt x="4" y="10"/>
                    <a:pt x="2" y="9"/>
                    <a:pt x="1" y="9"/>
                  </a:cubicBezTo>
                  <a:cubicBezTo>
                    <a:pt x="0" y="10"/>
                    <a:pt x="3" y="13"/>
                    <a:pt x="4" y="13"/>
                  </a:cubicBezTo>
                  <a:cubicBezTo>
                    <a:pt x="7" y="10"/>
                    <a:pt x="14" y="3"/>
                    <a:pt x="18" y="6"/>
                  </a:cubicBezTo>
                  <a:cubicBezTo>
                    <a:pt x="17" y="4"/>
                    <a:pt x="18" y="1"/>
                    <a:pt x="19" y="0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34" name="Freeform 53"/>
            <p:cNvSpPr>
              <a:spLocks/>
            </p:cNvSpPr>
            <p:nvPr/>
          </p:nvSpPr>
          <p:spPr bwMode="auto">
            <a:xfrm>
              <a:off x="8770" y="3745"/>
              <a:ext cx="602" cy="5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0" y="13"/>
                </a:cxn>
                <a:cxn ang="0">
                  <a:pos x="15" y="7"/>
                </a:cxn>
                <a:cxn ang="0">
                  <a:pos x="6" y="5"/>
                </a:cxn>
                <a:cxn ang="0">
                  <a:pos x="7" y="0"/>
                </a:cxn>
              </a:cxnLst>
              <a:rect l="0" t="0" r="r" b="b"/>
              <a:pathLst>
                <a:path w="18" h="17">
                  <a:moveTo>
                    <a:pt x="7" y="0"/>
                  </a:moveTo>
                  <a:cubicBezTo>
                    <a:pt x="5" y="0"/>
                    <a:pt x="1" y="2"/>
                    <a:pt x="0" y="4"/>
                  </a:cubicBezTo>
                  <a:cubicBezTo>
                    <a:pt x="0" y="5"/>
                    <a:pt x="1" y="7"/>
                    <a:pt x="2" y="8"/>
                  </a:cubicBezTo>
                  <a:cubicBezTo>
                    <a:pt x="3" y="8"/>
                    <a:pt x="6" y="9"/>
                    <a:pt x="7" y="10"/>
                  </a:cubicBezTo>
                  <a:lnTo>
                    <a:pt x="6" y="11"/>
                  </a:lnTo>
                  <a:cubicBezTo>
                    <a:pt x="4" y="12"/>
                    <a:pt x="2" y="12"/>
                    <a:pt x="0" y="13"/>
                  </a:cubicBezTo>
                  <a:cubicBezTo>
                    <a:pt x="5" y="15"/>
                    <a:pt x="18" y="17"/>
                    <a:pt x="15" y="7"/>
                  </a:cubicBezTo>
                  <a:cubicBezTo>
                    <a:pt x="13" y="8"/>
                    <a:pt x="8" y="8"/>
                    <a:pt x="6" y="5"/>
                  </a:cubicBezTo>
                  <a:cubicBezTo>
                    <a:pt x="6" y="4"/>
                    <a:pt x="6" y="1"/>
                    <a:pt x="7" y="0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35" name="Freeform 54"/>
            <p:cNvSpPr>
              <a:spLocks/>
            </p:cNvSpPr>
            <p:nvPr/>
          </p:nvSpPr>
          <p:spPr bwMode="auto">
            <a:xfrm>
              <a:off x="6060" y="4917"/>
              <a:ext cx="200" cy="9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6" y="3"/>
                </a:cxn>
                <a:cxn ang="0">
                  <a:pos x="2" y="0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lnTo>
                    <a:pt x="0" y="2"/>
                  </a:lnTo>
                  <a:cubicBezTo>
                    <a:pt x="2" y="3"/>
                    <a:pt x="4" y="3"/>
                    <a:pt x="6" y="3"/>
                  </a:cubicBezTo>
                  <a:lnTo>
                    <a:pt x="2" y="0"/>
                  </a:ln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36" name="Freeform 55"/>
            <p:cNvSpPr>
              <a:spLocks/>
            </p:cNvSpPr>
            <p:nvPr/>
          </p:nvSpPr>
          <p:spPr bwMode="auto">
            <a:xfrm>
              <a:off x="7230" y="4647"/>
              <a:ext cx="234" cy="66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" y="22"/>
                </a:cxn>
                <a:cxn ang="0">
                  <a:pos x="1" y="0"/>
                </a:cxn>
                <a:cxn ang="0">
                  <a:pos x="1" y="16"/>
                </a:cxn>
                <a:cxn ang="0">
                  <a:pos x="0" y="16"/>
                </a:cxn>
              </a:cxnLst>
              <a:rect l="0" t="0" r="r" b="b"/>
              <a:pathLst>
                <a:path w="7" h="22">
                  <a:moveTo>
                    <a:pt x="0" y="16"/>
                  </a:moveTo>
                  <a:lnTo>
                    <a:pt x="3" y="22"/>
                  </a:lnTo>
                  <a:cubicBezTo>
                    <a:pt x="4" y="16"/>
                    <a:pt x="7" y="4"/>
                    <a:pt x="1" y="0"/>
                  </a:cubicBezTo>
                  <a:cubicBezTo>
                    <a:pt x="1" y="4"/>
                    <a:pt x="3" y="12"/>
                    <a:pt x="1" y="16"/>
                  </a:cubicBezTo>
                  <a:lnTo>
                    <a:pt x="0" y="16"/>
                  </a:lnTo>
                </a:path>
              </a:pathLst>
            </a:custGeom>
            <a:solidFill>
              <a:srgbClr val="7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37" name="Freeform 56"/>
            <p:cNvSpPr>
              <a:spLocks/>
            </p:cNvSpPr>
            <p:nvPr/>
          </p:nvSpPr>
          <p:spPr bwMode="auto">
            <a:xfrm>
              <a:off x="7699" y="6510"/>
              <a:ext cx="134" cy="3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10"/>
                </a:cxn>
                <a:cxn ang="0">
                  <a:pos x="2" y="11"/>
                </a:cxn>
                <a:cxn ang="0">
                  <a:pos x="0" y="10"/>
                </a:cxn>
                <a:cxn ang="0">
                  <a:pos x="2" y="0"/>
                </a:cxn>
              </a:cxnLst>
              <a:rect l="0" t="0" r="r" b="b"/>
              <a:pathLst>
                <a:path w="4" h="11">
                  <a:moveTo>
                    <a:pt x="2" y="0"/>
                  </a:moveTo>
                  <a:cubicBezTo>
                    <a:pt x="2" y="2"/>
                    <a:pt x="4" y="8"/>
                    <a:pt x="3" y="10"/>
                  </a:cubicBezTo>
                  <a:lnTo>
                    <a:pt x="2" y="11"/>
                  </a:lnTo>
                  <a:lnTo>
                    <a:pt x="0" y="10"/>
                  </a:lnTo>
                  <a:lnTo>
                    <a:pt x="2" y="0"/>
                  </a:lnTo>
                </a:path>
              </a:pathLst>
            </a:custGeom>
            <a:solidFill>
              <a:srgbClr val="7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740" name="Group 29"/>
          <p:cNvGrpSpPr>
            <a:grpSpLocks/>
          </p:cNvGrpSpPr>
          <p:nvPr/>
        </p:nvGrpSpPr>
        <p:grpSpPr bwMode="auto">
          <a:xfrm>
            <a:off x="1214414" y="5572140"/>
            <a:ext cx="928694" cy="1285860"/>
            <a:chOff x="5666" y="2514"/>
            <a:chExt cx="4106" cy="4689"/>
          </a:xfrm>
        </p:grpSpPr>
        <p:grpSp>
          <p:nvGrpSpPr>
            <p:cNvPr id="3741" name="Group 30"/>
            <p:cNvGrpSpPr>
              <a:grpSpLocks/>
            </p:cNvGrpSpPr>
            <p:nvPr/>
          </p:nvGrpSpPr>
          <p:grpSpPr bwMode="auto">
            <a:xfrm>
              <a:off x="5666" y="2514"/>
              <a:ext cx="4106" cy="4689"/>
              <a:chOff x="86" y="0"/>
              <a:chExt cx="4106" cy="4689"/>
            </a:xfrm>
          </p:grpSpPr>
          <p:sp>
            <p:nvSpPr>
              <p:cNvPr id="3766" name="Freeform 31"/>
              <p:cNvSpPr>
                <a:spLocks/>
              </p:cNvSpPr>
              <p:nvPr/>
            </p:nvSpPr>
            <p:spPr bwMode="auto">
              <a:xfrm>
                <a:off x="86" y="0"/>
                <a:ext cx="4106" cy="4689"/>
              </a:xfrm>
              <a:custGeom>
                <a:avLst/>
                <a:gdLst/>
                <a:ahLst/>
                <a:cxnLst>
                  <a:cxn ang="0">
                    <a:pos x="44" y="116"/>
                  </a:cxn>
                  <a:cxn ang="0">
                    <a:pos x="38" y="110"/>
                  </a:cxn>
                  <a:cxn ang="0">
                    <a:pos x="21" y="110"/>
                  </a:cxn>
                  <a:cxn ang="0">
                    <a:pos x="10" y="110"/>
                  </a:cxn>
                  <a:cxn ang="0">
                    <a:pos x="20" y="91"/>
                  </a:cxn>
                  <a:cxn ang="0">
                    <a:pos x="25" y="83"/>
                  </a:cxn>
                  <a:cxn ang="0">
                    <a:pos x="16" y="74"/>
                  </a:cxn>
                  <a:cxn ang="0">
                    <a:pos x="8" y="69"/>
                  </a:cxn>
                  <a:cxn ang="0">
                    <a:pos x="19" y="58"/>
                  </a:cxn>
                  <a:cxn ang="0">
                    <a:pos x="9" y="48"/>
                  </a:cxn>
                  <a:cxn ang="0">
                    <a:pos x="12" y="36"/>
                  </a:cxn>
                  <a:cxn ang="0">
                    <a:pos x="19" y="30"/>
                  </a:cxn>
                  <a:cxn ang="0">
                    <a:pos x="28" y="21"/>
                  </a:cxn>
                  <a:cxn ang="0">
                    <a:pos x="35" y="8"/>
                  </a:cxn>
                  <a:cxn ang="0">
                    <a:pos x="42" y="4"/>
                  </a:cxn>
                  <a:cxn ang="0">
                    <a:pos x="52" y="2"/>
                  </a:cxn>
                  <a:cxn ang="0">
                    <a:pos x="61" y="10"/>
                  </a:cxn>
                  <a:cxn ang="0">
                    <a:pos x="70" y="12"/>
                  </a:cxn>
                  <a:cxn ang="0">
                    <a:pos x="84" y="7"/>
                  </a:cxn>
                  <a:cxn ang="0">
                    <a:pos x="90" y="9"/>
                  </a:cxn>
                  <a:cxn ang="0">
                    <a:pos x="107" y="10"/>
                  </a:cxn>
                  <a:cxn ang="0">
                    <a:pos x="105" y="17"/>
                  </a:cxn>
                  <a:cxn ang="0">
                    <a:pos x="124" y="29"/>
                  </a:cxn>
                  <a:cxn ang="0">
                    <a:pos x="121" y="34"/>
                  </a:cxn>
                  <a:cxn ang="0">
                    <a:pos x="122" y="47"/>
                  </a:cxn>
                  <a:cxn ang="0">
                    <a:pos x="135" y="55"/>
                  </a:cxn>
                  <a:cxn ang="0">
                    <a:pos x="143" y="63"/>
                  </a:cxn>
                  <a:cxn ang="0">
                    <a:pos x="138" y="72"/>
                  </a:cxn>
                  <a:cxn ang="0">
                    <a:pos x="139" y="78"/>
                  </a:cxn>
                  <a:cxn ang="0">
                    <a:pos x="128" y="87"/>
                  </a:cxn>
                  <a:cxn ang="0">
                    <a:pos x="127" y="94"/>
                  </a:cxn>
                  <a:cxn ang="0">
                    <a:pos x="128" y="106"/>
                  </a:cxn>
                  <a:cxn ang="0">
                    <a:pos x="119" y="112"/>
                  </a:cxn>
                  <a:cxn ang="0">
                    <a:pos x="111" y="108"/>
                  </a:cxn>
                  <a:cxn ang="0">
                    <a:pos x="105" y="114"/>
                  </a:cxn>
                  <a:cxn ang="0">
                    <a:pos x="96" y="107"/>
                  </a:cxn>
                  <a:cxn ang="0">
                    <a:pos x="76" y="117"/>
                  </a:cxn>
                  <a:cxn ang="0">
                    <a:pos x="88" y="142"/>
                  </a:cxn>
                  <a:cxn ang="0">
                    <a:pos x="109" y="149"/>
                  </a:cxn>
                  <a:cxn ang="0">
                    <a:pos x="93" y="149"/>
                  </a:cxn>
                  <a:cxn ang="0">
                    <a:pos x="80" y="151"/>
                  </a:cxn>
                  <a:cxn ang="0">
                    <a:pos x="55" y="155"/>
                  </a:cxn>
                  <a:cxn ang="0">
                    <a:pos x="33" y="162"/>
                  </a:cxn>
                  <a:cxn ang="0">
                    <a:pos x="52" y="150"/>
                  </a:cxn>
                  <a:cxn ang="0">
                    <a:pos x="36" y="148"/>
                  </a:cxn>
                  <a:cxn ang="0">
                    <a:pos x="55" y="141"/>
                  </a:cxn>
                </a:cxnLst>
                <a:rect l="0" t="0" r="r" b="b"/>
                <a:pathLst>
                  <a:path w="143" h="163">
                    <a:moveTo>
                      <a:pt x="59" y="120"/>
                    </a:moveTo>
                    <a:cubicBezTo>
                      <a:pt x="57" y="120"/>
                      <a:pt x="53" y="119"/>
                      <a:pt x="54" y="116"/>
                    </a:cubicBezTo>
                    <a:cubicBezTo>
                      <a:pt x="51" y="119"/>
                      <a:pt x="47" y="120"/>
                      <a:pt x="44" y="116"/>
                    </a:cubicBezTo>
                    <a:cubicBezTo>
                      <a:pt x="43" y="117"/>
                      <a:pt x="42" y="118"/>
                      <a:pt x="41" y="118"/>
                    </a:cubicBezTo>
                    <a:cubicBezTo>
                      <a:pt x="40" y="119"/>
                      <a:pt x="39" y="119"/>
                      <a:pt x="38" y="118"/>
                    </a:cubicBezTo>
                    <a:cubicBezTo>
                      <a:pt x="35" y="118"/>
                      <a:pt x="37" y="112"/>
                      <a:pt x="38" y="110"/>
                    </a:cubicBezTo>
                    <a:cubicBezTo>
                      <a:pt x="36" y="109"/>
                      <a:pt x="33" y="109"/>
                      <a:pt x="32" y="107"/>
                    </a:cubicBezTo>
                    <a:cubicBezTo>
                      <a:pt x="30" y="110"/>
                      <a:pt x="26" y="114"/>
                      <a:pt x="22" y="112"/>
                    </a:cubicBezTo>
                    <a:cubicBezTo>
                      <a:pt x="21" y="111"/>
                      <a:pt x="21" y="111"/>
                      <a:pt x="21" y="110"/>
                    </a:cubicBezTo>
                    <a:lnTo>
                      <a:pt x="20" y="110"/>
                    </a:lnTo>
                    <a:cubicBezTo>
                      <a:pt x="20" y="110"/>
                      <a:pt x="19" y="110"/>
                      <a:pt x="19" y="111"/>
                    </a:cubicBezTo>
                    <a:cubicBezTo>
                      <a:pt x="17" y="112"/>
                      <a:pt x="12" y="112"/>
                      <a:pt x="10" y="110"/>
                    </a:cubicBezTo>
                    <a:cubicBezTo>
                      <a:pt x="9" y="105"/>
                      <a:pt x="14" y="101"/>
                      <a:pt x="17" y="99"/>
                    </a:cubicBezTo>
                    <a:lnTo>
                      <a:pt x="16" y="98"/>
                    </a:lnTo>
                    <a:cubicBezTo>
                      <a:pt x="15" y="96"/>
                      <a:pt x="18" y="92"/>
                      <a:pt x="20" y="91"/>
                    </a:cubicBezTo>
                    <a:lnTo>
                      <a:pt x="19" y="90"/>
                    </a:lnTo>
                    <a:lnTo>
                      <a:pt x="19" y="89"/>
                    </a:lnTo>
                    <a:cubicBezTo>
                      <a:pt x="20" y="87"/>
                      <a:pt x="23" y="84"/>
                      <a:pt x="25" y="83"/>
                    </a:cubicBezTo>
                    <a:lnTo>
                      <a:pt x="23" y="81"/>
                    </a:lnTo>
                    <a:cubicBezTo>
                      <a:pt x="20" y="82"/>
                      <a:pt x="14" y="86"/>
                      <a:pt x="11" y="84"/>
                    </a:cubicBezTo>
                    <a:cubicBezTo>
                      <a:pt x="8" y="82"/>
                      <a:pt x="14" y="75"/>
                      <a:pt x="16" y="74"/>
                    </a:cubicBezTo>
                    <a:cubicBezTo>
                      <a:pt x="16" y="74"/>
                      <a:pt x="15" y="73"/>
                      <a:pt x="15" y="73"/>
                    </a:cubicBezTo>
                    <a:cubicBezTo>
                      <a:pt x="13" y="73"/>
                      <a:pt x="6" y="79"/>
                      <a:pt x="3" y="75"/>
                    </a:cubicBezTo>
                    <a:cubicBezTo>
                      <a:pt x="3" y="72"/>
                      <a:pt x="6" y="71"/>
                      <a:pt x="8" y="69"/>
                    </a:cubicBezTo>
                    <a:cubicBezTo>
                      <a:pt x="4" y="69"/>
                      <a:pt x="0" y="67"/>
                      <a:pt x="3" y="63"/>
                    </a:cubicBezTo>
                    <a:cubicBezTo>
                      <a:pt x="7" y="59"/>
                      <a:pt x="14" y="64"/>
                      <a:pt x="16" y="58"/>
                    </a:cubicBezTo>
                    <a:lnTo>
                      <a:pt x="19" y="58"/>
                    </a:lnTo>
                    <a:cubicBezTo>
                      <a:pt x="18" y="57"/>
                      <a:pt x="17" y="56"/>
                      <a:pt x="16" y="56"/>
                    </a:cubicBezTo>
                    <a:cubicBezTo>
                      <a:pt x="13" y="56"/>
                      <a:pt x="9" y="58"/>
                      <a:pt x="7" y="55"/>
                    </a:cubicBezTo>
                    <a:cubicBezTo>
                      <a:pt x="5" y="52"/>
                      <a:pt x="8" y="50"/>
                      <a:pt x="9" y="48"/>
                    </a:cubicBezTo>
                    <a:cubicBezTo>
                      <a:pt x="8" y="47"/>
                      <a:pt x="8" y="46"/>
                      <a:pt x="7" y="46"/>
                    </a:cubicBezTo>
                    <a:cubicBezTo>
                      <a:pt x="6" y="46"/>
                      <a:pt x="5" y="47"/>
                      <a:pt x="3" y="45"/>
                    </a:cubicBezTo>
                    <a:cubicBezTo>
                      <a:pt x="2" y="39"/>
                      <a:pt x="8" y="38"/>
                      <a:pt x="12" y="36"/>
                    </a:cubicBezTo>
                    <a:cubicBezTo>
                      <a:pt x="12" y="36"/>
                      <a:pt x="11" y="35"/>
                      <a:pt x="10" y="34"/>
                    </a:cubicBezTo>
                    <a:lnTo>
                      <a:pt x="11" y="33"/>
                    </a:lnTo>
                    <a:cubicBezTo>
                      <a:pt x="12" y="31"/>
                      <a:pt x="17" y="27"/>
                      <a:pt x="19" y="30"/>
                    </a:cubicBezTo>
                    <a:cubicBezTo>
                      <a:pt x="19" y="28"/>
                      <a:pt x="23" y="28"/>
                      <a:pt x="23" y="26"/>
                    </a:cubicBezTo>
                    <a:cubicBezTo>
                      <a:pt x="23" y="25"/>
                      <a:pt x="22" y="25"/>
                      <a:pt x="21" y="24"/>
                    </a:cubicBezTo>
                    <a:cubicBezTo>
                      <a:pt x="22" y="21"/>
                      <a:pt x="25" y="20"/>
                      <a:pt x="28" y="21"/>
                    </a:cubicBezTo>
                    <a:cubicBezTo>
                      <a:pt x="28" y="20"/>
                      <a:pt x="28" y="19"/>
                      <a:pt x="29" y="18"/>
                    </a:cubicBezTo>
                    <a:cubicBezTo>
                      <a:pt x="30" y="16"/>
                      <a:pt x="33" y="16"/>
                      <a:pt x="36" y="16"/>
                    </a:cubicBezTo>
                    <a:cubicBezTo>
                      <a:pt x="32" y="15"/>
                      <a:pt x="28" y="8"/>
                      <a:pt x="35" y="8"/>
                    </a:cubicBezTo>
                    <a:cubicBezTo>
                      <a:pt x="35" y="8"/>
                      <a:pt x="37" y="8"/>
                      <a:pt x="38" y="8"/>
                    </a:cubicBezTo>
                    <a:cubicBezTo>
                      <a:pt x="38" y="7"/>
                      <a:pt x="39" y="5"/>
                      <a:pt x="40" y="4"/>
                    </a:cubicBezTo>
                    <a:cubicBezTo>
                      <a:pt x="41" y="3"/>
                      <a:pt x="42" y="4"/>
                      <a:pt x="42" y="4"/>
                    </a:cubicBezTo>
                    <a:cubicBezTo>
                      <a:pt x="44" y="4"/>
                      <a:pt x="45" y="2"/>
                      <a:pt x="46" y="3"/>
                    </a:cubicBezTo>
                    <a:cubicBezTo>
                      <a:pt x="47" y="3"/>
                      <a:pt x="47" y="5"/>
                      <a:pt x="48" y="5"/>
                    </a:cubicBezTo>
                    <a:cubicBezTo>
                      <a:pt x="49" y="4"/>
                      <a:pt x="50" y="3"/>
                      <a:pt x="52" y="2"/>
                    </a:cubicBezTo>
                    <a:cubicBezTo>
                      <a:pt x="55" y="0"/>
                      <a:pt x="59" y="1"/>
                      <a:pt x="58" y="5"/>
                    </a:cubicBezTo>
                    <a:cubicBezTo>
                      <a:pt x="58" y="6"/>
                      <a:pt x="57" y="7"/>
                      <a:pt x="57" y="8"/>
                    </a:cubicBezTo>
                    <a:cubicBezTo>
                      <a:pt x="59" y="9"/>
                      <a:pt x="60" y="8"/>
                      <a:pt x="61" y="10"/>
                    </a:cubicBezTo>
                    <a:cubicBezTo>
                      <a:pt x="62" y="10"/>
                      <a:pt x="61" y="11"/>
                      <a:pt x="61" y="12"/>
                    </a:cubicBezTo>
                    <a:lnTo>
                      <a:pt x="63" y="13"/>
                    </a:lnTo>
                    <a:cubicBezTo>
                      <a:pt x="64" y="10"/>
                      <a:pt x="68" y="8"/>
                      <a:pt x="70" y="12"/>
                    </a:cubicBezTo>
                    <a:cubicBezTo>
                      <a:pt x="70" y="6"/>
                      <a:pt x="72" y="0"/>
                      <a:pt x="79" y="0"/>
                    </a:cubicBezTo>
                    <a:cubicBezTo>
                      <a:pt x="80" y="2"/>
                      <a:pt x="81" y="5"/>
                      <a:pt x="80" y="8"/>
                    </a:cubicBezTo>
                    <a:cubicBezTo>
                      <a:pt x="81" y="8"/>
                      <a:pt x="83" y="7"/>
                      <a:pt x="84" y="7"/>
                    </a:cubicBezTo>
                    <a:lnTo>
                      <a:pt x="84" y="9"/>
                    </a:lnTo>
                    <a:cubicBezTo>
                      <a:pt x="86" y="8"/>
                      <a:pt x="86" y="5"/>
                      <a:pt x="88" y="6"/>
                    </a:cubicBezTo>
                    <a:cubicBezTo>
                      <a:pt x="89" y="7"/>
                      <a:pt x="89" y="8"/>
                      <a:pt x="90" y="9"/>
                    </a:cubicBezTo>
                    <a:cubicBezTo>
                      <a:pt x="91" y="9"/>
                      <a:pt x="92" y="8"/>
                      <a:pt x="94" y="9"/>
                    </a:cubicBezTo>
                    <a:cubicBezTo>
                      <a:pt x="95" y="9"/>
                      <a:pt x="95" y="10"/>
                      <a:pt x="95" y="10"/>
                    </a:cubicBezTo>
                    <a:cubicBezTo>
                      <a:pt x="99" y="10"/>
                      <a:pt x="104" y="8"/>
                      <a:pt x="107" y="10"/>
                    </a:cubicBezTo>
                    <a:cubicBezTo>
                      <a:pt x="107" y="11"/>
                      <a:pt x="108" y="11"/>
                      <a:pt x="108" y="12"/>
                    </a:cubicBezTo>
                    <a:cubicBezTo>
                      <a:pt x="107" y="13"/>
                      <a:pt x="105" y="14"/>
                      <a:pt x="104" y="15"/>
                    </a:cubicBezTo>
                    <a:cubicBezTo>
                      <a:pt x="104" y="16"/>
                      <a:pt x="105" y="16"/>
                      <a:pt x="105" y="17"/>
                    </a:cubicBezTo>
                    <a:cubicBezTo>
                      <a:pt x="105" y="17"/>
                      <a:pt x="105" y="17"/>
                      <a:pt x="106" y="18"/>
                    </a:cubicBezTo>
                    <a:cubicBezTo>
                      <a:pt x="114" y="15"/>
                      <a:pt x="115" y="22"/>
                      <a:pt x="109" y="27"/>
                    </a:cubicBezTo>
                    <a:cubicBezTo>
                      <a:pt x="114" y="27"/>
                      <a:pt x="120" y="27"/>
                      <a:pt x="124" y="29"/>
                    </a:cubicBezTo>
                    <a:lnTo>
                      <a:pt x="124" y="30"/>
                    </a:lnTo>
                    <a:cubicBezTo>
                      <a:pt x="124" y="30"/>
                      <a:pt x="124" y="30"/>
                      <a:pt x="124" y="31"/>
                    </a:cubicBezTo>
                    <a:cubicBezTo>
                      <a:pt x="123" y="32"/>
                      <a:pt x="122" y="33"/>
                      <a:pt x="121" y="34"/>
                    </a:cubicBezTo>
                    <a:cubicBezTo>
                      <a:pt x="122" y="35"/>
                      <a:pt x="123" y="34"/>
                      <a:pt x="124" y="36"/>
                    </a:cubicBezTo>
                    <a:cubicBezTo>
                      <a:pt x="125" y="38"/>
                      <a:pt x="122" y="39"/>
                      <a:pt x="121" y="40"/>
                    </a:cubicBezTo>
                    <a:cubicBezTo>
                      <a:pt x="123" y="41"/>
                      <a:pt x="123" y="45"/>
                      <a:pt x="122" y="47"/>
                    </a:cubicBezTo>
                    <a:cubicBezTo>
                      <a:pt x="126" y="46"/>
                      <a:pt x="132" y="44"/>
                      <a:pt x="135" y="48"/>
                    </a:cubicBezTo>
                    <a:cubicBezTo>
                      <a:pt x="134" y="51"/>
                      <a:pt x="132" y="51"/>
                      <a:pt x="130" y="53"/>
                    </a:cubicBezTo>
                    <a:cubicBezTo>
                      <a:pt x="132" y="53"/>
                      <a:pt x="133" y="56"/>
                      <a:pt x="135" y="55"/>
                    </a:cubicBezTo>
                    <a:lnTo>
                      <a:pt x="136" y="54"/>
                    </a:lnTo>
                    <a:cubicBezTo>
                      <a:pt x="141" y="52"/>
                      <a:pt x="140" y="58"/>
                      <a:pt x="137" y="61"/>
                    </a:cubicBezTo>
                    <a:cubicBezTo>
                      <a:pt x="139" y="61"/>
                      <a:pt x="143" y="61"/>
                      <a:pt x="143" y="63"/>
                    </a:cubicBezTo>
                    <a:cubicBezTo>
                      <a:pt x="142" y="66"/>
                      <a:pt x="140" y="66"/>
                      <a:pt x="138" y="68"/>
                    </a:cubicBezTo>
                    <a:cubicBezTo>
                      <a:pt x="138" y="68"/>
                      <a:pt x="139" y="68"/>
                      <a:pt x="139" y="69"/>
                    </a:cubicBezTo>
                    <a:cubicBezTo>
                      <a:pt x="140" y="70"/>
                      <a:pt x="139" y="71"/>
                      <a:pt x="138" y="72"/>
                    </a:cubicBezTo>
                    <a:cubicBezTo>
                      <a:pt x="139" y="72"/>
                      <a:pt x="141" y="73"/>
                      <a:pt x="142" y="74"/>
                    </a:cubicBezTo>
                    <a:lnTo>
                      <a:pt x="142" y="75"/>
                    </a:lnTo>
                    <a:cubicBezTo>
                      <a:pt x="142" y="77"/>
                      <a:pt x="140" y="78"/>
                      <a:pt x="139" y="78"/>
                    </a:cubicBezTo>
                    <a:cubicBezTo>
                      <a:pt x="140" y="79"/>
                      <a:pt x="140" y="81"/>
                      <a:pt x="140" y="82"/>
                    </a:cubicBezTo>
                    <a:cubicBezTo>
                      <a:pt x="139" y="84"/>
                      <a:pt x="133" y="85"/>
                      <a:pt x="131" y="83"/>
                    </a:cubicBezTo>
                    <a:cubicBezTo>
                      <a:pt x="131" y="85"/>
                      <a:pt x="129" y="86"/>
                      <a:pt x="128" y="87"/>
                    </a:cubicBezTo>
                    <a:cubicBezTo>
                      <a:pt x="129" y="88"/>
                      <a:pt x="131" y="88"/>
                      <a:pt x="132" y="89"/>
                    </a:cubicBezTo>
                    <a:lnTo>
                      <a:pt x="133" y="90"/>
                    </a:lnTo>
                    <a:cubicBezTo>
                      <a:pt x="133" y="92"/>
                      <a:pt x="129" y="94"/>
                      <a:pt x="127" y="94"/>
                    </a:cubicBezTo>
                    <a:cubicBezTo>
                      <a:pt x="130" y="96"/>
                      <a:pt x="131" y="97"/>
                      <a:pt x="133" y="100"/>
                    </a:cubicBezTo>
                    <a:cubicBezTo>
                      <a:pt x="133" y="102"/>
                      <a:pt x="129" y="103"/>
                      <a:pt x="128" y="105"/>
                    </a:cubicBezTo>
                    <a:cubicBezTo>
                      <a:pt x="128" y="105"/>
                      <a:pt x="128" y="106"/>
                      <a:pt x="128" y="106"/>
                    </a:cubicBezTo>
                    <a:lnTo>
                      <a:pt x="128" y="107"/>
                    </a:lnTo>
                    <a:cubicBezTo>
                      <a:pt x="127" y="108"/>
                      <a:pt x="125" y="106"/>
                      <a:pt x="124" y="107"/>
                    </a:cubicBezTo>
                    <a:cubicBezTo>
                      <a:pt x="124" y="110"/>
                      <a:pt x="122" y="112"/>
                      <a:pt x="119" y="112"/>
                    </a:cubicBezTo>
                    <a:cubicBezTo>
                      <a:pt x="119" y="113"/>
                      <a:pt x="115" y="113"/>
                      <a:pt x="114" y="112"/>
                    </a:cubicBezTo>
                    <a:cubicBezTo>
                      <a:pt x="112" y="111"/>
                      <a:pt x="112" y="109"/>
                      <a:pt x="112" y="108"/>
                    </a:cubicBezTo>
                    <a:lnTo>
                      <a:pt x="111" y="108"/>
                    </a:lnTo>
                    <a:cubicBezTo>
                      <a:pt x="110" y="108"/>
                      <a:pt x="109" y="108"/>
                      <a:pt x="108" y="107"/>
                    </a:cubicBezTo>
                    <a:cubicBezTo>
                      <a:pt x="108" y="109"/>
                      <a:pt x="108" y="112"/>
                      <a:pt x="106" y="113"/>
                    </a:cubicBezTo>
                    <a:lnTo>
                      <a:pt x="105" y="114"/>
                    </a:lnTo>
                    <a:cubicBezTo>
                      <a:pt x="104" y="114"/>
                      <a:pt x="103" y="113"/>
                      <a:pt x="102" y="112"/>
                    </a:cubicBezTo>
                    <a:cubicBezTo>
                      <a:pt x="102" y="113"/>
                      <a:pt x="101" y="115"/>
                      <a:pt x="100" y="115"/>
                    </a:cubicBezTo>
                    <a:cubicBezTo>
                      <a:pt x="95" y="116"/>
                      <a:pt x="95" y="110"/>
                      <a:pt x="96" y="107"/>
                    </a:cubicBezTo>
                    <a:cubicBezTo>
                      <a:pt x="94" y="110"/>
                      <a:pt x="87" y="111"/>
                      <a:pt x="84" y="108"/>
                    </a:cubicBezTo>
                    <a:cubicBezTo>
                      <a:pt x="86" y="111"/>
                      <a:pt x="83" y="116"/>
                      <a:pt x="79" y="117"/>
                    </a:cubicBezTo>
                    <a:cubicBezTo>
                      <a:pt x="79" y="118"/>
                      <a:pt x="77" y="117"/>
                      <a:pt x="76" y="117"/>
                    </a:cubicBezTo>
                    <a:cubicBezTo>
                      <a:pt x="76" y="118"/>
                      <a:pt x="76" y="118"/>
                      <a:pt x="76" y="119"/>
                    </a:cubicBezTo>
                    <a:cubicBezTo>
                      <a:pt x="75" y="122"/>
                      <a:pt x="79" y="137"/>
                      <a:pt x="81" y="140"/>
                    </a:cubicBezTo>
                    <a:cubicBezTo>
                      <a:pt x="83" y="142"/>
                      <a:pt x="86" y="141"/>
                      <a:pt x="88" y="142"/>
                    </a:cubicBezTo>
                    <a:cubicBezTo>
                      <a:pt x="91" y="143"/>
                      <a:pt x="93" y="145"/>
                      <a:pt x="95" y="145"/>
                    </a:cubicBezTo>
                    <a:cubicBezTo>
                      <a:pt x="99" y="146"/>
                      <a:pt x="98" y="144"/>
                      <a:pt x="102" y="147"/>
                    </a:cubicBezTo>
                    <a:cubicBezTo>
                      <a:pt x="104" y="149"/>
                      <a:pt x="106" y="151"/>
                      <a:pt x="109" y="149"/>
                    </a:cubicBezTo>
                    <a:cubicBezTo>
                      <a:pt x="109" y="149"/>
                      <a:pt x="113" y="149"/>
                      <a:pt x="113" y="150"/>
                    </a:cubicBezTo>
                    <a:cubicBezTo>
                      <a:pt x="113" y="150"/>
                      <a:pt x="112" y="150"/>
                      <a:pt x="112" y="151"/>
                    </a:cubicBezTo>
                    <a:cubicBezTo>
                      <a:pt x="111" y="151"/>
                      <a:pt x="95" y="149"/>
                      <a:pt x="93" y="149"/>
                    </a:cubicBezTo>
                    <a:cubicBezTo>
                      <a:pt x="97" y="150"/>
                      <a:pt x="103" y="157"/>
                      <a:pt x="104" y="160"/>
                    </a:cubicBezTo>
                    <a:cubicBezTo>
                      <a:pt x="99" y="160"/>
                      <a:pt x="97" y="154"/>
                      <a:pt x="92" y="155"/>
                    </a:cubicBezTo>
                    <a:cubicBezTo>
                      <a:pt x="88" y="153"/>
                      <a:pt x="84" y="152"/>
                      <a:pt x="80" y="151"/>
                    </a:cubicBezTo>
                    <a:cubicBezTo>
                      <a:pt x="76" y="150"/>
                      <a:pt x="72" y="147"/>
                      <a:pt x="68" y="150"/>
                    </a:cubicBezTo>
                    <a:cubicBezTo>
                      <a:pt x="67" y="152"/>
                      <a:pt x="64" y="151"/>
                      <a:pt x="63" y="152"/>
                    </a:cubicBezTo>
                    <a:cubicBezTo>
                      <a:pt x="60" y="152"/>
                      <a:pt x="58" y="154"/>
                      <a:pt x="55" y="155"/>
                    </a:cubicBezTo>
                    <a:cubicBezTo>
                      <a:pt x="54" y="156"/>
                      <a:pt x="52" y="156"/>
                      <a:pt x="51" y="156"/>
                    </a:cubicBezTo>
                    <a:cubicBezTo>
                      <a:pt x="49" y="157"/>
                      <a:pt x="44" y="161"/>
                      <a:pt x="41" y="161"/>
                    </a:cubicBezTo>
                    <a:cubicBezTo>
                      <a:pt x="38" y="162"/>
                      <a:pt x="35" y="163"/>
                      <a:pt x="33" y="162"/>
                    </a:cubicBezTo>
                    <a:cubicBezTo>
                      <a:pt x="33" y="162"/>
                      <a:pt x="42" y="157"/>
                      <a:pt x="44" y="156"/>
                    </a:cubicBezTo>
                    <a:lnTo>
                      <a:pt x="44" y="155"/>
                    </a:lnTo>
                    <a:cubicBezTo>
                      <a:pt x="46" y="154"/>
                      <a:pt x="51" y="154"/>
                      <a:pt x="52" y="150"/>
                    </a:cubicBezTo>
                    <a:cubicBezTo>
                      <a:pt x="47" y="150"/>
                      <a:pt x="38" y="150"/>
                      <a:pt x="34" y="153"/>
                    </a:cubicBezTo>
                    <a:cubicBezTo>
                      <a:pt x="32" y="152"/>
                      <a:pt x="30" y="151"/>
                      <a:pt x="28" y="150"/>
                    </a:cubicBezTo>
                    <a:cubicBezTo>
                      <a:pt x="29" y="149"/>
                      <a:pt x="35" y="148"/>
                      <a:pt x="36" y="148"/>
                    </a:cubicBezTo>
                    <a:cubicBezTo>
                      <a:pt x="39" y="147"/>
                      <a:pt x="40" y="148"/>
                      <a:pt x="44" y="147"/>
                    </a:cubicBezTo>
                    <a:cubicBezTo>
                      <a:pt x="47" y="146"/>
                      <a:pt x="50" y="143"/>
                      <a:pt x="53" y="142"/>
                    </a:cubicBezTo>
                    <a:cubicBezTo>
                      <a:pt x="53" y="142"/>
                      <a:pt x="54" y="142"/>
                      <a:pt x="55" y="141"/>
                    </a:cubicBezTo>
                    <a:cubicBezTo>
                      <a:pt x="57" y="140"/>
                      <a:pt x="60" y="136"/>
                      <a:pt x="60" y="133"/>
                    </a:cubicBezTo>
                    <a:cubicBezTo>
                      <a:pt x="60" y="129"/>
                      <a:pt x="60" y="125"/>
                      <a:pt x="59" y="120"/>
                    </a:cubicBezTo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7" name="Freeform 32"/>
              <p:cNvSpPr>
                <a:spLocks/>
              </p:cNvSpPr>
              <p:nvPr/>
            </p:nvSpPr>
            <p:spPr bwMode="auto">
              <a:xfrm>
                <a:off x="202" y="29"/>
                <a:ext cx="3990" cy="3423"/>
              </a:xfrm>
              <a:custGeom>
                <a:avLst/>
                <a:gdLst/>
                <a:ahLst/>
                <a:cxnLst>
                  <a:cxn ang="0">
                    <a:pos x="16" y="52"/>
                  </a:cxn>
                  <a:cxn ang="0">
                    <a:pos x="6" y="51"/>
                  </a:cxn>
                  <a:cxn ang="0">
                    <a:pos x="12" y="39"/>
                  </a:cxn>
                  <a:cxn ang="0">
                    <a:pos x="10" y="32"/>
                  </a:cxn>
                  <a:cxn ang="0">
                    <a:pos x="18" y="32"/>
                  </a:cxn>
                  <a:cxn ang="0">
                    <a:pos x="23" y="21"/>
                  </a:cxn>
                  <a:cxn ang="0">
                    <a:pos x="27" y="20"/>
                  </a:cxn>
                  <a:cxn ang="0">
                    <a:pos x="38" y="10"/>
                  </a:cxn>
                  <a:cxn ang="0">
                    <a:pos x="42" y="7"/>
                  </a:cxn>
                  <a:cxn ang="0">
                    <a:pos x="43" y="3"/>
                  </a:cxn>
                  <a:cxn ang="0">
                    <a:pos x="53" y="1"/>
                  </a:cxn>
                  <a:cxn ang="0">
                    <a:pos x="58" y="10"/>
                  </a:cxn>
                  <a:cxn ang="0">
                    <a:pos x="68" y="14"/>
                  </a:cxn>
                  <a:cxn ang="0">
                    <a:pos x="77" y="1"/>
                  </a:cxn>
                  <a:cxn ang="0">
                    <a:pos x="81" y="8"/>
                  </a:cxn>
                  <a:cxn ang="0">
                    <a:pos x="85" y="13"/>
                  </a:cxn>
                  <a:cxn ang="0">
                    <a:pos x="99" y="14"/>
                  </a:cxn>
                  <a:cxn ang="0">
                    <a:pos x="109" y="18"/>
                  </a:cxn>
                  <a:cxn ang="0">
                    <a:pos x="121" y="35"/>
                  </a:cxn>
                  <a:cxn ang="0">
                    <a:pos x="131" y="47"/>
                  </a:cxn>
                  <a:cxn ang="0">
                    <a:pos x="126" y="57"/>
                  </a:cxn>
                  <a:cxn ang="0">
                    <a:pos x="132" y="61"/>
                  </a:cxn>
                  <a:cxn ang="0">
                    <a:pos x="137" y="68"/>
                  </a:cxn>
                  <a:cxn ang="0">
                    <a:pos x="138" y="75"/>
                  </a:cxn>
                  <a:cxn ang="0">
                    <a:pos x="129" y="81"/>
                  </a:cxn>
                  <a:cxn ang="0">
                    <a:pos x="118" y="75"/>
                  </a:cxn>
                  <a:cxn ang="0">
                    <a:pos x="122" y="87"/>
                  </a:cxn>
                  <a:cxn ang="0">
                    <a:pos x="129" y="100"/>
                  </a:cxn>
                  <a:cxn ang="0">
                    <a:pos x="115" y="110"/>
                  </a:cxn>
                  <a:cxn ang="0">
                    <a:pos x="111" y="105"/>
                  </a:cxn>
                  <a:cxn ang="0">
                    <a:pos x="98" y="112"/>
                  </a:cxn>
                  <a:cxn ang="0">
                    <a:pos x="82" y="106"/>
                  </a:cxn>
                  <a:cxn ang="0">
                    <a:pos x="91" y="88"/>
                  </a:cxn>
                  <a:cxn ang="0">
                    <a:pos x="94" y="81"/>
                  </a:cxn>
                  <a:cxn ang="0">
                    <a:pos x="84" y="78"/>
                  </a:cxn>
                  <a:cxn ang="0">
                    <a:pos x="65" y="75"/>
                  </a:cxn>
                  <a:cxn ang="0">
                    <a:pos x="53" y="70"/>
                  </a:cxn>
                  <a:cxn ang="0">
                    <a:pos x="52" y="91"/>
                  </a:cxn>
                  <a:cxn ang="0">
                    <a:pos x="56" y="96"/>
                  </a:cxn>
                  <a:cxn ang="0">
                    <a:pos x="81" y="104"/>
                  </a:cxn>
                  <a:cxn ang="0">
                    <a:pos x="69" y="118"/>
                  </a:cxn>
                  <a:cxn ang="0">
                    <a:pos x="52" y="111"/>
                  </a:cxn>
                  <a:cxn ang="0">
                    <a:pos x="41" y="105"/>
                  </a:cxn>
                  <a:cxn ang="0">
                    <a:pos x="21" y="110"/>
                  </a:cxn>
                  <a:cxn ang="0">
                    <a:pos x="20" y="98"/>
                  </a:cxn>
                  <a:cxn ang="0">
                    <a:pos x="18" y="89"/>
                  </a:cxn>
                  <a:cxn ang="0">
                    <a:pos x="36" y="85"/>
                  </a:cxn>
                  <a:cxn ang="0">
                    <a:pos x="24" y="75"/>
                  </a:cxn>
                  <a:cxn ang="0">
                    <a:pos x="22" y="69"/>
                  </a:cxn>
                  <a:cxn ang="0">
                    <a:pos x="11" y="71"/>
                  </a:cxn>
                  <a:cxn ang="0">
                    <a:pos x="11" y="62"/>
                  </a:cxn>
                </a:cxnLst>
                <a:rect l="0" t="0" r="r" b="b"/>
                <a:pathLst>
                  <a:path w="139" h="119">
                    <a:moveTo>
                      <a:pt x="11" y="62"/>
                    </a:moveTo>
                    <a:cubicBezTo>
                      <a:pt x="10" y="63"/>
                      <a:pt x="9" y="64"/>
                      <a:pt x="10" y="65"/>
                    </a:cubicBezTo>
                    <a:cubicBezTo>
                      <a:pt x="12" y="61"/>
                      <a:pt x="15" y="58"/>
                      <a:pt x="20" y="57"/>
                    </a:cubicBezTo>
                    <a:cubicBezTo>
                      <a:pt x="17" y="56"/>
                      <a:pt x="14" y="55"/>
                      <a:pt x="16" y="52"/>
                    </a:cubicBezTo>
                    <a:cubicBezTo>
                      <a:pt x="16" y="51"/>
                      <a:pt x="17" y="51"/>
                      <a:pt x="17" y="50"/>
                    </a:cubicBezTo>
                    <a:cubicBezTo>
                      <a:pt x="16" y="50"/>
                      <a:pt x="14" y="52"/>
                      <a:pt x="14" y="53"/>
                    </a:cubicBezTo>
                    <a:cubicBezTo>
                      <a:pt x="13" y="53"/>
                      <a:pt x="12" y="54"/>
                      <a:pt x="11" y="54"/>
                    </a:cubicBezTo>
                    <a:cubicBezTo>
                      <a:pt x="8" y="54"/>
                      <a:pt x="5" y="54"/>
                      <a:pt x="6" y="51"/>
                    </a:cubicBezTo>
                    <a:cubicBezTo>
                      <a:pt x="6" y="50"/>
                      <a:pt x="7" y="49"/>
                      <a:pt x="7" y="48"/>
                    </a:cubicBezTo>
                    <a:cubicBezTo>
                      <a:pt x="10" y="46"/>
                      <a:pt x="14" y="47"/>
                      <a:pt x="16" y="44"/>
                    </a:cubicBezTo>
                    <a:cubicBezTo>
                      <a:pt x="13" y="43"/>
                      <a:pt x="9" y="46"/>
                      <a:pt x="7" y="45"/>
                    </a:cubicBezTo>
                    <a:cubicBezTo>
                      <a:pt x="8" y="45"/>
                      <a:pt x="12" y="40"/>
                      <a:pt x="12" y="39"/>
                    </a:cubicBezTo>
                    <a:cubicBezTo>
                      <a:pt x="9" y="40"/>
                      <a:pt x="6" y="43"/>
                      <a:pt x="3" y="44"/>
                    </a:cubicBezTo>
                    <a:cubicBezTo>
                      <a:pt x="3" y="43"/>
                      <a:pt x="3" y="42"/>
                      <a:pt x="3" y="41"/>
                    </a:cubicBezTo>
                    <a:cubicBezTo>
                      <a:pt x="6" y="36"/>
                      <a:pt x="11" y="38"/>
                      <a:pt x="14" y="36"/>
                    </a:cubicBezTo>
                    <a:cubicBezTo>
                      <a:pt x="12" y="35"/>
                      <a:pt x="10" y="34"/>
                      <a:pt x="10" y="32"/>
                    </a:cubicBezTo>
                    <a:cubicBezTo>
                      <a:pt x="12" y="30"/>
                      <a:pt x="13" y="30"/>
                      <a:pt x="16" y="29"/>
                    </a:cubicBezTo>
                    <a:cubicBezTo>
                      <a:pt x="17" y="30"/>
                      <a:pt x="16" y="32"/>
                      <a:pt x="17" y="33"/>
                    </a:cubicBezTo>
                    <a:cubicBezTo>
                      <a:pt x="19" y="35"/>
                      <a:pt x="23" y="32"/>
                      <a:pt x="25" y="30"/>
                    </a:cubicBezTo>
                    <a:cubicBezTo>
                      <a:pt x="22" y="30"/>
                      <a:pt x="20" y="33"/>
                      <a:pt x="18" y="32"/>
                    </a:cubicBezTo>
                    <a:cubicBezTo>
                      <a:pt x="17" y="29"/>
                      <a:pt x="21" y="26"/>
                      <a:pt x="23" y="26"/>
                    </a:cubicBezTo>
                    <a:cubicBezTo>
                      <a:pt x="23" y="25"/>
                      <a:pt x="21" y="25"/>
                      <a:pt x="21" y="24"/>
                    </a:cubicBezTo>
                    <a:lnTo>
                      <a:pt x="21" y="23"/>
                    </a:lnTo>
                    <a:cubicBezTo>
                      <a:pt x="21" y="22"/>
                      <a:pt x="22" y="21"/>
                      <a:pt x="23" y="21"/>
                    </a:cubicBezTo>
                    <a:lnTo>
                      <a:pt x="26" y="20"/>
                    </a:lnTo>
                    <a:cubicBezTo>
                      <a:pt x="26" y="23"/>
                      <a:pt x="27" y="23"/>
                      <a:pt x="29" y="23"/>
                    </a:cubicBezTo>
                    <a:lnTo>
                      <a:pt x="30" y="23"/>
                    </a:lnTo>
                    <a:cubicBezTo>
                      <a:pt x="29" y="22"/>
                      <a:pt x="27" y="22"/>
                      <a:pt x="27" y="20"/>
                    </a:cubicBezTo>
                    <a:cubicBezTo>
                      <a:pt x="27" y="17"/>
                      <a:pt x="33" y="15"/>
                      <a:pt x="36" y="16"/>
                    </a:cubicBezTo>
                    <a:cubicBezTo>
                      <a:pt x="35" y="14"/>
                      <a:pt x="32" y="14"/>
                      <a:pt x="31" y="11"/>
                    </a:cubicBezTo>
                    <a:cubicBezTo>
                      <a:pt x="31" y="10"/>
                      <a:pt x="31" y="9"/>
                      <a:pt x="31" y="8"/>
                    </a:cubicBezTo>
                    <a:cubicBezTo>
                      <a:pt x="34" y="7"/>
                      <a:pt x="36" y="9"/>
                      <a:pt x="38" y="10"/>
                    </a:cubicBezTo>
                    <a:cubicBezTo>
                      <a:pt x="38" y="8"/>
                      <a:pt x="38" y="6"/>
                      <a:pt x="38" y="4"/>
                    </a:cubicBezTo>
                    <a:lnTo>
                      <a:pt x="39" y="5"/>
                    </a:lnTo>
                    <a:cubicBezTo>
                      <a:pt x="40" y="5"/>
                      <a:pt x="41" y="7"/>
                      <a:pt x="41" y="7"/>
                    </a:cubicBezTo>
                    <a:lnTo>
                      <a:pt x="42" y="7"/>
                    </a:lnTo>
                    <a:lnTo>
                      <a:pt x="42" y="6"/>
                    </a:lnTo>
                    <a:cubicBezTo>
                      <a:pt x="43" y="6"/>
                      <a:pt x="42" y="5"/>
                      <a:pt x="42" y="4"/>
                    </a:cubicBezTo>
                    <a:lnTo>
                      <a:pt x="42" y="3"/>
                    </a:lnTo>
                    <a:lnTo>
                      <a:pt x="43" y="3"/>
                    </a:lnTo>
                    <a:cubicBezTo>
                      <a:pt x="47" y="4"/>
                      <a:pt x="45" y="11"/>
                      <a:pt x="43" y="13"/>
                    </a:cubicBezTo>
                    <a:cubicBezTo>
                      <a:pt x="45" y="13"/>
                      <a:pt x="48" y="8"/>
                      <a:pt x="47" y="6"/>
                    </a:cubicBezTo>
                    <a:lnTo>
                      <a:pt x="46" y="6"/>
                    </a:lnTo>
                    <a:cubicBezTo>
                      <a:pt x="48" y="3"/>
                      <a:pt x="50" y="1"/>
                      <a:pt x="53" y="1"/>
                    </a:cubicBezTo>
                    <a:cubicBezTo>
                      <a:pt x="54" y="1"/>
                      <a:pt x="54" y="1"/>
                      <a:pt x="55" y="2"/>
                    </a:cubicBezTo>
                    <a:cubicBezTo>
                      <a:pt x="55" y="8"/>
                      <a:pt x="53" y="6"/>
                      <a:pt x="50" y="9"/>
                    </a:cubicBezTo>
                    <a:cubicBezTo>
                      <a:pt x="51" y="10"/>
                      <a:pt x="56" y="8"/>
                      <a:pt x="57" y="8"/>
                    </a:cubicBezTo>
                    <a:lnTo>
                      <a:pt x="58" y="10"/>
                    </a:lnTo>
                    <a:cubicBezTo>
                      <a:pt x="58" y="10"/>
                      <a:pt x="57" y="11"/>
                      <a:pt x="57" y="12"/>
                    </a:cubicBezTo>
                    <a:cubicBezTo>
                      <a:pt x="59" y="13"/>
                      <a:pt x="60" y="13"/>
                      <a:pt x="62" y="16"/>
                    </a:cubicBezTo>
                    <a:cubicBezTo>
                      <a:pt x="61" y="13"/>
                      <a:pt x="63" y="9"/>
                      <a:pt x="66" y="10"/>
                    </a:cubicBezTo>
                    <a:cubicBezTo>
                      <a:pt x="67" y="11"/>
                      <a:pt x="68" y="12"/>
                      <a:pt x="68" y="14"/>
                    </a:cubicBezTo>
                    <a:cubicBezTo>
                      <a:pt x="69" y="14"/>
                      <a:pt x="70" y="14"/>
                      <a:pt x="70" y="13"/>
                    </a:cubicBezTo>
                    <a:cubicBezTo>
                      <a:pt x="71" y="10"/>
                      <a:pt x="67" y="4"/>
                      <a:pt x="73" y="1"/>
                    </a:cubicBezTo>
                    <a:cubicBezTo>
                      <a:pt x="74" y="1"/>
                      <a:pt x="75" y="0"/>
                      <a:pt x="76" y="0"/>
                    </a:cubicBezTo>
                    <a:lnTo>
                      <a:pt x="77" y="1"/>
                    </a:lnTo>
                    <a:cubicBezTo>
                      <a:pt x="78" y="4"/>
                      <a:pt x="77" y="8"/>
                      <a:pt x="75" y="11"/>
                    </a:cubicBezTo>
                    <a:cubicBezTo>
                      <a:pt x="76" y="11"/>
                      <a:pt x="77" y="11"/>
                      <a:pt x="77" y="11"/>
                    </a:cubicBezTo>
                    <a:cubicBezTo>
                      <a:pt x="78" y="10"/>
                      <a:pt x="79" y="8"/>
                      <a:pt x="81" y="7"/>
                    </a:cubicBezTo>
                    <a:lnTo>
                      <a:pt x="81" y="8"/>
                    </a:lnTo>
                    <a:cubicBezTo>
                      <a:pt x="81" y="9"/>
                      <a:pt x="81" y="10"/>
                      <a:pt x="81" y="10"/>
                    </a:cubicBezTo>
                    <a:lnTo>
                      <a:pt x="81" y="11"/>
                    </a:lnTo>
                    <a:cubicBezTo>
                      <a:pt x="83" y="10"/>
                      <a:pt x="84" y="6"/>
                      <a:pt x="85" y="6"/>
                    </a:cubicBezTo>
                    <a:cubicBezTo>
                      <a:pt x="86" y="8"/>
                      <a:pt x="87" y="11"/>
                      <a:pt x="85" y="13"/>
                    </a:cubicBezTo>
                    <a:cubicBezTo>
                      <a:pt x="86" y="13"/>
                      <a:pt x="89" y="8"/>
                      <a:pt x="92" y="9"/>
                    </a:cubicBezTo>
                    <a:cubicBezTo>
                      <a:pt x="92" y="9"/>
                      <a:pt x="91" y="11"/>
                      <a:pt x="91" y="11"/>
                    </a:cubicBezTo>
                    <a:cubicBezTo>
                      <a:pt x="93" y="13"/>
                      <a:pt x="98" y="7"/>
                      <a:pt x="104" y="10"/>
                    </a:cubicBezTo>
                    <a:cubicBezTo>
                      <a:pt x="103" y="12"/>
                      <a:pt x="101" y="12"/>
                      <a:pt x="99" y="14"/>
                    </a:cubicBezTo>
                    <a:lnTo>
                      <a:pt x="100" y="14"/>
                    </a:lnTo>
                    <a:cubicBezTo>
                      <a:pt x="100" y="15"/>
                      <a:pt x="101" y="14"/>
                      <a:pt x="101" y="14"/>
                    </a:cubicBezTo>
                    <a:cubicBezTo>
                      <a:pt x="102" y="15"/>
                      <a:pt x="101" y="17"/>
                      <a:pt x="101" y="19"/>
                    </a:cubicBezTo>
                    <a:cubicBezTo>
                      <a:pt x="103" y="20"/>
                      <a:pt x="108" y="16"/>
                      <a:pt x="109" y="18"/>
                    </a:cubicBezTo>
                    <a:cubicBezTo>
                      <a:pt x="111" y="24"/>
                      <a:pt x="102" y="26"/>
                      <a:pt x="103" y="29"/>
                    </a:cubicBezTo>
                    <a:cubicBezTo>
                      <a:pt x="108" y="27"/>
                      <a:pt x="116" y="27"/>
                      <a:pt x="121" y="28"/>
                    </a:cubicBezTo>
                    <a:cubicBezTo>
                      <a:pt x="120" y="31"/>
                      <a:pt x="114" y="33"/>
                      <a:pt x="112" y="35"/>
                    </a:cubicBezTo>
                    <a:cubicBezTo>
                      <a:pt x="114" y="36"/>
                      <a:pt x="120" y="34"/>
                      <a:pt x="121" y="35"/>
                    </a:cubicBezTo>
                    <a:cubicBezTo>
                      <a:pt x="120" y="37"/>
                      <a:pt x="117" y="38"/>
                      <a:pt x="115" y="39"/>
                    </a:cubicBezTo>
                    <a:cubicBezTo>
                      <a:pt x="116" y="39"/>
                      <a:pt x="118" y="40"/>
                      <a:pt x="119" y="41"/>
                    </a:cubicBezTo>
                    <a:cubicBezTo>
                      <a:pt x="120" y="43"/>
                      <a:pt x="119" y="47"/>
                      <a:pt x="117" y="48"/>
                    </a:cubicBezTo>
                    <a:cubicBezTo>
                      <a:pt x="121" y="47"/>
                      <a:pt x="127" y="45"/>
                      <a:pt x="131" y="47"/>
                    </a:cubicBezTo>
                    <a:cubicBezTo>
                      <a:pt x="131" y="50"/>
                      <a:pt x="127" y="50"/>
                      <a:pt x="125" y="52"/>
                    </a:cubicBezTo>
                    <a:cubicBezTo>
                      <a:pt x="124" y="52"/>
                      <a:pt x="124" y="52"/>
                      <a:pt x="123" y="52"/>
                    </a:cubicBezTo>
                    <a:cubicBezTo>
                      <a:pt x="124" y="54"/>
                      <a:pt x="131" y="52"/>
                      <a:pt x="132" y="56"/>
                    </a:cubicBezTo>
                    <a:cubicBezTo>
                      <a:pt x="130" y="57"/>
                      <a:pt x="128" y="56"/>
                      <a:pt x="126" y="57"/>
                    </a:cubicBezTo>
                    <a:cubicBezTo>
                      <a:pt x="127" y="58"/>
                      <a:pt x="132" y="58"/>
                      <a:pt x="133" y="57"/>
                    </a:cubicBezTo>
                    <a:cubicBezTo>
                      <a:pt x="134" y="56"/>
                      <a:pt x="133" y="56"/>
                      <a:pt x="133" y="55"/>
                    </a:cubicBezTo>
                    <a:cubicBezTo>
                      <a:pt x="134" y="54"/>
                      <a:pt x="135" y="53"/>
                      <a:pt x="136" y="54"/>
                    </a:cubicBezTo>
                    <a:cubicBezTo>
                      <a:pt x="138" y="56"/>
                      <a:pt x="134" y="59"/>
                      <a:pt x="132" y="61"/>
                    </a:cubicBezTo>
                    <a:cubicBezTo>
                      <a:pt x="134" y="62"/>
                      <a:pt x="137" y="60"/>
                      <a:pt x="139" y="61"/>
                    </a:cubicBezTo>
                    <a:lnTo>
                      <a:pt x="139" y="62"/>
                    </a:lnTo>
                    <a:cubicBezTo>
                      <a:pt x="138" y="65"/>
                      <a:pt x="134" y="65"/>
                      <a:pt x="131" y="66"/>
                    </a:cubicBezTo>
                    <a:cubicBezTo>
                      <a:pt x="133" y="68"/>
                      <a:pt x="135" y="67"/>
                      <a:pt x="137" y="68"/>
                    </a:cubicBezTo>
                    <a:cubicBezTo>
                      <a:pt x="136" y="69"/>
                      <a:pt x="134" y="70"/>
                      <a:pt x="133" y="70"/>
                    </a:cubicBezTo>
                    <a:cubicBezTo>
                      <a:pt x="132" y="70"/>
                      <a:pt x="131" y="70"/>
                      <a:pt x="130" y="71"/>
                    </a:cubicBezTo>
                    <a:cubicBezTo>
                      <a:pt x="132" y="74"/>
                      <a:pt x="137" y="70"/>
                      <a:pt x="139" y="74"/>
                    </a:cubicBezTo>
                    <a:lnTo>
                      <a:pt x="138" y="75"/>
                    </a:lnTo>
                    <a:cubicBezTo>
                      <a:pt x="135" y="77"/>
                      <a:pt x="133" y="75"/>
                      <a:pt x="130" y="76"/>
                    </a:cubicBezTo>
                    <a:cubicBezTo>
                      <a:pt x="131" y="76"/>
                      <a:pt x="137" y="78"/>
                      <a:pt x="137" y="79"/>
                    </a:cubicBezTo>
                    <a:lnTo>
                      <a:pt x="137" y="80"/>
                    </a:lnTo>
                    <a:cubicBezTo>
                      <a:pt x="136" y="83"/>
                      <a:pt x="131" y="82"/>
                      <a:pt x="129" y="81"/>
                    </a:cubicBezTo>
                    <a:cubicBezTo>
                      <a:pt x="128" y="79"/>
                      <a:pt x="124" y="75"/>
                      <a:pt x="122" y="75"/>
                    </a:cubicBezTo>
                    <a:cubicBezTo>
                      <a:pt x="121" y="75"/>
                      <a:pt x="120" y="75"/>
                      <a:pt x="120" y="75"/>
                    </a:cubicBezTo>
                    <a:cubicBezTo>
                      <a:pt x="119" y="75"/>
                      <a:pt x="119" y="75"/>
                      <a:pt x="119" y="75"/>
                    </a:cubicBezTo>
                    <a:cubicBezTo>
                      <a:pt x="118" y="75"/>
                      <a:pt x="118" y="74"/>
                      <a:pt x="118" y="75"/>
                    </a:cubicBezTo>
                    <a:lnTo>
                      <a:pt x="117" y="75"/>
                    </a:lnTo>
                    <a:cubicBezTo>
                      <a:pt x="118" y="75"/>
                      <a:pt x="119" y="75"/>
                      <a:pt x="119" y="76"/>
                    </a:cubicBezTo>
                    <a:cubicBezTo>
                      <a:pt x="121" y="76"/>
                      <a:pt x="126" y="79"/>
                      <a:pt x="127" y="80"/>
                    </a:cubicBezTo>
                    <a:cubicBezTo>
                      <a:pt x="129" y="86"/>
                      <a:pt x="125" y="84"/>
                      <a:pt x="122" y="87"/>
                    </a:cubicBezTo>
                    <a:cubicBezTo>
                      <a:pt x="123" y="88"/>
                      <a:pt x="128" y="87"/>
                      <a:pt x="129" y="89"/>
                    </a:cubicBezTo>
                    <a:lnTo>
                      <a:pt x="129" y="90"/>
                    </a:lnTo>
                    <a:cubicBezTo>
                      <a:pt x="127" y="92"/>
                      <a:pt x="122" y="92"/>
                      <a:pt x="121" y="93"/>
                    </a:cubicBezTo>
                    <a:cubicBezTo>
                      <a:pt x="124" y="94"/>
                      <a:pt x="130" y="95"/>
                      <a:pt x="129" y="100"/>
                    </a:cubicBezTo>
                    <a:cubicBezTo>
                      <a:pt x="128" y="101"/>
                      <a:pt x="126" y="102"/>
                      <a:pt x="124" y="102"/>
                    </a:cubicBezTo>
                    <a:cubicBezTo>
                      <a:pt x="124" y="103"/>
                      <a:pt x="125" y="104"/>
                      <a:pt x="125" y="105"/>
                    </a:cubicBezTo>
                    <a:cubicBezTo>
                      <a:pt x="124" y="105"/>
                      <a:pt x="122" y="104"/>
                      <a:pt x="121" y="105"/>
                    </a:cubicBezTo>
                    <a:cubicBezTo>
                      <a:pt x="121" y="108"/>
                      <a:pt x="118" y="110"/>
                      <a:pt x="115" y="110"/>
                    </a:cubicBezTo>
                    <a:lnTo>
                      <a:pt x="116" y="110"/>
                    </a:lnTo>
                    <a:cubicBezTo>
                      <a:pt x="114" y="111"/>
                      <a:pt x="112" y="110"/>
                      <a:pt x="111" y="109"/>
                    </a:cubicBezTo>
                    <a:cubicBezTo>
                      <a:pt x="111" y="108"/>
                      <a:pt x="111" y="107"/>
                      <a:pt x="111" y="106"/>
                    </a:cubicBezTo>
                    <a:lnTo>
                      <a:pt x="111" y="105"/>
                    </a:lnTo>
                    <a:cubicBezTo>
                      <a:pt x="107" y="107"/>
                      <a:pt x="105" y="105"/>
                      <a:pt x="103" y="102"/>
                    </a:cubicBezTo>
                    <a:cubicBezTo>
                      <a:pt x="104" y="104"/>
                      <a:pt x="106" y="110"/>
                      <a:pt x="104" y="111"/>
                    </a:cubicBezTo>
                    <a:cubicBezTo>
                      <a:pt x="100" y="113"/>
                      <a:pt x="101" y="107"/>
                      <a:pt x="99" y="107"/>
                    </a:cubicBezTo>
                    <a:cubicBezTo>
                      <a:pt x="99" y="108"/>
                      <a:pt x="99" y="111"/>
                      <a:pt x="98" y="112"/>
                    </a:cubicBezTo>
                    <a:cubicBezTo>
                      <a:pt x="97" y="113"/>
                      <a:pt x="95" y="113"/>
                      <a:pt x="95" y="112"/>
                    </a:cubicBezTo>
                    <a:cubicBezTo>
                      <a:pt x="94" y="108"/>
                      <a:pt x="95" y="105"/>
                      <a:pt x="95" y="101"/>
                    </a:cubicBezTo>
                    <a:cubicBezTo>
                      <a:pt x="94" y="102"/>
                      <a:pt x="93" y="104"/>
                      <a:pt x="92" y="105"/>
                    </a:cubicBezTo>
                    <a:cubicBezTo>
                      <a:pt x="89" y="108"/>
                      <a:pt x="85" y="109"/>
                      <a:pt x="82" y="106"/>
                    </a:cubicBezTo>
                    <a:lnTo>
                      <a:pt x="83" y="105"/>
                    </a:lnTo>
                    <a:lnTo>
                      <a:pt x="83" y="104"/>
                    </a:lnTo>
                    <a:cubicBezTo>
                      <a:pt x="81" y="102"/>
                      <a:pt x="78" y="101"/>
                      <a:pt x="76" y="101"/>
                    </a:cubicBezTo>
                    <a:cubicBezTo>
                      <a:pt x="79" y="95"/>
                      <a:pt x="86" y="93"/>
                      <a:pt x="91" y="88"/>
                    </a:cubicBezTo>
                    <a:cubicBezTo>
                      <a:pt x="93" y="89"/>
                      <a:pt x="94" y="90"/>
                      <a:pt x="96" y="88"/>
                    </a:cubicBezTo>
                    <a:cubicBezTo>
                      <a:pt x="95" y="88"/>
                      <a:pt x="92" y="87"/>
                      <a:pt x="91" y="87"/>
                    </a:cubicBezTo>
                    <a:lnTo>
                      <a:pt x="91" y="86"/>
                    </a:lnTo>
                    <a:cubicBezTo>
                      <a:pt x="90" y="85"/>
                      <a:pt x="92" y="82"/>
                      <a:pt x="94" y="81"/>
                    </a:cubicBezTo>
                    <a:cubicBezTo>
                      <a:pt x="91" y="81"/>
                      <a:pt x="89" y="81"/>
                      <a:pt x="87" y="80"/>
                    </a:cubicBezTo>
                    <a:cubicBezTo>
                      <a:pt x="86" y="79"/>
                      <a:pt x="86" y="79"/>
                      <a:pt x="86" y="78"/>
                    </a:cubicBezTo>
                    <a:lnTo>
                      <a:pt x="85" y="77"/>
                    </a:lnTo>
                    <a:lnTo>
                      <a:pt x="84" y="78"/>
                    </a:lnTo>
                    <a:cubicBezTo>
                      <a:pt x="84" y="78"/>
                      <a:pt x="84" y="79"/>
                      <a:pt x="85" y="79"/>
                    </a:cubicBezTo>
                    <a:lnTo>
                      <a:pt x="85" y="80"/>
                    </a:lnTo>
                    <a:cubicBezTo>
                      <a:pt x="83" y="83"/>
                      <a:pt x="77" y="87"/>
                      <a:pt x="73" y="88"/>
                    </a:cubicBezTo>
                    <a:cubicBezTo>
                      <a:pt x="68" y="85"/>
                      <a:pt x="65" y="80"/>
                      <a:pt x="65" y="75"/>
                    </a:cubicBezTo>
                    <a:cubicBezTo>
                      <a:pt x="66" y="75"/>
                      <a:pt x="67" y="74"/>
                      <a:pt x="68" y="74"/>
                    </a:cubicBezTo>
                    <a:cubicBezTo>
                      <a:pt x="63" y="74"/>
                      <a:pt x="65" y="72"/>
                      <a:pt x="65" y="69"/>
                    </a:cubicBezTo>
                    <a:cubicBezTo>
                      <a:pt x="61" y="71"/>
                      <a:pt x="58" y="73"/>
                      <a:pt x="54" y="72"/>
                    </a:cubicBezTo>
                    <a:cubicBezTo>
                      <a:pt x="54" y="72"/>
                      <a:pt x="54" y="71"/>
                      <a:pt x="53" y="70"/>
                    </a:cubicBezTo>
                    <a:cubicBezTo>
                      <a:pt x="53" y="75"/>
                      <a:pt x="49" y="76"/>
                      <a:pt x="46" y="77"/>
                    </a:cubicBezTo>
                    <a:cubicBezTo>
                      <a:pt x="48" y="78"/>
                      <a:pt x="50" y="76"/>
                      <a:pt x="52" y="77"/>
                    </a:cubicBezTo>
                    <a:cubicBezTo>
                      <a:pt x="56" y="78"/>
                      <a:pt x="55" y="89"/>
                      <a:pt x="55" y="92"/>
                    </a:cubicBezTo>
                    <a:cubicBezTo>
                      <a:pt x="55" y="92"/>
                      <a:pt x="53" y="91"/>
                      <a:pt x="52" y="91"/>
                    </a:cubicBezTo>
                    <a:cubicBezTo>
                      <a:pt x="51" y="88"/>
                      <a:pt x="45" y="88"/>
                      <a:pt x="43" y="90"/>
                    </a:cubicBezTo>
                    <a:cubicBezTo>
                      <a:pt x="44" y="90"/>
                      <a:pt x="49" y="89"/>
                      <a:pt x="50" y="91"/>
                    </a:cubicBezTo>
                    <a:cubicBezTo>
                      <a:pt x="50" y="91"/>
                      <a:pt x="47" y="94"/>
                      <a:pt x="46" y="95"/>
                    </a:cubicBezTo>
                    <a:cubicBezTo>
                      <a:pt x="51" y="94"/>
                      <a:pt x="52" y="91"/>
                      <a:pt x="56" y="96"/>
                    </a:cubicBezTo>
                    <a:cubicBezTo>
                      <a:pt x="57" y="96"/>
                      <a:pt x="59" y="99"/>
                      <a:pt x="59" y="99"/>
                    </a:cubicBezTo>
                    <a:cubicBezTo>
                      <a:pt x="61" y="98"/>
                      <a:pt x="67" y="98"/>
                      <a:pt x="68" y="99"/>
                    </a:cubicBezTo>
                    <a:cubicBezTo>
                      <a:pt x="68" y="101"/>
                      <a:pt x="66" y="102"/>
                      <a:pt x="65" y="104"/>
                    </a:cubicBezTo>
                    <a:cubicBezTo>
                      <a:pt x="71" y="101"/>
                      <a:pt x="75" y="100"/>
                      <a:pt x="81" y="104"/>
                    </a:cubicBezTo>
                    <a:lnTo>
                      <a:pt x="80" y="104"/>
                    </a:lnTo>
                    <a:cubicBezTo>
                      <a:pt x="79" y="106"/>
                      <a:pt x="82" y="109"/>
                      <a:pt x="81" y="112"/>
                    </a:cubicBezTo>
                    <a:cubicBezTo>
                      <a:pt x="79" y="117"/>
                      <a:pt x="74" y="115"/>
                      <a:pt x="73" y="115"/>
                    </a:cubicBezTo>
                    <a:cubicBezTo>
                      <a:pt x="72" y="116"/>
                      <a:pt x="73" y="118"/>
                      <a:pt x="69" y="118"/>
                    </a:cubicBezTo>
                    <a:cubicBezTo>
                      <a:pt x="68" y="117"/>
                      <a:pt x="67" y="115"/>
                      <a:pt x="66" y="114"/>
                    </a:cubicBezTo>
                    <a:cubicBezTo>
                      <a:pt x="63" y="118"/>
                      <a:pt x="58" y="119"/>
                      <a:pt x="54" y="117"/>
                    </a:cubicBezTo>
                    <a:cubicBezTo>
                      <a:pt x="53" y="116"/>
                      <a:pt x="53" y="115"/>
                      <a:pt x="52" y="114"/>
                    </a:cubicBezTo>
                    <a:cubicBezTo>
                      <a:pt x="52" y="113"/>
                      <a:pt x="53" y="112"/>
                      <a:pt x="52" y="111"/>
                    </a:cubicBezTo>
                    <a:cubicBezTo>
                      <a:pt x="51" y="115"/>
                      <a:pt x="45" y="119"/>
                      <a:pt x="43" y="113"/>
                    </a:cubicBezTo>
                    <a:lnTo>
                      <a:pt x="42" y="113"/>
                    </a:lnTo>
                    <a:cubicBezTo>
                      <a:pt x="41" y="114"/>
                      <a:pt x="39" y="116"/>
                      <a:pt x="37" y="117"/>
                    </a:cubicBezTo>
                    <a:cubicBezTo>
                      <a:pt x="35" y="112"/>
                      <a:pt x="40" y="109"/>
                      <a:pt x="41" y="105"/>
                    </a:cubicBezTo>
                    <a:cubicBezTo>
                      <a:pt x="38" y="105"/>
                      <a:pt x="34" y="110"/>
                      <a:pt x="31" y="106"/>
                    </a:cubicBezTo>
                    <a:cubicBezTo>
                      <a:pt x="31" y="104"/>
                      <a:pt x="31" y="103"/>
                      <a:pt x="30" y="103"/>
                    </a:cubicBezTo>
                    <a:lnTo>
                      <a:pt x="29" y="103"/>
                    </a:lnTo>
                    <a:cubicBezTo>
                      <a:pt x="29" y="106"/>
                      <a:pt x="24" y="110"/>
                      <a:pt x="21" y="110"/>
                    </a:cubicBezTo>
                    <a:cubicBezTo>
                      <a:pt x="20" y="109"/>
                      <a:pt x="20" y="109"/>
                      <a:pt x="19" y="108"/>
                    </a:cubicBezTo>
                    <a:lnTo>
                      <a:pt x="20" y="107"/>
                    </a:lnTo>
                    <a:cubicBezTo>
                      <a:pt x="18" y="107"/>
                      <a:pt x="10" y="111"/>
                      <a:pt x="9" y="108"/>
                    </a:cubicBezTo>
                    <a:cubicBezTo>
                      <a:pt x="10" y="102"/>
                      <a:pt x="15" y="99"/>
                      <a:pt x="20" y="98"/>
                    </a:cubicBezTo>
                    <a:lnTo>
                      <a:pt x="20" y="97"/>
                    </a:lnTo>
                    <a:cubicBezTo>
                      <a:pt x="19" y="97"/>
                      <a:pt x="17" y="96"/>
                      <a:pt x="16" y="97"/>
                    </a:cubicBezTo>
                    <a:cubicBezTo>
                      <a:pt x="15" y="91"/>
                      <a:pt x="21" y="91"/>
                      <a:pt x="22" y="90"/>
                    </a:cubicBezTo>
                    <a:cubicBezTo>
                      <a:pt x="21" y="89"/>
                      <a:pt x="19" y="89"/>
                      <a:pt x="18" y="89"/>
                    </a:cubicBezTo>
                    <a:cubicBezTo>
                      <a:pt x="19" y="87"/>
                      <a:pt x="22" y="84"/>
                      <a:pt x="24" y="84"/>
                    </a:cubicBezTo>
                    <a:cubicBezTo>
                      <a:pt x="26" y="83"/>
                      <a:pt x="26" y="84"/>
                      <a:pt x="28" y="84"/>
                    </a:cubicBezTo>
                    <a:cubicBezTo>
                      <a:pt x="28" y="84"/>
                      <a:pt x="28" y="85"/>
                      <a:pt x="29" y="85"/>
                    </a:cubicBezTo>
                    <a:cubicBezTo>
                      <a:pt x="31" y="89"/>
                      <a:pt x="36" y="86"/>
                      <a:pt x="36" y="85"/>
                    </a:cubicBezTo>
                    <a:cubicBezTo>
                      <a:pt x="33" y="85"/>
                      <a:pt x="32" y="88"/>
                      <a:pt x="29" y="84"/>
                    </a:cubicBezTo>
                    <a:lnTo>
                      <a:pt x="30" y="83"/>
                    </a:lnTo>
                    <a:cubicBezTo>
                      <a:pt x="27" y="82"/>
                      <a:pt x="25" y="83"/>
                      <a:pt x="23" y="81"/>
                    </a:cubicBezTo>
                    <a:cubicBezTo>
                      <a:pt x="23" y="79"/>
                      <a:pt x="24" y="75"/>
                      <a:pt x="24" y="75"/>
                    </a:cubicBezTo>
                    <a:cubicBezTo>
                      <a:pt x="22" y="77"/>
                      <a:pt x="19" y="81"/>
                      <a:pt x="16" y="80"/>
                    </a:cubicBezTo>
                    <a:cubicBezTo>
                      <a:pt x="14" y="82"/>
                      <a:pt x="12" y="82"/>
                      <a:pt x="10" y="82"/>
                    </a:cubicBezTo>
                    <a:cubicBezTo>
                      <a:pt x="11" y="79"/>
                      <a:pt x="12" y="76"/>
                      <a:pt x="15" y="74"/>
                    </a:cubicBezTo>
                    <a:cubicBezTo>
                      <a:pt x="18" y="75"/>
                      <a:pt x="23" y="72"/>
                      <a:pt x="22" y="69"/>
                    </a:cubicBezTo>
                    <a:cubicBezTo>
                      <a:pt x="22" y="69"/>
                      <a:pt x="22" y="68"/>
                      <a:pt x="21" y="68"/>
                    </a:cubicBezTo>
                    <a:cubicBezTo>
                      <a:pt x="21" y="70"/>
                      <a:pt x="18" y="73"/>
                      <a:pt x="16" y="73"/>
                    </a:cubicBezTo>
                    <a:cubicBezTo>
                      <a:pt x="15" y="72"/>
                      <a:pt x="13" y="71"/>
                      <a:pt x="12" y="70"/>
                    </a:cubicBezTo>
                    <a:cubicBezTo>
                      <a:pt x="12" y="71"/>
                      <a:pt x="11" y="71"/>
                      <a:pt x="11" y="71"/>
                    </a:cubicBezTo>
                    <a:cubicBezTo>
                      <a:pt x="8" y="72"/>
                      <a:pt x="6" y="74"/>
                      <a:pt x="3" y="74"/>
                    </a:cubicBezTo>
                    <a:cubicBezTo>
                      <a:pt x="3" y="71"/>
                      <a:pt x="7" y="68"/>
                      <a:pt x="9" y="67"/>
                    </a:cubicBezTo>
                    <a:cubicBezTo>
                      <a:pt x="7" y="67"/>
                      <a:pt x="3" y="67"/>
                      <a:pt x="2" y="65"/>
                    </a:cubicBezTo>
                    <a:cubicBezTo>
                      <a:pt x="0" y="62"/>
                      <a:pt x="8" y="60"/>
                      <a:pt x="11" y="62"/>
                    </a:cubicBezTo>
                  </a:path>
                </a:pathLst>
              </a:custGeom>
              <a:solidFill>
                <a:srgbClr val="40A04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742" name="Freeform 33"/>
            <p:cNvSpPr>
              <a:spLocks/>
            </p:cNvSpPr>
            <p:nvPr/>
          </p:nvSpPr>
          <p:spPr bwMode="auto">
            <a:xfrm>
              <a:off x="6327" y="5969"/>
              <a:ext cx="1137" cy="931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2" y="0"/>
                </a:cxn>
                <a:cxn ang="0">
                  <a:pos x="31" y="22"/>
                </a:cxn>
                <a:cxn ang="0">
                  <a:pos x="22" y="28"/>
                </a:cxn>
                <a:cxn ang="0">
                  <a:pos x="3" y="31"/>
                </a:cxn>
                <a:cxn ang="0">
                  <a:pos x="0" y="30"/>
                </a:cxn>
                <a:cxn ang="0">
                  <a:pos x="15" y="27"/>
                </a:cxn>
                <a:cxn ang="0">
                  <a:pos x="21" y="23"/>
                </a:cxn>
                <a:cxn ang="0">
                  <a:pos x="29" y="18"/>
                </a:cxn>
                <a:cxn ang="0">
                  <a:pos x="30" y="0"/>
                </a:cxn>
              </a:cxnLst>
              <a:rect l="0" t="0" r="r" b="b"/>
              <a:pathLst>
                <a:path w="34" h="31">
                  <a:moveTo>
                    <a:pt x="30" y="0"/>
                  </a:moveTo>
                  <a:lnTo>
                    <a:pt x="32" y="0"/>
                  </a:lnTo>
                  <a:cubicBezTo>
                    <a:pt x="34" y="7"/>
                    <a:pt x="34" y="16"/>
                    <a:pt x="31" y="22"/>
                  </a:cubicBezTo>
                  <a:cubicBezTo>
                    <a:pt x="28" y="24"/>
                    <a:pt x="25" y="27"/>
                    <a:pt x="22" y="28"/>
                  </a:cubicBezTo>
                  <a:cubicBezTo>
                    <a:pt x="20" y="30"/>
                    <a:pt x="8" y="29"/>
                    <a:pt x="3" y="31"/>
                  </a:cubicBezTo>
                  <a:lnTo>
                    <a:pt x="0" y="30"/>
                  </a:lnTo>
                  <a:cubicBezTo>
                    <a:pt x="2" y="30"/>
                    <a:pt x="13" y="28"/>
                    <a:pt x="15" y="27"/>
                  </a:cubicBezTo>
                  <a:cubicBezTo>
                    <a:pt x="17" y="26"/>
                    <a:pt x="19" y="24"/>
                    <a:pt x="21" y="23"/>
                  </a:cubicBezTo>
                  <a:cubicBezTo>
                    <a:pt x="25" y="22"/>
                    <a:pt x="26" y="23"/>
                    <a:pt x="29" y="18"/>
                  </a:cubicBezTo>
                  <a:cubicBezTo>
                    <a:pt x="32" y="13"/>
                    <a:pt x="31" y="6"/>
                    <a:pt x="30" y="0"/>
                  </a:cubicBezTo>
                </a:path>
              </a:pathLst>
            </a:custGeom>
            <a:solidFill>
              <a:srgbClr val="7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43" name="Freeform 34"/>
            <p:cNvSpPr>
              <a:spLocks/>
            </p:cNvSpPr>
            <p:nvPr/>
          </p:nvSpPr>
          <p:spPr bwMode="auto">
            <a:xfrm>
              <a:off x="6628" y="5908"/>
              <a:ext cx="2075" cy="1263"/>
            </a:xfrm>
            <a:custGeom>
              <a:avLst/>
              <a:gdLst/>
              <a:ahLst/>
              <a:cxnLst>
                <a:cxn ang="0">
                  <a:pos x="14" y="34"/>
                </a:cxn>
                <a:cxn ang="0">
                  <a:pos x="14" y="32"/>
                </a:cxn>
                <a:cxn ang="0">
                  <a:pos x="25" y="25"/>
                </a:cxn>
                <a:cxn ang="0">
                  <a:pos x="24" y="25"/>
                </a:cxn>
                <a:cxn ang="0">
                  <a:pos x="25" y="24"/>
                </a:cxn>
                <a:cxn ang="0">
                  <a:pos x="24" y="24"/>
                </a:cxn>
                <a:cxn ang="0">
                  <a:pos x="25" y="2"/>
                </a:cxn>
                <a:cxn ang="0">
                  <a:pos x="28" y="0"/>
                </a:cxn>
                <a:cxn ang="0">
                  <a:pos x="34" y="2"/>
                </a:cxn>
                <a:cxn ang="0">
                  <a:pos x="40" y="20"/>
                </a:cxn>
                <a:cxn ang="0">
                  <a:pos x="39" y="20"/>
                </a:cxn>
                <a:cxn ang="0">
                  <a:pos x="49" y="25"/>
                </a:cxn>
                <a:cxn ang="0">
                  <a:pos x="62" y="30"/>
                </a:cxn>
                <a:cxn ang="0">
                  <a:pos x="48" y="27"/>
                </a:cxn>
                <a:cxn ang="0">
                  <a:pos x="47" y="28"/>
                </a:cxn>
                <a:cxn ang="0">
                  <a:pos x="45" y="26"/>
                </a:cxn>
                <a:cxn ang="0">
                  <a:pos x="44" y="27"/>
                </a:cxn>
                <a:cxn ang="0">
                  <a:pos x="57" y="35"/>
                </a:cxn>
                <a:cxn ang="0">
                  <a:pos x="61" y="40"/>
                </a:cxn>
                <a:cxn ang="0">
                  <a:pos x="51" y="36"/>
                </a:cxn>
                <a:cxn ang="0">
                  <a:pos x="41" y="32"/>
                </a:cxn>
                <a:cxn ang="0">
                  <a:pos x="34" y="25"/>
                </a:cxn>
                <a:cxn ang="0">
                  <a:pos x="34" y="26"/>
                </a:cxn>
                <a:cxn ang="0">
                  <a:pos x="36" y="30"/>
                </a:cxn>
                <a:cxn ang="0">
                  <a:pos x="30" y="30"/>
                </a:cxn>
                <a:cxn ang="0">
                  <a:pos x="31" y="28"/>
                </a:cxn>
                <a:cxn ang="0">
                  <a:pos x="30" y="13"/>
                </a:cxn>
                <a:cxn ang="0">
                  <a:pos x="29" y="13"/>
                </a:cxn>
                <a:cxn ang="0">
                  <a:pos x="30" y="28"/>
                </a:cxn>
                <a:cxn ang="0">
                  <a:pos x="25" y="32"/>
                </a:cxn>
                <a:cxn ang="0">
                  <a:pos x="15" y="37"/>
                </a:cxn>
                <a:cxn ang="0">
                  <a:pos x="11" y="37"/>
                </a:cxn>
                <a:cxn ang="0">
                  <a:pos x="10" y="38"/>
                </a:cxn>
                <a:cxn ang="0">
                  <a:pos x="3" y="41"/>
                </a:cxn>
                <a:cxn ang="0">
                  <a:pos x="0" y="42"/>
                </a:cxn>
                <a:cxn ang="0">
                  <a:pos x="14" y="34"/>
                </a:cxn>
              </a:cxnLst>
              <a:rect l="0" t="0" r="r" b="b"/>
              <a:pathLst>
                <a:path w="62" h="42">
                  <a:moveTo>
                    <a:pt x="14" y="34"/>
                  </a:moveTo>
                  <a:cubicBezTo>
                    <a:pt x="14" y="34"/>
                    <a:pt x="14" y="32"/>
                    <a:pt x="14" y="32"/>
                  </a:cubicBezTo>
                  <a:cubicBezTo>
                    <a:pt x="17" y="29"/>
                    <a:pt x="22" y="27"/>
                    <a:pt x="25" y="25"/>
                  </a:cubicBezTo>
                  <a:lnTo>
                    <a:pt x="24" y="25"/>
                  </a:lnTo>
                  <a:lnTo>
                    <a:pt x="25" y="24"/>
                  </a:lnTo>
                  <a:lnTo>
                    <a:pt x="24" y="24"/>
                  </a:lnTo>
                  <a:cubicBezTo>
                    <a:pt x="26" y="18"/>
                    <a:pt x="26" y="8"/>
                    <a:pt x="25" y="2"/>
                  </a:cubicBezTo>
                  <a:lnTo>
                    <a:pt x="28" y="0"/>
                  </a:lnTo>
                  <a:cubicBezTo>
                    <a:pt x="29" y="2"/>
                    <a:pt x="32" y="2"/>
                    <a:pt x="34" y="2"/>
                  </a:cubicBezTo>
                  <a:cubicBezTo>
                    <a:pt x="35" y="8"/>
                    <a:pt x="36" y="15"/>
                    <a:pt x="40" y="20"/>
                  </a:cubicBezTo>
                  <a:lnTo>
                    <a:pt x="39" y="20"/>
                  </a:lnTo>
                  <a:cubicBezTo>
                    <a:pt x="38" y="24"/>
                    <a:pt x="46" y="25"/>
                    <a:pt x="49" y="25"/>
                  </a:cubicBezTo>
                  <a:cubicBezTo>
                    <a:pt x="54" y="30"/>
                    <a:pt x="57" y="27"/>
                    <a:pt x="62" y="30"/>
                  </a:cubicBezTo>
                  <a:cubicBezTo>
                    <a:pt x="57" y="29"/>
                    <a:pt x="52" y="30"/>
                    <a:pt x="48" y="27"/>
                  </a:cubicBezTo>
                  <a:lnTo>
                    <a:pt x="47" y="28"/>
                  </a:lnTo>
                  <a:cubicBezTo>
                    <a:pt x="46" y="28"/>
                    <a:pt x="46" y="27"/>
                    <a:pt x="45" y="26"/>
                  </a:cubicBezTo>
                  <a:cubicBezTo>
                    <a:pt x="45" y="26"/>
                    <a:pt x="44" y="27"/>
                    <a:pt x="44" y="27"/>
                  </a:cubicBezTo>
                  <a:cubicBezTo>
                    <a:pt x="47" y="31"/>
                    <a:pt x="53" y="32"/>
                    <a:pt x="57" y="35"/>
                  </a:cubicBezTo>
                  <a:cubicBezTo>
                    <a:pt x="58" y="36"/>
                    <a:pt x="60" y="38"/>
                    <a:pt x="61" y="40"/>
                  </a:cubicBezTo>
                  <a:cubicBezTo>
                    <a:pt x="58" y="38"/>
                    <a:pt x="55" y="35"/>
                    <a:pt x="51" y="36"/>
                  </a:cubicBezTo>
                  <a:cubicBezTo>
                    <a:pt x="48" y="33"/>
                    <a:pt x="44" y="33"/>
                    <a:pt x="41" y="32"/>
                  </a:cubicBezTo>
                  <a:cubicBezTo>
                    <a:pt x="37" y="31"/>
                    <a:pt x="36" y="28"/>
                    <a:pt x="34" y="25"/>
                  </a:cubicBezTo>
                  <a:cubicBezTo>
                    <a:pt x="34" y="25"/>
                    <a:pt x="34" y="25"/>
                    <a:pt x="34" y="26"/>
                  </a:cubicBezTo>
                  <a:cubicBezTo>
                    <a:pt x="34" y="27"/>
                    <a:pt x="35" y="29"/>
                    <a:pt x="36" y="30"/>
                  </a:cubicBezTo>
                  <a:cubicBezTo>
                    <a:pt x="35" y="30"/>
                    <a:pt x="31" y="30"/>
                    <a:pt x="30" y="30"/>
                  </a:cubicBezTo>
                  <a:cubicBezTo>
                    <a:pt x="30" y="30"/>
                    <a:pt x="31" y="29"/>
                    <a:pt x="31" y="28"/>
                  </a:cubicBezTo>
                  <a:cubicBezTo>
                    <a:pt x="32" y="26"/>
                    <a:pt x="33" y="14"/>
                    <a:pt x="30" y="13"/>
                  </a:cubicBezTo>
                  <a:lnTo>
                    <a:pt x="29" y="13"/>
                  </a:lnTo>
                  <a:cubicBezTo>
                    <a:pt x="31" y="18"/>
                    <a:pt x="31" y="24"/>
                    <a:pt x="30" y="28"/>
                  </a:cubicBezTo>
                  <a:lnTo>
                    <a:pt x="25" y="32"/>
                  </a:lnTo>
                  <a:cubicBezTo>
                    <a:pt x="21" y="32"/>
                    <a:pt x="19" y="35"/>
                    <a:pt x="15" y="37"/>
                  </a:cubicBezTo>
                  <a:cubicBezTo>
                    <a:pt x="14" y="37"/>
                    <a:pt x="13" y="37"/>
                    <a:pt x="11" y="37"/>
                  </a:cubicBezTo>
                  <a:cubicBezTo>
                    <a:pt x="11" y="37"/>
                    <a:pt x="10" y="38"/>
                    <a:pt x="10" y="38"/>
                  </a:cubicBezTo>
                  <a:cubicBezTo>
                    <a:pt x="7" y="39"/>
                    <a:pt x="5" y="41"/>
                    <a:pt x="3" y="41"/>
                  </a:cubicBezTo>
                  <a:cubicBezTo>
                    <a:pt x="2" y="41"/>
                    <a:pt x="1" y="42"/>
                    <a:pt x="0" y="42"/>
                  </a:cubicBezTo>
                  <a:cubicBezTo>
                    <a:pt x="5" y="39"/>
                    <a:pt x="10" y="37"/>
                    <a:pt x="14" y="34"/>
                  </a:cubicBezTo>
                </a:path>
              </a:pathLst>
            </a:custGeom>
            <a:solidFill>
              <a:srgbClr val="BF3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44" name="Freeform 35"/>
            <p:cNvSpPr>
              <a:spLocks/>
            </p:cNvSpPr>
            <p:nvPr/>
          </p:nvSpPr>
          <p:spPr bwMode="auto">
            <a:xfrm>
              <a:off x="7097" y="4557"/>
              <a:ext cx="1272" cy="841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0" y="0"/>
                </a:cxn>
                <a:cxn ang="0">
                  <a:pos x="12" y="9"/>
                </a:cxn>
                <a:cxn ang="0">
                  <a:pos x="21" y="17"/>
                </a:cxn>
                <a:cxn ang="0">
                  <a:pos x="27" y="15"/>
                </a:cxn>
                <a:cxn ang="0">
                  <a:pos x="34" y="9"/>
                </a:cxn>
                <a:cxn ang="0">
                  <a:pos x="38" y="11"/>
                </a:cxn>
                <a:cxn ang="0">
                  <a:pos x="38" y="15"/>
                </a:cxn>
                <a:cxn ang="0">
                  <a:pos x="22" y="28"/>
                </a:cxn>
                <a:cxn ang="0">
                  <a:pos x="18" y="28"/>
                </a:cxn>
                <a:cxn ang="0">
                  <a:pos x="18" y="27"/>
                </a:cxn>
                <a:cxn ang="0">
                  <a:pos x="9" y="25"/>
                </a:cxn>
                <a:cxn ang="0">
                  <a:pos x="5" y="20"/>
                </a:cxn>
                <a:cxn ang="0">
                  <a:pos x="5" y="16"/>
                </a:cxn>
                <a:cxn ang="0">
                  <a:pos x="4" y="7"/>
                </a:cxn>
                <a:cxn ang="0">
                  <a:pos x="0" y="4"/>
                </a:cxn>
                <a:cxn ang="0">
                  <a:pos x="1" y="1"/>
                </a:cxn>
              </a:cxnLst>
              <a:rect l="0" t="0" r="r" b="b"/>
              <a:pathLst>
                <a:path w="38" h="28">
                  <a:moveTo>
                    <a:pt x="1" y="1"/>
                  </a:moveTo>
                  <a:cubicBezTo>
                    <a:pt x="4" y="3"/>
                    <a:pt x="8" y="2"/>
                    <a:pt x="10" y="0"/>
                  </a:cubicBezTo>
                  <a:cubicBezTo>
                    <a:pt x="12" y="2"/>
                    <a:pt x="11" y="6"/>
                    <a:pt x="12" y="9"/>
                  </a:cubicBezTo>
                  <a:cubicBezTo>
                    <a:pt x="13" y="11"/>
                    <a:pt x="18" y="16"/>
                    <a:pt x="21" y="17"/>
                  </a:cubicBezTo>
                  <a:cubicBezTo>
                    <a:pt x="23" y="18"/>
                    <a:pt x="26" y="17"/>
                    <a:pt x="27" y="15"/>
                  </a:cubicBezTo>
                  <a:cubicBezTo>
                    <a:pt x="29" y="13"/>
                    <a:pt x="31" y="11"/>
                    <a:pt x="34" y="9"/>
                  </a:cubicBezTo>
                  <a:cubicBezTo>
                    <a:pt x="35" y="11"/>
                    <a:pt x="37" y="10"/>
                    <a:pt x="38" y="11"/>
                  </a:cubicBezTo>
                  <a:cubicBezTo>
                    <a:pt x="38" y="12"/>
                    <a:pt x="37" y="13"/>
                    <a:pt x="38" y="15"/>
                  </a:cubicBezTo>
                  <a:cubicBezTo>
                    <a:pt x="33" y="20"/>
                    <a:pt x="25" y="22"/>
                    <a:pt x="22" y="28"/>
                  </a:cubicBezTo>
                  <a:lnTo>
                    <a:pt x="18" y="28"/>
                  </a:lnTo>
                  <a:lnTo>
                    <a:pt x="18" y="27"/>
                  </a:lnTo>
                  <a:cubicBezTo>
                    <a:pt x="16" y="24"/>
                    <a:pt x="12" y="24"/>
                    <a:pt x="9" y="25"/>
                  </a:cubicBezTo>
                  <a:cubicBezTo>
                    <a:pt x="8" y="23"/>
                    <a:pt x="5" y="22"/>
                    <a:pt x="5" y="20"/>
                  </a:cubicBezTo>
                  <a:cubicBezTo>
                    <a:pt x="5" y="19"/>
                    <a:pt x="5" y="17"/>
                    <a:pt x="5" y="16"/>
                  </a:cubicBezTo>
                  <a:cubicBezTo>
                    <a:pt x="5" y="13"/>
                    <a:pt x="4" y="10"/>
                    <a:pt x="4" y="7"/>
                  </a:cubicBezTo>
                  <a:cubicBezTo>
                    <a:pt x="4" y="6"/>
                    <a:pt x="2" y="4"/>
                    <a:pt x="0" y="4"/>
                  </a:cubicBezTo>
                  <a:lnTo>
                    <a:pt x="1" y="1"/>
                  </a:lnTo>
                </a:path>
              </a:pathLst>
            </a:custGeom>
            <a:solidFill>
              <a:srgbClr val="BF3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45" name="Freeform 36"/>
            <p:cNvSpPr>
              <a:spLocks/>
            </p:cNvSpPr>
            <p:nvPr/>
          </p:nvSpPr>
          <p:spPr bwMode="auto">
            <a:xfrm>
              <a:off x="7298" y="4827"/>
              <a:ext cx="100" cy="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3" y="15"/>
                </a:cxn>
                <a:cxn ang="0">
                  <a:pos x="0" y="0"/>
                </a:cxn>
              </a:cxnLst>
              <a:rect l="0" t="0" r="r" b="b"/>
              <a:pathLst>
                <a:path w="3" h="15">
                  <a:moveTo>
                    <a:pt x="0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ubicBezTo>
                    <a:pt x="1" y="6"/>
                    <a:pt x="3" y="10"/>
                    <a:pt x="3" y="15"/>
                  </a:cubicBezTo>
                  <a:cubicBezTo>
                    <a:pt x="1" y="14"/>
                    <a:pt x="0" y="2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46" name="Freeform 37"/>
            <p:cNvSpPr>
              <a:spLocks/>
            </p:cNvSpPr>
            <p:nvPr/>
          </p:nvSpPr>
          <p:spPr bwMode="auto">
            <a:xfrm>
              <a:off x="7432" y="5007"/>
              <a:ext cx="267" cy="18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3"/>
                </a:cxn>
                <a:cxn ang="0">
                  <a:pos x="8" y="5"/>
                </a:cxn>
                <a:cxn ang="0">
                  <a:pos x="7" y="5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8" h="6">
                  <a:moveTo>
                    <a:pt x="2" y="0"/>
                  </a:moveTo>
                  <a:cubicBezTo>
                    <a:pt x="3" y="1"/>
                    <a:pt x="3" y="2"/>
                    <a:pt x="3" y="3"/>
                  </a:cubicBezTo>
                  <a:cubicBezTo>
                    <a:pt x="5" y="5"/>
                    <a:pt x="7" y="4"/>
                    <a:pt x="8" y="5"/>
                  </a:cubicBezTo>
                  <a:lnTo>
                    <a:pt x="7" y="5"/>
                  </a:lnTo>
                  <a:cubicBezTo>
                    <a:pt x="4" y="6"/>
                    <a:pt x="0" y="3"/>
                    <a:pt x="1" y="0"/>
                  </a:cubicBez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47" name="Freeform 38"/>
            <p:cNvSpPr>
              <a:spLocks/>
            </p:cNvSpPr>
            <p:nvPr/>
          </p:nvSpPr>
          <p:spPr bwMode="auto">
            <a:xfrm>
              <a:off x="7732" y="5037"/>
              <a:ext cx="435" cy="2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" y="9"/>
                </a:cxn>
                <a:cxn ang="0">
                  <a:pos x="0" y="8"/>
                </a:cxn>
                <a:cxn ang="0">
                  <a:pos x="12" y="0"/>
                </a:cxn>
              </a:cxnLst>
              <a:rect l="0" t="0" r="r" b="b"/>
              <a:pathLst>
                <a:path w="13" h="9">
                  <a:moveTo>
                    <a:pt x="12" y="0"/>
                  </a:moveTo>
                  <a:cubicBezTo>
                    <a:pt x="13" y="2"/>
                    <a:pt x="3" y="5"/>
                    <a:pt x="1" y="9"/>
                  </a:cubicBezTo>
                  <a:lnTo>
                    <a:pt x="0" y="8"/>
                  </a:lnTo>
                  <a:cubicBezTo>
                    <a:pt x="1" y="5"/>
                    <a:pt x="9" y="2"/>
                    <a:pt x="12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48" name="Freeform 39"/>
            <p:cNvSpPr>
              <a:spLocks/>
            </p:cNvSpPr>
            <p:nvPr/>
          </p:nvSpPr>
          <p:spPr bwMode="auto">
            <a:xfrm>
              <a:off x="8536" y="4947"/>
              <a:ext cx="770" cy="571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23" y="4"/>
                </a:cxn>
                <a:cxn ang="0">
                  <a:pos x="17" y="7"/>
                </a:cxn>
                <a:cxn ang="0">
                  <a:pos x="22" y="12"/>
                </a:cxn>
                <a:cxn ang="0">
                  <a:pos x="22" y="13"/>
                </a:cxn>
                <a:cxn ang="0">
                  <a:pos x="15" y="15"/>
                </a:cxn>
                <a:cxn ang="0">
                  <a:pos x="5" y="17"/>
                </a:cxn>
                <a:cxn ang="0">
                  <a:pos x="8" y="10"/>
                </a:cxn>
                <a:cxn ang="0">
                  <a:pos x="0" y="8"/>
                </a:cxn>
                <a:cxn ang="0">
                  <a:pos x="12" y="1"/>
                </a:cxn>
                <a:cxn ang="0">
                  <a:pos x="22" y="3"/>
                </a:cxn>
              </a:cxnLst>
              <a:rect l="0" t="0" r="r" b="b"/>
              <a:pathLst>
                <a:path w="23" h="19">
                  <a:moveTo>
                    <a:pt x="22" y="3"/>
                  </a:moveTo>
                  <a:lnTo>
                    <a:pt x="23" y="4"/>
                  </a:lnTo>
                  <a:cubicBezTo>
                    <a:pt x="22" y="5"/>
                    <a:pt x="19" y="7"/>
                    <a:pt x="17" y="7"/>
                  </a:cubicBezTo>
                  <a:cubicBezTo>
                    <a:pt x="19" y="8"/>
                    <a:pt x="22" y="10"/>
                    <a:pt x="22" y="12"/>
                  </a:cubicBezTo>
                  <a:lnTo>
                    <a:pt x="22" y="13"/>
                  </a:lnTo>
                  <a:cubicBezTo>
                    <a:pt x="20" y="14"/>
                    <a:pt x="18" y="15"/>
                    <a:pt x="15" y="15"/>
                  </a:cubicBezTo>
                  <a:cubicBezTo>
                    <a:pt x="13" y="15"/>
                    <a:pt x="7" y="19"/>
                    <a:pt x="5" y="17"/>
                  </a:cubicBezTo>
                  <a:cubicBezTo>
                    <a:pt x="4" y="15"/>
                    <a:pt x="7" y="11"/>
                    <a:pt x="8" y="10"/>
                  </a:cubicBezTo>
                  <a:cubicBezTo>
                    <a:pt x="6" y="11"/>
                    <a:pt x="2" y="9"/>
                    <a:pt x="0" y="8"/>
                  </a:cubicBezTo>
                  <a:cubicBezTo>
                    <a:pt x="1" y="5"/>
                    <a:pt x="9" y="2"/>
                    <a:pt x="12" y="1"/>
                  </a:cubicBezTo>
                  <a:cubicBezTo>
                    <a:pt x="13" y="0"/>
                    <a:pt x="21" y="2"/>
                    <a:pt x="22" y="3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49" name="Freeform 40"/>
            <p:cNvSpPr>
              <a:spLocks/>
            </p:cNvSpPr>
            <p:nvPr/>
          </p:nvSpPr>
          <p:spPr bwMode="auto">
            <a:xfrm>
              <a:off x="8167" y="3475"/>
              <a:ext cx="771" cy="510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14" y="12"/>
                </a:cxn>
                <a:cxn ang="0">
                  <a:pos x="15" y="11"/>
                </a:cxn>
                <a:cxn ang="0">
                  <a:pos x="19" y="10"/>
                </a:cxn>
                <a:cxn ang="0">
                  <a:pos x="23" y="5"/>
                </a:cxn>
                <a:cxn ang="0">
                  <a:pos x="23" y="3"/>
                </a:cxn>
                <a:cxn ang="0">
                  <a:pos x="17" y="3"/>
                </a:cxn>
                <a:cxn ang="0">
                  <a:pos x="6" y="2"/>
                </a:cxn>
                <a:cxn ang="0">
                  <a:pos x="3" y="7"/>
                </a:cxn>
                <a:cxn ang="0">
                  <a:pos x="1" y="9"/>
                </a:cxn>
                <a:cxn ang="0">
                  <a:pos x="17" y="17"/>
                </a:cxn>
              </a:cxnLst>
              <a:rect l="0" t="0" r="r" b="b"/>
              <a:pathLst>
                <a:path w="23" h="17">
                  <a:moveTo>
                    <a:pt x="17" y="17"/>
                  </a:moveTo>
                  <a:cubicBezTo>
                    <a:pt x="16" y="16"/>
                    <a:pt x="15" y="14"/>
                    <a:pt x="14" y="12"/>
                  </a:cubicBezTo>
                  <a:lnTo>
                    <a:pt x="15" y="11"/>
                  </a:lnTo>
                  <a:cubicBezTo>
                    <a:pt x="16" y="10"/>
                    <a:pt x="18" y="10"/>
                    <a:pt x="19" y="10"/>
                  </a:cubicBezTo>
                  <a:cubicBezTo>
                    <a:pt x="21" y="9"/>
                    <a:pt x="23" y="7"/>
                    <a:pt x="23" y="5"/>
                  </a:cubicBezTo>
                  <a:lnTo>
                    <a:pt x="23" y="3"/>
                  </a:lnTo>
                  <a:cubicBezTo>
                    <a:pt x="21" y="3"/>
                    <a:pt x="18" y="3"/>
                    <a:pt x="17" y="3"/>
                  </a:cubicBezTo>
                  <a:cubicBezTo>
                    <a:pt x="15" y="1"/>
                    <a:pt x="9" y="0"/>
                    <a:pt x="6" y="2"/>
                  </a:cubicBezTo>
                  <a:cubicBezTo>
                    <a:pt x="4" y="3"/>
                    <a:pt x="4" y="5"/>
                    <a:pt x="3" y="7"/>
                  </a:cubicBezTo>
                  <a:cubicBezTo>
                    <a:pt x="2" y="7"/>
                    <a:pt x="2" y="8"/>
                    <a:pt x="1" y="9"/>
                  </a:cubicBezTo>
                  <a:cubicBezTo>
                    <a:pt x="0" y="15"/>
                    <a:pt x="13" y="17"/>
                    <a:pt x="17" y="17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50" name="Freeform 41"/>
            <p:cNvSpPr>
              <a:spLocks/>
            </p:cNvSpPr>
            <p:nvPr/>
          </p:nvSpPr>
          <p:spPr bwMode="auto">
            <a:xfrm>
              <a:off x="7699" y="4347"/>
              <a:ext cx="670" cy="42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9"/>
                </a:cxn>
                <a:cxn ang="0">
                  <a:pos x="6" y="10"/>
                </a:cxn>
                <a:cxn ang="0">
                  <a:pos x="9" y="14"/>
                </a:cxn>
                <a:cxn ang="0">
                  <a:pos x="10" y="14"/>
                </a:cxn>
                <a:cxn ang="0">
                  <a:pos x="15" y="10"/>
                </a:cxn>
                <a:cxn ang="0">
                  <a:pos x="20" y="10"/>
                </a:cxn>
                <a:cxn ang="0">
                  <a:pos x="20" y="9"/>
                </a:cxn>
                <a:cxn ang="0">
                  <a:pos x="16" y="6"/>
                </a:cxn>
                <a:cxn ang="0">
                  <a:pos x="15" y="5"/>
                </a:cxn>
                <a:cxn ang="0">
                  <a:pos x="4" y="3"/>
                </a:cxn>
                <a:cxn ang="0">
                  <a:pos x="0" y="8"/>
                </a:cxn>
              </a:cxnLst>
              <a:rect l="0" t="0" r="r" b="b"/>
              <a:pathLst>
                <a:path w="20" h="14">
                  <a:moveTo>
                    <a:pt x="0" y="8"/>
                  </a:moveTo>
                  <a:lnTo>
                    <a:pt x="0" y="9"/>
                  </a:lnTo>
                  <a:cubicBezTo>
                    <a:pt x="2" y="10"/>
                    <a:pt x="5" y="10"/>
                    <a:pt x="6" y="10"/>
                  </a:cubicBezTo>
                  <a:cubicBezTo>
                    <a:pt x="7" y="11"/>
                    <a:pt x="7" y="13"/>
                    <a:pt x="9" y="14"/>
                  </a:cubicBezTo>
                  <a:lnTo>
                    <a:pt x="10" y="14"/>
                  </a:lnTo>
                  <a:cubicBezTo>
                    <a:pt x="12" y="13"/>
                    <a:pt x="14" y="11"/>
                    <a:pt x="15" y="10"/>
                  </a:cubicBezTo>
                  <a:cubicBezTo>
                    <a:pt x="16" y="10"/>
                    <a:pt x="19" y="11"/>
                    <a:pt x="20" y="10"/>
                  </a:cubicBezTo>
                  <a:lnTo>
                    <a:pt x="20" y="9"/>
                  </a:lnTo>
                  <a:cubicBezTo>
                    <a:pt x="19" y="8"/>
                    <a:pt x="17" y="7"/>
                    <a:pt x="16" y="6"/>
                  </a:cubicBezTo>
                  <a:cubicBezTo>
                    <a:pt x="15" y="6"/>
                    <a:pt x="15" y="5"/>
                    <a:pt x="15" y="5"/>
                  </a:cubicBezTo>
                  <a:cubicBezTo>
                    <a:pt x="12" y="0"/>
                    <a:pt x="9" y="0"/>
                    <a:pt x="4" y="3"/>
                  </a:cubicBezTo>
                  <a:cubicBezTo>
                    <a:pt x="3" y="4"/>
                    <a:pt x="0" y="6"/>
                    <a:pt x="0" y="8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51" name="Freeform 42"/>
            <p:cNvSpPr>
              <a:spLocks/>
            </p:cNvSpPr>
            <p:nvPr/>
          </p:nvSpPr>
          <p:spPr bwMode="auto">
            <a:xfrm>
              <a:off x="5992" y="5007"/>
              <a:ext cx="669" cy="541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2" y="8"/>
                </a:cxn>
                <a:cxn ang="0">
                  <a:pos x="7" y="10"/>
                </a:cxn>
                <a:cxn ang="0">
                  <a:pos x="0" y="16"/>
                </a:cxn>
                <a:cxn ang="0">
                  <a:pos x="0" y="17"/>
                </a:cxn>
                <a:cxn ang="0">
                  <a:pos x="7" y="17"/>
                </a:cxn>
                <a:cxn ang="0">
                  <a:pos x="11" y="13"/>
                </a:cxn>
                <a:cxn ang="0">
                  <a:pos x="17" y="17"/>
                </a:cxn>
                <a:cxn ang="0">
                  <a:pos x="18" y="16"/>
                </a:cxn>
                <a:cxn ang="0">
                  <a:pos x="17" y="9"/>
                </a:cxn>
                <a:cxn ang="0">
                  <a:pos x="19" y="2"/>
                </a:cxn>
                <a:cxn ang="0">
                  <a:pos x="9" y="4"/>
                </a:cxn>
                <a:cxn ang="0">
                  <a:pos x="2" y="7"/>
                </a:cxn>
              </a:cxnLst>
              <a:rect l="0" t="0" r="r" b="b"/>
              <a:pathLst>
                <a:path w="20" h="18">
                  <a:moveTo>
                    <a:pt x="2" y="7"/>
                  </a:moveTo>
                  <a:lnTo>
                    <a:pt x="2" y="8"/>
                  </a:lnTo>
                  <a:cubicBezTo>
                    <a:pt x="3" y="9"/>
                    <a:pt x="6" y="10"/>
                    <a:pt x="7" y="10"/>
                  </a:cubicBezTo>
                  <a:cubicBezTo>
                    <a:pt x="5" y="11"/>
                    <a:pt x="1" y="14"/>
                    <a:pt x="0" y="16"/>
                  </a:cubicBezTo>
                  <a:lnTo>
                    <a:pt x="0" y="17"/>
                  </a:lnTo>
                  <a:cubicBezTo>
                    <a:pt x="2" y="18"/>
                    <a:pt x="5" y="17"/>
                    <a:pt x="7" y="17"/>
                  </a:cubicBezTo>
                  <a:cubicBezTo>
                    <a:pt x="7" y="15"/>
                    <a:pt x="10" y="13"/>
                    <a:pt x="11" y="13"/>
                  </a:cubicBezTo>
                  <a:cubicBezTo>
                    <a:pt x="13" y="13"/>
                    <a:pt x="13" y="16"/>
                    <a:pt x="17" y="17"/>
                  </a:cubicBezTo>
                  <a:lnTo>
                    <a:pt x="18" y="16"/>
                  </a:lnTo>
                  <a:cubicBezTo>
                    <a:pt x="19" y="15"/>
                    <a:pt x="18" y="11"/>
                    <a:pt x="17" y="9"/>
                  </a:cubicBezTo>
                  <a:cubicBezTo>
                    <a:pt x="18" y="7"/>
                    <a:pt x="20" y="4"/>
                    <a:pt x="19" y="2"/>
                  </a:cubicBezTo>
                  <a:cubicBezTo>
                    <a:pt x="17" y="0"/>
                    <a:pt x="10" y="3"/>
                    <a:pt x="9" y="4"/>
                  </a:cubicBezTo>
                  <a:cubicBezTo>
                    <a:pt x="7" y="5"/>
                    <a:pt x="3" y="5"/>
                    <a:pt x="2" y="7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52" name="Freeform 43"/>
            <p:cNvSpPr>
              <a:spLocks/>
            </p:cNvSpPr>
            <p:nvPr/>
          </p:nvSpPr>
          <p:spPr bwMode="auto">
            <a:xfrm>
              <a:off x="7029" y="5368"/>
              <a:ext cx="871" cy="450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13"/>
                </a:cxn>
                <a:cxn ang="0">
                  <a:pos x="15" y="12"/>
                </a:cxn>
                <a:cxn ang="0">
                  <a:pos x="19" y="14"/>
                </a:cxn>
                <a:cxn ang="0">
                  <a:pos x="22" y="9"/>
                </a:cxn>
                <a:cxn ang="0">
                  <a:pos x="26" y="9"/>
                </a:cxn>
                <a:cxn ang="0">
                  <a:pos x="26" y="8"/>
                </a:cxn>
                <a:cxn ang="0">
                  <a:pos x="14" y="7"/>
                </a:cxn>
                <a:cxn ang="0">
                  <a:pos x="14" y="2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8" y="8"/>
                </a:cxn>
              </a:cxnLst>
              <a:rect l="0" t="0" r="r" b="b"/>
              <a:pathLst>
                <a:path w="26" h="15">
                  <a:moveTo>
                    <a:pt x="8" y="8"/>
                  </a:moveTo>
                  <a:cubicBezTo>
                    <a:pt x="7" y="10"/>
                    <a:pt x="6" y="12"/>
                    <a:pt x="8" y="13"/>
                  </a:cubicBezTo>
                  <a:cubicBezTo>
                    <a:pt x="10" y="15"/>
                    <a:pt x="13" y="13"/>
                    <a:pt x="15" y="12"/>
                  </a:cubicBezTo>
                  <a:cubicBezTo>
                    <a:pt x="16" y="13"/>
                    <a:pt x="17" y="14"/>
                    <a:pt x="19" y="14"/>
                  </a:cubicBezTo>
                  <a:cubicBezTo>
                    <a:pt x="20" y="13"/>
                    <a:pt x="21" y="10"/>
                    <a:pt x="22" y="9"/>
                  </a:cubicBezTo>
                  <a:cubicBezTo>
                    <a:pt x="23" y="9"/>
                    <a:pt x="25" y="9"/>
                    <a:pt x="26" y="9"/>
                  </a:cubicBezTo>
                  <a:lnTo>
                    <a:pt x="26" y="8"/>
                  </a:lnTo>
                  <a:cubicBezTo>
                    <a:pt x="25" y="3"/>
                    <a:pt x="17" y="4"/>
                    <a:pt x="14" y="7"/>
                  </a:cubicBezTo>
                  <a:cubicBezTo>
                    <a:pt x="15" y="6"/>
                    <a:pt x="15" y="3"/>
                    <a:pt x="14" y="2"/>
                  </a:cubicBezTo>
                  <a:cubicBezTo>
                    <a:pt x="11" y="0"/>
                    <a:pt x="1" y="3"/>
                    <a:pt x="0" y="7"/>
                  </a:cubicBezTo>
                  <a:lnTo>
                    <a:pt x="0" y="8"/>
                  </a:lnTo>
                  <a:cubicBezTo>
                    <a:pt x="2" y="9"/>
                    <a:pt x="6" y="8"/>
                    <a:pt x="8" y="8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53" name="Freeform 44"/>
            <p:cNvSpPr>
              <a:spLocks/>
            </p:cNvSpPr>
            <p:nvPr/>
          </p:nvSpPr>
          <p:spPr bwMode="auto">
            <a:xfrm>
              <a:off x="6561" y="2964"/>
              <a:ext cx="1005" cy="631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16" y="1"/>
                </a:cxn>
                <a:cxn ang="0">
                  <a:pos x="12" y="3"/>
                </a:cxn>
                <a:cxn ang="0">
                  <a:pos x="6" y="1"/>
                </a:cxn>
                <a:cxn ang="0">
                  <a:pos x="5" y="2"/>
                </a:cxn>
                <a:cxn ang="0">
                  <a:pos x="5" y="7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5" y="12"/>
                </a:cxn>
                <a:cxn ang="0">
                  <a:pos x="7" y="20"/>
                </a:cxn>
                <a:cxn ang="0">
                  <a:pos x="9" y="21"/>
                </a:cxn>
                <a:cxn ang="0">
                  <a:pos x="12" y="20"/>
                </a:cxn>
                <a:cxn ang="0">
                  <a:pos x="20" y="19"/>
                </a:cxn>
                <a:cxn ang="0">
                  <a:pos x="20" y="18"/>
                </a:cxn>
                <a:cxn ang="0">
                  <a:pos x="14" y="13"/>
                </a:cxn>
                <a:cxn ang="0">
                  <a:pos x="24" y="14"/>
                </a:cxn>
                <a:cxn ang="0">
                  <a:pos x="24" y="13"/>
                </a:cxn>
                <a:cxn ang="0">
                  <a:pos x="23" y="11"/>
                </a:cxn>
                <a:cxn ang="0">
                  <a:pos x="26" y="7"/>
                </a:cxn>
                <a:cxn ang="0">
                  <a:pos x="17" y="4"/>
                </a:cxn>
              </a:cxnLst>
              <a:rect l="0" t="0" r="r" b="b"/>
              <a:pathLst>
                <a:path w="30" h="21">
                  <a:moveTo>
                    <a:pt x="17" y="4"/>
                  </a:moveTo>
                  <a:cubicBezTo>
                    <a:pt x="17" y="3"/>
                    <a:pt x="17" y="1"/>
                    <a:pt x="16" y="1"/>
                  </a:cubicBezTo>
                  <a:cubicBezTo>
                    <a:pt x="15" y="0"/>
                    <a:pt x="13" y="2"/>
                    <a:pt x="12" y="3"/>
                  </a:cubicBezTo>
                  <a:cubicBezTo>
                    <a:pt x="11" y="2"/>
                    <a:pt x="8" y="0"/>
                    <a:pt x="6" y="1"/>
                  </a:cubicBezTo>
                  <a:lnTo>
                    <a:pt x="5" y="2"/>
                  </a:lnTo>
                  <a:cubicBezTo>
                    <a:pt x="4" y="3"/>
                    <a:pt x="5" y="6"/>
                    <a:pt x="5" y="7"/>
                  </a:cubicBezTo>
                  <a:cubicBezTo>
                    <a:pt x="3" y="7"/>
                    <a:pt x="1" y="7"/>
                    <a:pt x="0" y="8"/>
                  </a:cubicBezTo>
                  <a:lnTo>
                    <a:pt x="0" y="9"/>
                  </a:lnTo>
                  <a:cubicBezTo>
                    <a:pt x="1" y="10"/>
                    <a:pt x="4" y="11"/>
                    <a:pt x="5" y="12"/>
                  </a:cubicBezTo>
                  <a:cubicBezTo>
                    <a:pt x="4" y="14"/>
                    <a:pt x="5" y="19"/>
                    <a:pt x="7" y="20"/>
                  </a:cubicBezTo>
                  <a:lnTo>
                    <a:pt x="9" y="21"/>
                  </a:lnTo>
                  <a:lnTo>
                    <a:pt x="12" y="20"/>
                  </a:lnTo>
                  <a:cubicBezTo>
                    <a:pt x="13" y="19"/>
                    <a:pt x="19" y="21"/>
                    <a:pt x="20" y="19"/>
                  </a:cubicBezTo>
                  <a:cubicBezTo>
                    <a:pt x="20" y="19"/>
                    <a:pt x="20" y="18"/>
                    <a:pt x="20" y="18"/>
                  </a:cubicBezTo>
                  <a:cubicBezTo>
                    <a:pt x="19" y="16"/>
                    <a:pt x="16" y="14"/>
                    <a:pt x="14" y="13"/>
                  </a:cubicBezTo>
                  <a:cubicBezTo>
                    <a:pt x="16" y="14"/>
                    <a:pt x="22" y="15"/>
                    <a:pt x="24" y="14"/>
                  </a:cubicBezTo>
                  <a:lnTo>
                    <a:pt x="24" y="13"/>
                  </a:lnTo>
                  <a:lnTo>
                    <a:pt x="23" y="11"/>
                  </a:lnTo>
                  <a:cubicBezTo>
                    <a:pt x="24" y="10"/>
                    <a:pt x="25" y="8"/>
                    <a:pt x="26" y="7"/>
                  </a:cubicBezTo>
                  <a:cubicBezTo>
                    <a:pt x="30" y="0"/>
                    <a:pt x="21" y="3"/>
                    <a:pt x="17" y="4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54" name="Freeform 45"/>
            <p:cNvSpPr>
              <a:spLocks/>
            </p:cNvSpPr>
            <p:nvPr/>
          </p:nvSpPr>
          <p:spPr bwMode="auto">
            <a:xfrm>
              <a:off x="5858" y="4166"/>
              <a:ext cx="268" cy="30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" y="8"/>
                </a:cxn>
                <a:cxn ang="0">
                  <a:pos x="8" y="4"/>
                </a:cxn>
                <a:cxn ang="0">
                  <a:pos x="4" y="1"/>
                </a:cxn>
                <a:cxn ang="0">
                  <a:pos x="0" y="10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cubicBezTo>
                    <a:pt x="1" y="9"/>
                    <a:pt x="2" y="8"/>
                    <a:pt x="3" y="8"/>
                  </a:cubicBezTo>
                  <a:cubicBezTo>
                    <a:pt x="5" y="6"/>
                    <a:pt x="7" y="7"/>
                    <a:pt x="8" y="4"/>
                  </a:cubicBezTo>
                  <a:cubicBezTo>
                    <a:pt x="7" y="2"/>
                    <a:pt x="6" y="2"/>
                    <a:pt x="4" y="1"/>
                  </a:cubicBezTo>
                  <a:cubicBezTo>
                    <a:pt x="1" y="0"/>
                    <a:pt x="0" y="7"/>
                    <a:pt x="0" y="10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55" name="Freeform 46"/>
            <p:cNvSpPr>
              <a:spLocks/>
            </p:cNvSpPr>
            <p:nvPr/>
          </p:nvSpPr>
          <p:spPr bwMode="auto">
            <a:xfrm>
              <a:off x="9205" y="4136"/>
              <a:ext cx="502" cy="51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5" y="3"/>
                </a:cxn>
                <a:cxn ang="0">
                  <a:pos x="11" y="6"/>
                </a:cxn>
                <a:cxn ang="0">
                  <a:pos x="15" y="10"/>
                </a:cxn>
                <a:cxn ang="0">
                  <a:pos x="15" y="11"/>
                </a:cxn>
                <a:cxn ang="0">
                  <a:pos x="3" y="15"/>
                </a:cxn>
                <a:cxn ang="0">
                  <a:pos x="3" y="11"/>
                </a:cxn>
                <a:cxn ang="0">
                  <a:pos x="6" y="8"/>
                </a:cxn>
                <a:cxn ang="0">
                  <a:pos x="5" y="7"/>
                </a:cxn>
                <a:cxn ang="0">
                  <a:pos x="0" y="6"/>
                </a:cxn>
                <a:cxn ang="0">
                  <a:pos x="5" y="3"/>
                </a:cxn>
                <a:cxn ang="0">
                  <a:pos x="5" y="0"/>
                </a:cxn>
              </a:cxnLst>
              <a:rect l="0" t="0" r="r" b="b"/>
              <a:pathLst>
                <a:path w="15" h="17">
                  <a:moveTo>
                    <a:pt x="5" y="0"/>
                  </a:moveTo>
                  <a:cubicBezTo>
                    <a:pt x="7" y="0"/>
                    <a:pt x="15" y="1"/>
                    <a:pt x="15" y="3"/>
                  </a:cubicBezTo>
                  <a:cubicBezTo>
                    <a:pt x="15" y="4"/>
                    <a:pt x="12" y="6"/>
                    <a:pt x="11" y="6"/>
                  </a:cubicBezTo>
                  <a:cubicBezTo>
                    <a:pt x="13" y="7"/>
                    <a:pt x="15" y="8"/>
                    <a:pt x="15" y="10"/>
                  </a:cubicBezTo>
                  <a:lnTo>
                    <a:pt x="15" y="11"/>
                  </a:lnTo>
                  <a:cubicBezTo>
                    <a:pt x="14" y="13"/>
                    <a:pt x="6" y="17"/>
                    <a:pt x="3" y="15"/>
                  </a:cubicBezTo>
                  <a:cubicBezTo>
                    <a:pt x="3" y="14"/>
                    <a:pt x="3" y="12"/>
                    <a:pt x="3" y="11"/>
                  </a:cubicBezTo>
                  <a:cubicBezTo>
                    <a:pt x="4" y="11"/>
                    <a:pt x="6" y="9"/>
                    <a:pt x="6" y="8"/>
                  </a:cubicBezTo>
                  <a:lnTo>
                    <a:pt x="5" y="7"/>
                  </a:lnTo>
                  <a:cubicBezTo>
                    <a:pt x="4" y="6"/>
                    <a:pt x="1" y="6"/>
                    <a:pt x="0" y="6"/>
                  </a:cubicBezTo>
                  <a:cubicBezTo>
                    <a:pt x="2" y="5"/>
                    <a:pt x="4" y="5"/>
                    <a:pt x="5" y="3"/>
                  </a:cubicBezTo>
                  <a:cubicBezTo>
                    <a:pt x="6" y="2"/>
                    <a:pt x="5" y="1"/>
                    <a:pt x="5" y="0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56" name="Freeform 47"/>
            <p:cNvSpPr>
              <a:spLocks/>
            </p:cNvSpPr>
            <p:nvPr/>
          </p:nvSpPr>
          <p:spPr bwMode="auto">
            <a:xfrm>
              <a:off x="7432" y="3806"/>
              <a:ext cx="501" cy="210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4" y="0"/>
                </a:cxn>
                <a:cxn ang="0">
                  <a:pos x="0" y="7"/>
                </a:cxn>
                <a:cxn ang="0">
                  <a:pos x="15" y="3"/>
                </a:cxn>
              </a:cxnLst>
              <a:rect l="0" t="0" r="r" b="b"/>
              <a:pathLst>
                <a:path w="15" h="7">
                  <a:moveTo>
                    <a:pt x="15" y="3"/>
                  </a:moveTo>
                  <a:lnTo>
                    <a:pt x="4" y="0"/>
                  </a:lnTo>
                  <a:lnTo>
                    <a:pt x="0" y="7"/>
                  </a:lnTo>
                  <a:cubicBezTo>
                    <a:pt x="5" y="4"/>
                    <a:pt x="9" y="2"/>
                    <a:pt x="15" y="3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57" name="Freeform 48"/>
            <p:cNvSpPr>
              <a:spLocks/>
            </p:cNvSpPr>
            <p:nvPr/>
          </p:nvSpPr>
          <p:spPr bwMode="auto">
            <a:xfrm>
              <a:off x="6761" y="4677"/>
              <a:ext cx="436" cy="421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11" y="1"/>
                </a:cxn>
                <a:cxn ang="0">
                  <a:pos x="12" y="14"/>
                </a:cxn>
                <a:cxn ang="0">
                  <a:pos x="12" y="11"/>
                </a:cxn>
                <a:cxn ang="0">
                  <a:pos x="3" y="9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8" y="2"/>
                </a:cxn>
              </a:cxnLst>
              <a:rect l="0" t="0" r="r" b="b"/>
              <a:pathLst>
                <a:path w="13" h="14">
                  <a:moveTo>
                    <a:pt x="8" y="2"/>
                  </a:moveTo>
                  <a:cubicBezTo>
                    <a:pt x="8" y="1"/>
                    <a:pt x="10" y="0"/>
                    <a:pt x="11" y="1"/>
                  </a:cubicBezTo>
                  <a:cubicBezTo>
                    <a:pt x="13" y="3"/>
                    <a:pt x="12" y="11"/>
                    <a:pt x="12" y="14"/>
                  </a:cubicBezTo>
                  <a:cubicBezTo>
                    <a:pt x="12" y="13"/>
                    <a:pt x="12" y="12"/>
                    <a:pt x="12" y="11"/>
                  </a:cubicBezTo>
                  <a:cubicBezTo>
                    <a:pt x="12" y="6"/>
                    <a:pt x="6" y="7"/>
                    <a:pt x="3" y="9"/>
                  </a:cubicBezTo>
                  <a:cubicBezTo>
                    <a:pt x="1" y="8"/>
                    <a:pt x="0" y="4"/>
                    <a:pt x="0" y="2"/>
                  </a:cubicBezTo>
                  <a:lnTo>
                    <a:pt x="1" y="1"/>
                  </a:lnTo>
                  <a:cubicBezTo>
                    <a:pt x="3" y="1"/>
                    <a:pt x="6" y="1"/>
                    <a:pt x="8" y="2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58" name="Freeform 49"/>
            <p:cNvSpPr>
              <a:spLocks/>
            </p:cNvSpPr>
            <p:nvPr/>
          </p:nvSpPr>
          <p:spPr bwMode="auto">
            <a:xfrm>
              <a:off x="7967" y="5037"/>
              <a:ext cx="434" cy="45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" y="9"/>
                </a:cxn>
                <a:cxn ang="0">
                  <a:pos x="0" y="9"/>
                </a:cxn>
                <a:cxn ang="0">
                  <a:pos x="10" y="14"/>
                </a:cxn>
                <a:cxn ang="0">
                  <a:pos x="12" y="13"/>
                </a:cxn>
                <a:cxn ang="0">
                  <a:pos x="12" y="8"/>
                </a:cxn>
                <a:cxn ang="0">
                  <a:pos x="11" y="6"/>
                </a:cxn>
                <a:cxn ang="0">
                  <a:pos x="8" y="7"/>
                </a:cxn>
                <a:cxn ang="0">
                  <a:pos x="13" y="0"/>
                </a:cxn>
              </a:cxnLst>
              <a:rect l="0" t="0" r="r" b="b"/>
              <a:pathLst>
                <a:path w="13" h="15">
                  <a:moveTo>
                    <a:pt x="13" y="0"/>
                  </a:moveTo>
                  <a:cubicBezTo>
                    <a:pt x="11" y="3"/>
                    <a:pt x="4" y="9"/>
                    <a:pt x="1" y="9"/>
                  </a:cubicBezTo>
                  <a:lnTo>
                    <a:pt x="0" y="9"/>
                  </a:lnTo>
                  <a:cubicBezTo>
                    <a:pt x="3" y="11"/>
                    <a:pt x="6" y="15"/>
                    <a:pt x="10" y="14"/>
                  </a:cubicBezTo>
                  <a:lnTo>
                    <a:pt x="12" y="13"/>
                  </a:lnTo>
                  <a:cubicBezTo>
                    <a:pt x="12" y="12"/>
                    <a:pt x="13" y="9"/>
                    <a:pt x="12" y="8"/>
                  </a:cubicBezTo>
                  <a:lnTo>
                    <a:pt x="11" y="6"/>
                  </a:lnTo>
                  <a:cubicBezTo>
                    <a:pt x="10" y="6"/>
                    <a:pt x="9" y="7"/>
                    <a:pt x="8" y="7"/>
                  </a:cubicBezTo>
                  <a:cubicBezTo>
                    <a:pt x="8" y="6"/>
                    <a:pt x="12" y="1"/>
                    <a:pt x="13" y="0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59" name="Freeform 50"/>
            <p:cNvSpPr>
              <a:spLocks/>
            </p:cNvSpPr>
            <p:nvPr/>
          </p:nvSpPr>
          <p:spPr bwMode="auto">
            <a:xfrm>
              <a:off x="7532" y="4647"/>
              <a:ext cx="468" cy="3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1"/>
                </a:cxn>
                <a:cxn ang="0">
                  <a:pos x="13" y="9"/>
                </a:cxn>
                <a:cxn ang="0">
                  <a:pos x="13" y="8"/>
                </a:cxn>
                <a:cxn ang="0">
                  <a:pos x="8" y="3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cubicBezTo>
                    <a:pt x="0" y="4"/>
                    <a:pt x="3" y="9"/>
                    <a:pt x="7" y="11"/>
                  </a:cubicBezTo>
                  <a:cubicBezTo>
                    <a:pt x="8" y="11"/>
                    <a:pt x="11" y="10"/>
                    <a:pt x="13" y="9"/>
                  </a:cubicBezTo>
                  <a:cubicBezTo>
                    <a:pt x="13" y="9"/>
                    <a:pt x="13" y="8"/>
                    <a:pt x="13" y="8"/>
                  </a:cubicBezTo>
                  <a:cubicBezTo>
                    <a:pt x="14" y="5"/>
                    <a:pt x="10" y="4"/>
                    <a:pt x="8" y="3"/>
                  </a:cubicBezTo>
                  <a:cubicBezTo>
                    <a:pt x="5" y="6"/>
                    <a:pt x="2" y="3"/>
                    <a:pt x="0" y="0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0" name="Freeform 51"/>
            <p:cNvSpPr>
              <a:spLocks/>
            </p:cNvSpPr>
            <p:nvPr/>
          </p:nvSpPr>
          <p:spPr bwMode="auto">
            <a:xfrm>
              <a:off x="8770" y="4437"/>
              <a:ext cx="268" cy="24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8" y="8"/>
                </a:cxn>
                <a:cxn ang="0">
                  <a:pos x="6" y="0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cubicBezTo>
                    <a:pt x="4" y="2"/>
                    <a:pt x="2" y="4"/>
                    <a:pt x="0" y="6"/>
                  </a:cubicBezTo>
                  <a:cubicBezTo>
                    <a:pt x="2" y="6"/>
                    <a:pt x="7" y="7"/>
                    <a:pt x="8" y="8"/>
                  </a:cubicBezTo>
                  <a:cubicBezTo>
                    <a:pt x="6" y="8"/>
                    <a:pt x="5" y="3"/>
                    <a:pt x="6" y="0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1" name="Freeform 52"/>
            <p:cNvSpPr>
              <a:spLocks/>
            </p:cNvSpPr>
            <p:nvPr/>
          </p:nvSpPr>
          <p:spPr bwMode="auto">
            <a:xfrm>
              <a:off x="6561" y="3896"/>
              <a:ext cx="636" cy="39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8" y="3"/>
                </a:cxn>
                <a:cxn ang="0">
                  <a:pos x="5" y="9"/>
                </a:cxn>
                <a:cxn ang="0">
                  <a:pos x="1" y="9"/>
                </a:cxn>
                <a:cxn ang="0">
                  <a:pos x="4" y="13"/>
                </a:cxn>
                <a:cxn ang="0">
                  <a:pos x="18" y="6"/>
                </a:cxn>
                <a:cxn ang="0">
                  <a:pos x="19" y="0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lnTo>
                    <a:pt x="8" y="3"/>
                  </a:lnTo>
                  <a:cubicBezTo>
                    <a:pt x="7" y="5"/>
                    <a:pt x="8" y="8"/>
                    <a:pt x="5" y="9"/>
                  </a:cubicBezTo>
                  <a:cubicBezTo>
                    <a:pt x="4" y="10"/>
                    <a:pt x="2" y="9"/>
                    <a:pt x="1" y="9"/>
                  </a:cubicBezTo>
                  <a:cubicBezTo>
                    <a:pt x="0" y="10"/>
                    <a:pt x="3" y="13"/>
                    <a:pt x="4" y="13"/>
                  </a:cubicBezTo>
                  <a:cubicBezTo>
                    <a:pt x="7" y="10"/>
                    <a:pt x="14" y="3"/>
                    <a:pt x="18" y="6"/>
                  </a:cubicBezTo>
                  <a:cubicBezTo>
                    <a:pt x="17" y="4"/>
                    <a:pt x="18" y="1"/>
                    <a:pt x="19" y="0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2" name="Freeform 53"/>
            <p:cNvSpPr>
              <a:spLocks/>
            </p:cNvSpPr>
            <p:nvPr/>
          </p:nvSpPr>
          <p:spPr bwMode="auto">
            <a:xfrm>
              <a:off x="8770" y="3745"/>
              <a:ext cx="602" cy="5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0" y="13"/>
                </a:cxn>
                <a:cxn ang="0">
                  <a:pos x="15" y="7"/>
                </a:cxn>
                <a:cxn ang="0">
                  <a:pos x="6" y="5"/>
                </a:cxn>
                <a:cxn ang="0">
                  <a:pos x="7" y="0"/>
                </a:cxn>
              </a:cxnLst>
              <a:rect l="0" t="0" r="r" b="b"/>
              <a:pathLst>
                <a:path w="18" h="17">
                  <a:moveTo>
                    <a:pt x="7" y="0"/>
                  </a:moveTo>
                  <a:cubicBezTo>
                    <a:pt x="5" y="0"/>
                    <a:pt x="1" y="2"/>
                    <a:pt x="0" y="4"/>
                  </a:cubicBezTo>
                  <a:cubicBezTo>
                    <a:pt x="0" y="5"/>
                    <a:pt x="1" y="7"/>
                    <a:pt x="2" y="8"/>
                  </a:cubicBezTo>
                  <a:cubicBezTo>
                    <a:pt x="3" y="8"/>
                    <a:pt x="6" y="9"/>
                    <a:pt x="7" y="10"/>
                  </a:cubicBezTo>
                  <a:lnTo>
                    <a:pt x="6" y="11"/>
                  </a:lnTo>
                  <a:cubicBezTo>
                    <a:pt x="4" y="12"/>
                    <a:pt x="2" y="12"/>
                    <a:pt x="0" y="13"/>
                  </a:cubicBezTo>
                  <a:cubicBezTo>
                    <a:pt x="5" y="15"/>
                    <a:pt x="18" y="17"/>
                    <a:pt x="15" y="7"/>
                  </a:cubicBezTo>
                  <a:cubicBezTo>
                    <a:pt x="13" y="8"/>
                    <a:pt x="8" y="8"/>
                    <a:pt x="6" y="5"/>
                  </a:cubicBezTo>
                  <a:cubicBezTo>
                    <a:pt x="6" y="4"/>
                    <a:pt x="6" y="1"/>
                    <a:pt x="7" y="0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3" name="Freeform 54"/>
            <p:cNvSpPr>
              <a:spLocks/>
            </p:cNvSpPr>
            <p:nvPr/>
          </p:nvSpPr>
          <p:spPr bwMode="auto">
            <a:xfrm>
              <a:off x="6060" y="4917"/>
              <a:ext cx="200" cy="9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6" y="3"/>
                </a:cxn>
                <a:cxn ang="0">
                  <a:pos x="2" y="0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lnTo>
                    <a:pt x="0" y="2"/>
                  </a:lnTo>
                  <a:cubicBezTo>
                    <a:pt x="2" y="3"/>
                    <a:pt x="4" y="3"/>
                    <a:pt x="6" y="3"/>
                  </a:cubicBezTo>
                  <a:lnTo>
                    <a:pt x="2" y="0"/>
                  </a:ln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4" name="Freeform 55"/>
            <p:cNvSpPr>
              <a:spLocks/>
            </p:cNvSpPr>
            <p:nvPr/>
          </p:nvSpPr>
          <p:spPr bwMode="auto">
            <a:xfrm>
              <a:off x="7230" y="4647"/>
              <a:ext cx="234" cy="66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" y="22"/>
                </a:cxn>
                <a:cxn ang="0">
                  <a:pos x="1" y="0"/>
                </a:cxn>
                <a:cxn ang="0">
                  <a:pos x="1" y="16"/>
                </a:cxn>
                <a:cxn ang="0">
                  <a:pos x="0" y="16"/>
                </a:cxn>
              </a:cxnLst>
              <a:rect l="0" t="0" r="r" b="b"/>
              <a:pathLst>
                <a:path w="7" h="22">
                  <a:moveTo>
                    <a:pt x="0" y="16"/>
                  </a:moveTo>
                  <a:lnTo>
                    <a:pt x="3" y="22"/>
                  </a:lnTo>
                  <a:cubicBezTo>
                    <a:pt x="4" y="16"/>
                    <a:pt x="7" y="4"/>
                    <a:pt x="1" y="0"/>
                  </a:cubicBezTo>
                  <a:cubicBezTo>
                    <a:pt x="1" y="4"/>
                    <a:pt x="3" y="12"/>
                    <a:pt x="1" y="16"/>
                  </a:cubicBezTo>
                  <a:lnTo>
                    <a:pt x="0" y="16"/>
                  </a:lnTo>
                </a:path>
              </a:pathLst>
            </a:custGeom>
            <a:solidFill>
              <a:srgbClr val="7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5" name="Freeform 56"/>
            <p:cNvSpPr>
              <a:spLocks/>
            </p:cNvSpPr>
            <p:nvPr/>
          </p:nvSpPr>
          <p:spPr bwMode="auto">
            <a:xfrm>
              <a:off x="7699" y="6510"/>
              <a:ext cx="134" cy="3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10"/>
                </a:cxn>
                <a:cxn ang="0">
                  <a:pos x="2" y="11"/>
                </a:cxn>
                <a:cxn ang="0">
                  <a:pos x="0" y="10"/>
                </a:cxn>
                <a:cxn ang="0">
                  <a:pos x="2" y="0"/>
                </a:cxn>
              </a:cxnLst>
              <a:rect l="0" t="0" r="r" b="b"/>
              <a:pathLst>
                <a:path w="4" h="11">
                  <a:moveTo>
                    <a:pt x="2" y="0"/>
                  </a:moveTo>
                  <a:cubicBezTo>
                    <a:pt x="2" y="2"/>
                    <a:pt x="4" y="8"/>
                    <a:pt x="3" y="10"/>
                  </a:cubicBezTo>
                  <a:lnTo>
                    <a:pt x="2" y="11"/>
                  </a:lnTo>
                  <a:lnTo>
                    <a:pt x="0" y="10"/>
                  </a:lnTo>
                  <a:lnTo>
                    <a:pt x="2" y="0"/>
                  </a:lnTo>
                </a:path>
              </a:pathLst>
            </a:custGeom>
            <a:solidFill>
              <a:srgbClr val="7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984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21" fill="hold"/>
                                        <p:tgtEl>
                                          <p:spTgt spid="9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89 -0.00324 L -0.7684 0.0071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00" y="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2000" ac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7795 -0.01366 L -1.27483 0.00741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00" y="1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4" cstate="print"/>
          <a:srcRect l="1253" t="1717" r="1524" b="21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8" name="Group 2"/>
          <p:cNvGrpSpPr>
            <a:grpSpLocks/>
          </p:cNvGrpSpPr>
          <p:nvPr/>
        </p:nvGrpSpPr>
        <p:grpSpPr bwMode="auto">
          <a:xfrm rot="20901047">
            <a:off x="9183158" y="5020105"/>
            <a:ext cx="949886" cy="484758"/>
            <a:chOff x="10019" y="1760"/>
            <a:chExt cx="1101" cy="454"/>
          </a:xfrm>
        </p:grpSpPr>
        <p:sp>
          <p:nvSpPr>
            <p:cNvPr id="4099" name="Freeform 3"/>
            <p:cNvSpPr>
              <a:spLocks/>
            </p:cNvSpPr>
            <p:nvPr/>
          </p:nvSpPr>
          <p:spPr bwMode="auto">
            <a:xfrm>
              <a:off x="10019" y="1870"/>
              <a:ext cx="173" cy="124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7" y="2"/>
                </a:cxn>
                <a:cxn ang="0">
                  <a:pos x="5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4" y="1"/>
                </a:cxn>
              </a:cxnLst>
              <a:rect l="0" t="0" r="r" b="b"/>
              <a:pathLst>
                <a:path w="7" h="5">
                  <a:moveTo>
                    <a:pt x="4" y="1"/>
                  </a:moveTo>
                  <a:lnTo>
                    <a:pt x="7" y="2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1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auto">
            <a:xfrm>
              <a:off x="10971" y="2077"/>
              <a:ext cx="149" cy="12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1" y="4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3" y="0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lnTo>
                    <a:pt x="0" y="0"/>
                  </a:lnTo>
                  <a:lnTo>
                    <a:pt x="1" y="4"/>
                  </a:lnTo>
                  <a:lnTo>
                    <a:pt x="5" y="5"/>
                  </a:lnTo>
                  <a:lnTo>
                    <a:pt x="6" y="2"/>
                  </a:lnTo>
                  <a:lnTo>
                    <a:pt x="5" y="0"/>
                  </a:lnTo>
                  <a:lnTo>
                    <a:pt x="3" y="0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1" name="Oval 5"/>
            <p:cNvSpPr>
              <a:spLocks noChangeArrowheads="1"/>
            </p:cNvSpPr>
            <p:nvPr/>
          </p:nvSpPr>
          <p:spPr bwMode="auto">
            <a:xfrm>
              <a:off x="10833" y="2040"/>
              <a:ext cx="149" cy="17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2" name="Oval 6"/>
            <p:cNvSpPr>
              <a:spLocks noChangeArrowheads="1"/>
            </p:cNvSpPr>
            <p:nvPr/>
          </p:nvSpPr>
          <p:spPr bwMode="auto">
            <a:xfrm>
              <a:off x="10159" y="1930"/>
              <a:ext cx="149" cy="17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10052" y="1760"/>
              <a:ext cx="1015" cy="39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3"/>
                </a:cxn>
                <a:cxn ang="0">
                  <a:pos x="14" y="3"/>
                </a:cxn>
                <a:cxn ang="0">
                  <a:pos x="23" y="0"/>
                </a:cxn>
                <a:cxn ang="0">
                  <a:pos x="37" y="3"/>
                </a:cxn>
                <a:cxn ang="0">
                  <a:pos x="41" y="11"/>
                </a:cxn>
                <a:cxn ang="0">
                  <a:pos x="41" y="16"/>
                </a:cxn>
                <a:cxn ang="0">
                  <a:pos x="38" y="16"/>
                </a:cxn>
                <a:cxn ang="0">
                  <a:pos x="37" y="13"/>
                </a:cxn>
                <a:cxn ang="0">
                  <a:pos x="33" y="12"/>
                </a:cxn>
                <a:cxn ang="0">
                  <a:pos x="30" y="14"/>
                </a:cxn>
                <a:cxn ang="0">
                  <a:pos x="11" y="11"/>
                </a:cxn>
                <a:cxn ang="0">
                  <a:pos x="8" y="7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0" y="7"/>
                </a:cxn>
              </a:cxnLst>
              <a:rect l="0" t="0" r="r" b="b"/>
              <a:pathLst>
                <a:path w="41" h="16">
                  <a:moveTo>
                    <a:pt x="0" y="7"/>
                  </a:moveTo>
                  <a:lnTo>
                    <a:pt x="4" y="3"/>
                  </a:lnTo>
                  <a:lnTo>
                    <a:pt x="14" y="3"/>
                  </a:lnTo>
                  <a:lnTo>
                    <a:pt x="23" y="0"/>
                  </a:lnTo>
                  <a:lnTo>
                    <a:pt x="37" y="3"/>
                  </a:lnTo>
                  <a:lnTo>
                    <a:pt x="41" y="11"/>
                  </a:lnTo>
                  <a:lnTo>
                    <a:pt x="41" y="16"/>
                  </a:lnTo>
                  <a:lnTo>
                    <a:pt x="38" y="16"/>
                  </a:lnTo>
                  <a:lnTo>
                    <a:pt x="37" y="13"/>
                  </a:lnTo>
                  <a:lnTo>
                    <a:pt x="33" y="12"/>
                  </a:lnTo>
                  <a:lnTo>
                    <a:pt x="30" y="14"/>
                  </a:lnTo>
                  <a:lnTo>
                    <a:pt x="11" y="11"/>
                  </a:lnTo>
                  <a:lnTo>
                    <a:pt x="8" y="7"/>
                  </a:lnTo>
                  <a:lnTo>
                    <a:pt x="4" y="9"/>
                  </a:lnTo>
                  <a:lnTo>
                    <a:pt x="3" y="9"/>
                  </a:lnTo>
                  <a:lnTo>
                    <a:pt x="0" y="7"/>
                  </a:lnTo>
                </a:path>
              </a:pathLst>
            </a:custGeom>
            <a:solidFill>
              <a:srgbClr val="E71C0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auto">
            <a:xfrm>
              <a:off x="10160" y="1889"/>
              <a:ext cx="148" cy="9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3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6" h="4">
                  <a:moveTo>
                    <a:pt x="0" y="1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4" y="1"/>
                    <a:pt x="4" y="1"/>
                  </a:cubicBezTo>
                  <a:lnTo>
                    <a:pt x="5" y="1"/>
                  </a:lnTo>
                  <a:lnTo>
                    <a:pt x="6" y="3"/>
                  </a:lnTo>
                  <a:cubicBezTo>
                    <a:pt x="6" y="3"/>
                    <a:pt x="6" y="3"/>
                    <a:pt x="6" y="4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3"/>
                    <a:pt x="6" y="2"/>
                    <a:pt x="6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0"/>
                    <a:pt x="2" y="0"/>
                    <a:pt x="2" y="0"/>
                  </a:cubicBezTo>
                  <a:cubicBezTo>
                    <a:pt x="2" y="0"/>
                    <a:pt x="0" y="1"/>
                    <a:pt x="0" y="1"/>
                  </a:cubicBezTo>
                </a:path>
              </a:pathLst>
            </a:custGeom>
            <a:solidFill>
              <a:srgbClr val="9433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10429" y="1828"/>
              <a:ext cx="371" cy="22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6"/>
                </a:cxn>
                <a:cxn ang="0">
                  <a:pos x="15" y="9"/>
                </a:cxn>
                <a:cxn ang="0">
                  <a:pos x="2" y="5"/>
                </a:cxn>
                <a:cxn ang="0">
                  <a:pos x="2" y="0"/>
                </a:cxn>
              </a:cxnLst>
              <a:rect l="0" t="0" r="r" b="b"/>
              <a:pathLst>
                <a:path w="15" h="9">
                  <a:moveTo>
                    <a:pt x="2" y="0"/>
                  </a:moveTo>
                  <a:lnTo>
                    <a:pt x="0" y="6"/>
                  </a:lnTo>
                  <a:lnTo>
                    <a:pt x="15" y="9"/>
                  </a:lnTo>
                  <a:lnTo>
                    <a:pt x="2" y="5"/>
                  </a:lnTo>
                  <a:cubicBezTo>
                    <a:pt x="2" y="5"/>
                    <a:pt x="1" y="1"/>
                    <a:pt x="2" y="0"/>
                  </a:cubicBezTo>
                </a:path>
              </a:pathLst>
            </a:custGeom>
            <a:solidFill>
              <a:srgbClr val="9433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10440" y="1782"/>
              <a:ext cx="371" cy="14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0"/>
                </a:cxn>
                <a:cxn ang="0">
                  <a:pos x="14" y="2"/>
                </a:cxn>
                <a:cxn ang="0">
                  <a:pos x="15" y="6"/>
                </a:cxn>
                <a:cxn ang="0">
                  <a:pos x="0" y="3"/>
                </a:cxn>
              </a:cxnLst>
              <a:rect l="0" t="0" r="r" b="b"/>
              <a:pathLst>
                <a:path w="15" h="6">
                  <a:moveTo>
                    <a:pt x="0" y="3"/>
                  </a:moveTo>
                  <a:lnTo>
                    <a:pt x="6" y="0"/>
                  </a:lnTo>
                  <a:lnTo>
                    <a:pt x="14" y="2"/>
                  </a:lnTo>
                  <a:lnTo>
                    <a:pt x="15" y="6"/>
                  </a:lnTo>
                  <a:lnTo>
                    <a:pt x="0" y="3"/>
                  </a:lnTo>
                </a:path>
              </a:pathLst>
            </a:custGeom>
            <a:solidFill>
              <a:srgbClr val="F3EF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10800" y="1828"/>
              <a:ext cx="223" cy="1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4"/>
                </a:cxn>
                <a:cxn ang="0">
                  <a:pos x="9" y="7"/>
                </a:cxn>
                <a:cxn ang="0">
                  <a:pos x="5" y="1"/>
                </a:cxn>
                <a:cxn ang="0">
                  <a:pos x="0" y="0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1" y="4"/>
                  </a:lnTo>
                  <a:lnTo>
                    <a:pt x="9" y="7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solidFill>
              <a:srgbClr val="F3EF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10858" y="2057"/>
              <a:ext cx="124" cy="124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1" y="5"/>
                </a:cxn>
                <a:cxn ang="0">
                  <a:pos x="3" y="1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5" y="2"/>
                    <a:pt x="4" y="5"/>
                    <a:pt x="1" y="5"/>
                  </a:cubicBezTo>
                  <a:cubicBezTo>
                    <a:pt x="0" y="3"/>
                    <a:pt x="1" y="0"/>
                    <a:pt x="3" y="1"/>
                  </a:cubicBezTo>
                </a:path>
              </a:pathLst>
            </a:custGeom>
            <a:solidFill>
              <a:srgbClr val="9090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auto">
            <a:xfrm>
              <a:off x="10182" y="1961"/>
              <a:ext cx="148" cy="17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6" y="2"/>
                    <a:pt x="2" y="7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</a:path>
              </a:pathLst>
            </a:custGeom>
            <a:solidFill>
              <a:srgbClr val="9090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auto">
            <a:xfrm>
              <a:off x="10869" y="2002"/>
              <a:ext cx="198" cy="7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4" y="2"/>
                </a:cxn>
                <a:cxn ang="0">
                  <a:pos x="5" y="3"/>
                </a:cxn>
                <a:cxn ang="0">
                  <a:pos x="8" y="3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8" h="3">
                  <a:moveTo>
                    <a:pt x="0" y="1"/>
                  </a:moveTo>
                  <a:lnTo>
                    <a:pt x="2" y="1"/>
                  </a:lnTo>
                  <a:cubicBezTo>
                    <a:pt x="2" y="1"/>
                    <a:pt x="3" y="1"/>
                    <a:pt x="4" y="2"/>
                  </a:cubicBezTo>
                  <a:cubicBezTo>
                    <a:pt x="4" y="2"/>
                    <a:pt x="5" y="3"/>
                    <a:pt x="5" y="3"/>
                  </a:cubicBezTo>
                  <a:lnTo>
                    <a:pt x="8" y="3"/>
                  </a:lnTo>
                  <a:lnTo>
                    <a:pt x="5" y="2"/>
                  </a:lnTo>
                  <a:cubicBezTo>
                    <a:pt x="5" y="2"/>
                    <a:pt x="3" y="0"/>
                    <a:pt x="2" y="0"/>
                  </a:cubicBezTo>
                  <a:cubicBezTo>
                    <a:pt x="2" y="0"/>
                    <a:pt x="0" y="1"/>
                    <a:pt x="0" y="1"/>
                  </a:cubicBezTo>
                </a:path>
              </a:pathLst>
            </a:custGeom>
            <a:solidFill>
              <a:srgbClr val="9433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auto">
            <a:xfrm>
              <a:off x="10985" y="2107"/>
              <a:ext cx="124" cy="7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4" y="0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4" y="3"/>
                  </a:lnTo>
                  <a:lnTo>
                    <a:pt x="5" y="1"/>
                  </a:lnTo>
                  <a:lnTo>
                    <a:pt x="4" y="0"/>
                  </a:lnTo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10022" y="1884"/>
              <a:ext cx="148" cy="9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1"/>
                </a:cxn>
                <a:cxn ang="0">
                  <a:pos x="6" y="2"/>
                </a:cxn>
                <a:cxn ang="0">
                  <a:pos x="5" y="4"/>
                </a:cxn>
                <a:cxn ang="0">
                  <a:pos x="1" y="3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6" h="4">
                  <a:moveTo>
                    <a:pt x="2" y="0"/>
                  </a:moveTo>
                  <a:lnTo>
                    <a:pt x="3" y="1"/>
                  </a:lnTo>
                  <a:lnTo>
                    <a:pt x="6" y="2"/>
                  </a:lnTo>
                  <a:lnTo>
                    <a:pt x="5" y="4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10096" y="1856"/>
              <a:ext cx="74" cy="7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3" y="0"/>
                    <a:pt x="2" y="1"/>
                    <a:pt x="2" y="2"/>
                  </a:cubicBezTo>
                  <a:cubicBezTo>
                    <a:pt x="1" y="2"/>
                    <a:pt x="1" y="3"/>
                    <a:pt x="1" y="2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DBCFE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10985" y="2040"/>
              <a:ext cx="50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9433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10133" y="1870"/>
              <a:ext cx="49" cy="7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" y="0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2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lnTo>
                    <a:pt x="0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1" y="0"/>
                  </a:lnTo>
                </a:path>
              </a:pathLst>
            </a:custGeom>
            <a:solidFill>
              <a:srgbClr val="9433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116" name="Group 20"/>
          <p:cNvGrpSpPr>
            <a:grpSpLocks/>
          </p:cNvGrpSpPr>
          <p:nvPr/>
        </p:nvGrpSpPr>
        <p:grpSpPr bwMode="auto">
          <a:xfrm>
            <a:off x="1071538" y="3071810"/>
            <a:ext cx="3357586" cy="3286148"/>
            <a:chOff x="10214" y="1145"/>
            <a:chExt cx="4280" cy="3673"/>
          </a:xfrm>
        </p:grpSpPr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10214" y="1145"/>
              <a:ext cx="4280" cy="3673"/>
            </a:xfrm>
            <a:custGeom>
              <a:avLst/>
              <a:gdLst/>
              <a:ahLst/>
              <a:cxnLst>
                <a:cxn ang="0">
                  <a:pos x="16" y="52"/>
                </a:cxn>
                <a:cxn ang="0">
                  <a:pos x="6" y="51"/>
                </a:cxn>
                <a:cxn ang="0">
                  <a:pos x="12" y="39"/>
                </a:cxn>
                <a:cxn ang="0">
                  <a:pos x="10" y="32"/>
                </a:cxn>
                <a:cxn ang="0">
                  <a:pos x="18" y="32"/>
                </a:cxn>
                <a:cxn ang="0">
                  <a:pos x="23" y="21"/>
                </a:cxn>
                <a:cxn ang="0">
                  <a:pos x="27" y="20"/>
                </a:cxn>
                <a:cxn ang="0">
                  <a:pos x="38" y="10"/>
                </a:cxn>
                <a:cxn ang="0">
                  <a:pos x="42" y="7"/>
                </a:cxn>
                <a:cxn ang="0">
                  <a:pos x="43" y="3"/>
                </a:cxn>
                <a:cxn ang="0">
                  <a:pos x="53" y="1"/>
                </a:cxn>
                <a:cxn ang="0">
                  <a:pos x="58" y="10"/>
                </a:cxn>
                <a:cxn ang="0">
                  <a:pos x="68" y="14"/>
                </a:cxn>
                <a:cxn ang="0">
                  <a:pos x="77" y="1"/>
                </a:cxn>
                <a:cxn ang="0">
                  <a:pos x="81" y="8"/>
                </a:cxn>
                <a:cxn ang="0">
                  <a:pos x="85" y="13"/>
                </a:cxn>
                <a:cxn ang="0">
                  <a:pos x="99" y="14"/>
                </a:cxn>
                <a:cxn ang="0">
                  <a:pos x="109" y="18"/>
                </a:cxn>
                <a:cxn ang="0">
                  <a:pos x="121" y="35"/>
                </a:cxn>
                <a:cxn ang="0">
                  <a:pos x="131" y="47"/>
                </a:cxn>
                <a:cxn ang="0">
                  <a:pos x="126" y="57"/>
                </a:cxn>
                <a:cxn ang="0">
                  <a:pos x="132" y="61"/>
                </a:cxn>
                <a:cxn ang="0">
                  <a:pos x="137" y="68"/>
                </a:cxn>
                <a:cxn ang="0">
                  <a:pos x="138" y="75"/>
                </a:cxn>
                <a:cxn ang="0">
                  <a:pos x="129" y="81"/>
                </a:cxn>
                <a:cxn ang="0">
                  <a:pos x="118" y="75"/>
                </a:cxn>
                <a:cxn ang="0">
                  <a:pos x="122" y="87"/>
                </a:cxn>
                <a:cxn ang="0">
                  <a:pos x="129" y="100"/>
                </a:cxn>
                <a:cxn ang="0">
                  <a:pos x="115" y="110"/>
                </a:cxn>
                <a:cxn ang="0">
                  <a:pos x="111" y="105"/>
                </a:cxn>
                <a:cxn ang="0">
                  <a:pos x="98" y="112"/>
                </a:cxn>
                <a:cxn ang="0">
                  <a:pos x="82" y="106"/>
                </a:cxn>
                <a:cxn ang="0">
                  <a:pos x="91" y="88"/>
                </a:cxn>
                <a:cxn ang="0">
                  <a:pos x="94" y="81"/>
                </a:cxn>
                <a:cxn ang="0">
                  <a:pos x="84" y="78"/>
                </a:cxn>
                <a:cxn ang="0">
                  <a:pos x="65" y="75"/>
                </a:cxn>
                <a:cxn ang="0">
                  <a:pos x="53" y="70"/>
                </a:cxn>
                <a:cxn ang="0">
                  <a:pos x="52" y="91"/>
                </a:cxn>
                <a:cxn ang="0">
                  <a:pos x="56" y="96"/>
                </a:cxn>
                <a:cxn ang="0">
                  <a:pos x="81" y="104"/>
                </a:cxn>
                <a:cxn ang="0">
                  <a:pos x="69" y="118"/>
                </a:cxn>
                <a:cxn ang="0">
                  <a:pos x="52" y="111"/>
                </a:cxn>
                <a:cxn ang="0">
                  <a:pos x="41" y="105"/>
                </a:cxn>
                <a:cxn ang="0">
                  <a:pos x="21" y="110"/>
                </a:cxn>
                <a:cxn ang="0">
                  <a:pos x="20" y="98"/>
                </a:cxn>
                <a:cxn ang="0">
                  <a:pos x="18" y="89"/>
                </a:cxn>
                <a:cxn ang="0">
                  <a:pos x="36" y="85"/>
                </a:cxn>
                <a:cxn ang="0">
                  <a:pos x="24" y="75"/>
                </a:cxn>
                <a:cxn ang="0">
                  <a:pos x="22" y="69"/>
                </a:cxn>
                <a:cxn ang="0">
                  <a:pos x="11" y="71"/>
                </a:cxn>
                <a:cxn ang="0">
                  <a:pos x="11" y="62"/>
                </a:cxn>
              </a:cxnLst>
              <a:rect l="0" t="0" r="r" b="b"/>
              <a:pathLst>
                <a:path w="139" h="119">
                  <a:moveTo>
                    <a:pt x="11" y="62"/>
                  </a:moveTo>
                  <a:cubicBezTo>
                    <a:pt x="10" y="63"/>
                    <a:pt x="9" y="64"/>
                    <a:pt x="10" y="65"/>
                  </a:cubicBezTo>
                  <a:cubicBezTo>
                    <a:pt x="12" y="61"/>
                    <a:pt x="15" y="58"/>
                    <a:pt x="20" y="57"/>
                  </a:cubicBezTo>
                  <a:cubicBezTo>
                    <a:pt x="17" y="56"/>
                    <a:pt x="14" y="55"/>
                    <a:pt x="16" y="52"/>
                  </a:cubicBezTo>
                  <a:cubicBezTo>
                    <a:pt x="16" y="51"/>
                    <a:pt x="17" y="51"/>
                    <a:pt x="17" y="50"/>
                  </a:cubicBezTo>
                  <a:cubicBezTo>
                    <a:pt x="16" y="50"/>
                    <a:pt x="14" y="52"/>
                    <a:pt x="14" y="53"/>
                  </a:cubicBezTo>
                  <a:cubicBezTo>
                    <a:pt x="13" y="53"/>
                    <a:pt x="12" y="54"/>
                    <a:pt x="11" y="54"/>
                  </a:cubicBezTo>
                  <a:cubicBezTo>
                    <a:pt x="8" y="54"/>
                    <a:pt x="5" y="54"/>
                    <a:pt x="6" y="51"/>
                  </a:cubicBezTo>
                  <a:cubicBezTo>
                    <a:pt x="6" y="50"/>
                    <a:pt x="7" y="49"/>
                    <a:pt x="7" y="48"/>
                  </a:cubicBezTo>
                  <a:cubicBezTo>
                    <a:pt x="10" y="46"/>
                    <a:pt x="14" y="47"/>
                    <a:pt x="16" y="44"/>
                  </a:cubicBezTo>
                  <a:cubicBezTo>
                    <a:pt x="13" y="43"/>
                    <a:pt x="9" y="46"/>
                    <a:pt x="7" y="45"/>
                  </a:cubicBezTo>
                  <a:cubicBezTo>
                    <a:pt x="8" y="45"/>
                    <a:pt x="12" y="40"/>
                    <a:pt x="12" y="39"/>
                  </a:cubicBezTo>
                  <a:cubicBezTo>
                    <a:pt x="9" y="40"/>
                    <a:pt x="6" y="43"/>
                    <a:pt x="3" y="44"/>
                  </a:cubicBezTo>
                  <a:cubicBezTo>
                    <a:pt x="3" y="43"/>
                    <a:pt x="3" y="42"/>
                    <a:pt x="3" y="41"/>
                  </a:cubicBezTo>
                  <a:cubicBezTo>
                    <a:pt x="6" y="36"/>
                    <a:pt x="11" y="38"/>
                    <a:pt x="14" y="36"/>
                  </a:cubicBezTo>
                  <a:cubicBezTo>
                    <a:pt x="12" y="35"/>
                    <a:pt x="10" y="34"/>
                    <a:pt x="10" y="32"/>
                  </a:cubicBezTo>
                  <a:cubicBezTo>
                    <a:pt x="12" y="30"/>
                    <a:pt x="13" y="30"/>
                    <a:pt x="16" y="29"/>
                  </a:cubicBezTo>
                  <a:cubicBezTo>
                    <a:pt x="17" y="30"/>
                    <a:pt x="16" y="32"/>
                    <a:pt x="17" y="33"/>
                  </a:cubicBezTo>
                  <a:cubicBezTo>
                    <a:pt x="19" y="35"/>
                    <a:pt x="23" y="32"/>
                    <a:pt x="25" y="30"/>
                  </a:cubicBezTo>
                  <a:cubicBezTo>
                    <a:pt x="22" y="30"/>
                    <a:pt x="20" y="33"/>
                    <a:pt x="18" y="32"/>
                  </a:cubicBezTo>
                  <a:cubicBezTo>
                    <a:pt x="17" y="29"/>
                    <a:pt x="21" y="26"/>
                    <a:pt x="23" y="26"/>
                  </a:cubicBezTo>
                  <a:cubicBezTo>
                    <a:pt x="23" y="25"/>
                    <a:pt x="21" y="25"/>
                    <a:pt x="21" y="24"/>
                  </a:cubicBezTo>
                  <a:lnTo>
                    <a:pt x="21" y="23"/>
                  </a:lnTo>
                  <a:cubicBezTo>
                    <a:pt x="21" y="22"/>
                    <a:pt x="22" y="21"/>
                    <a:pt x="23" y="21"/>
                  </a:cubicBezTo>
                  <a:lnTo>
                    <a:pt x="26" y="20"/>
                  </a:lnTo>
                  <a:cubicBezTo>
                    <a:pt x="26" y="23"/>
                    <a:pt x="27" y="23"/>
                    <a:pt x="29" y="23"/>
                  </a:cubicBezTo>
                  <a:lnTo>
                    <a:pt x="30" y="23"/>
                  </a:lnTo>
                  <a:cubicBezTo>
                    <a:pt x="29" y="22"/>
                    <a:pt x="27" y="22"/>
                    <a:pt x="27" y="20"/>
                  </a:cubicBezTo>
                  <a:cubicBezTo>
                    <a:pt x="27" y="17"/>
                    <a:pt x="33" y="15"/>
                    <a:pt x="36" y="16"/>
                  </a:cubicBezTo>
                  <a:cubicBezTo>
                    <a:pt x="35" y="14"/>
                    <a:pt x="32" y="14"/>
                    <a:pt x="31" y="11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4" y="7"/>
                    <a:pt x="36" y="9"/>
                    <a:pt x="38" y="10"/>
                  </a:cubicBezTo>
                  <a:cubicBezTo>
                    <a:pt x="38" y="8"/>
                    <a:pt x="38" y="6"/>
                    <a:pt x="38" y="4"/>
                  </a:cubicBezTo>
                  <a:lnTo>
                    <a:pt x="39" y="5"/>
                  </a:lnTo>
                  <a:cubicBezTo>
                    <a:pt x="40" y="5"/>
                    <a:pt x="41" y="7"/>
                    <a:pt x="41" y="7"/>
                  </a:cubicBezTo>
                  <a:lnTo>
                    <a:pt x="42" y="7"/>
                  </a:lnTo>
                  <a:lnTo>
                    <a:pt x="42" y="6"/>
                  </a:lnTo>
                  <a:cubicBezTo>
                    <a:pt x="43" y="6"/>
                    <a:pt x="42" y="5"/>
                    <a:pt x="42" y="4"/>
                  </a:cubicBezTo>
                  <a:lnTo>
                    <a:pt x="42" y="3"/>
                  </a:lnTo>
                  <a:lnTo>
                    <a:pt x="43" y="3"/>
                  </a:lnTo>
                  <a:cubicBezTo>
                    <a:pt x="47" y="4"/>
                    <a:pt x="45" y="11"/>
                    <a:pt x="43" y="13"/>
                  </a:cubicBezTo>
                  <a:cubicBezTo>
                    <a:pt x="45" y="13"/>
                    <a:pt x="48" y="8"/>
                    <a:pt x="47" y="6"/>
                  </a:cubicBezTo>
                  <a:lnTo>
                    <a:pt x="46" y="6"/>
                  </a:lnTo>
                  <a:cubicBezTo>
                    <a:pt x="48" y="3"/>
                    <a:pt x="50" y="1"/>
                    <a:pt x="53" y="1"/>
                  </a:cubicBezTo>
                  <a:cubicBezTo>
                    <a:pt x="54" y="1"/>
                    <a:pt x="54" y="1"/>
                    <a:pt x="55" y="2"/>
                  </a:cubicBezTo>
                  <a:cubicBezTo>
                    <a:pt x="55" y="8"/>
                    <a:pt x="53" y="6"/>
                    <a:pt x="50" y="9"/>
                  </a:cubicBezTo>
                  <a:cubicBezTo>
                    <a:pt x="51" y="10"/>
                    <a:pt x="56" y="8"/>
                    <a:pt x="57" y="8"/>
                  </a:cubicBezTo>
                  <a:lnTo>
                    <a:pt x="58" y="10"/>
                  </a:lnTo>
                  <a:cubicBezTo>
                    <a:pt x="58" y="10"/>
                    <a:pt x="57" y="11"/>
                    <a:pt x="57" y="12"/>
                  </a:cubicBezTo>
                  <a:cubicBezTo>
                    <a:pt x="59" y="13"/>
                    <a:pt x="60" y="13"/>
                    <a:pt x="62" y="16"/>
                  </a:cubicBezTo>
                  <a:cubicBezTo>
                    <a:pt x="61" y="13"/>
                    <a:pt x="63" y="9"/>
                    <a:pt x="66" y="10"/>
                  </a:cubicBezTo>
                  <a:cubicBezTo>
                    <a:pt x="67" y="11"/>
                    <a:pt x="68" y="12"/>
                    <a:pt x="68" y="14"/>
                  </a:cubicBezTo>
                  <a:cubicBezTo>
                    <a:pt x="69" y="14"/>
                    <a:pt x="70" y="14"/>
                    <a:pt x="70" y="13"/>
                  </a:cubicBezTo>
                  <a:cubicBezTo>
                    <a:pt x="71" y="10"/>
                    <a:pt x="67" y="4"/>
                    <a:pt x="73" y="1"/>
                  </a:cubicBezTo>
                  <a:cubicBezTo>
                    <a:pt x="74" y="1"/>
                    <a:pt x="75" y="0"/>
                    <a:pt x="76" y="0"/>
                  </a:cubicBezTo>
                  <a:lnTo>
                    <a:pt x="77" y="1"/>
                  </a:lnTo>
                  <a:cubicBezTo>
                    <a:pt x="78" y="4"/>
                    <a:pt x="77" y="8"/>
                    <a:pt x="75" y="11"/>
                  </a:cubicBezTo>
                  <a:cubicBezTo>
                    <a:pt x="76" y="11"/>
                    <a:pt x="77" y="11"/>
                    <a:pt x="77" y="11"/>
                  </a:cubicBezTo>
                  <a:cubicBezTo>
                    <a:pt x="78" y="10"/>
                    <a:pt x="79" y="8"/>
                    <a:pt x="81" y="7"/>
                  </a:cubicBezTo>
                  <a:lnTo>
                    <a:pt x="81" y="8"/>
                  </a:lnTo>
                  <a:cubicBezTo>
                    <a:pt x="81" y="9"/>
                    <a:pt x="81" y="10"/>
                    <a:pt x="81" y="10"/>
                  </a:cubicBezTo>
                  <a:lnTo>
                    <a:pt x="81" y="11"/>
                  </a:lnTo>
                  <a:cubicBezTo>
                    <a:pt x="83" y="10"/>
                    <a:pt x="84" y="6"/>
                    <a:pt x="85" y="6"/>
                  </a:cubicBezTo>
                  <a:cubicBezTo>
                    <a:pt x="86" y="8"/>
                    <a:pt x="87" y="11"/>
                    <a:pt x="85" y="13"/>
                  </a:cubicBezTo>
                  <a:cubicBezTo>
                    <a:pt x="86" y="13"/>
                    <a:pt x="89" y="8"/>
                    <a:pt x="92" y="9"/>
                  </a:cubicBezTo>
                  <a:cubicBezTo>
                    <a:pt x="92" y="9"/>
                    <a:pt x="91" y="11"/>
                    <a:pt x="91" y="11"/>
                  </a:cubicBezTo>
                  <a:cubicBezTo>
                    <a:pt x="93" y="13"/>
                    <a:pt x="98" y="7"/>
                    <a:pt x="104" y="10"/>
                  </a:cubicBezTo>
                  <a:cubicBezTo>
                    <a:pt x="103" y="12"/>
                    <a:pt x="101" y="12"/>
                    <a:pt x="99" y="14"/>
                  </a:cubicBezTo>
                  <a:lnTo>
                    <a:pt x="100" y="14"/>
                  </a:lnTo>
                  <a:cubicBezTo>
                    <a:pt x="100" y="15"/>
                    <a:pt x="101" y="14"/>
                    <a:pt x="101" y="14"/>
                  </a:cubicBezTo>
                  <a:cubicBezTo>
                    <a:pt x="102" y="15"/>
                    <a:pt x="101" y="17"/>
                    <a:pt x="101" y="19"/>
                  </a:cubicBezTo>
                  <a:cubicBezTo>
                    <a:pt x="103" y="20"/>
                    <a:pt x="108" y="16"/>
                    <a:pt x="109" y="18"/>
                  </a:cubicBezTo>
                  <a:cubicBezTo>
                    <a:pt x="111" y="24"/>
                    <a:pt x="102" y="26"/>
                    <a:pt x="103" y="29"/>
                  </a:cubicBezTo>
                  <a:cubicBezTo>
                    <a:pt x="108" y="27"/>
                    <a:pt x="116" y="27"/>
                    <a:pt x="121" y="28"/>
                  </a:cubicBezTo>
                  <a:cubicBezTo>
                    <a:pt x="120" y="31"/>
                    <a:pt x="114" y="33"/>
                    <a:pt x="112" y="35"/>
                  </a:cubicBezTo>
                  <a:cubicBezTo>
                    <a:pt x="114" y="36"/>
                    <a:pt x="120" y="34"/>
                    <a:pt x="121" y="35"/>
                  </a:cubicBezTo>
                  <a:cubicBezTo>
                    <a:pt x="120" y="37"/>
                    <a:pt x="117" y="38"/>
                    <a:pt x="115" y="39"/>
                  </a:cubicBezTo>
                  <a:cubicBezTo>
                    <a:pt x="116" y="39"/>
                    <a:pt x="118" y="40"/>
                    <a:pt x="119" y="41"/>
                  </a:cubicBezTo>
                  <a:cubicBezTo>
                    <a:pt x="120" y="43"/>
                    <a:pt x="119" y="47"/>
                    <a:pt x="117" y="48"/>
                  </a:cubicBezTo>
                  <a:cubicBezTo>
                    <a:pt x="121" y="47"/>
                    <a:pt x="127" y="45"/>
                    <a:pt x="131" y="47"/>
                  </a:cubicBezTo>
                  <a:cubicBezTo>
                    <a:pt x="131" y="50"/>
                    <a:pt x="127" y="50"/>
                    <a:pt x="125" y="52"/>
                  </a:cubicBezTo>
                  <a:cubicBezTo>
                    <a:pt x="124" y="52"/>
                    <a:pt x="124" y="52"/>
                    <a:pt x="123" y="52"/>
                  </a:cubicBezTo>
                  <a:cubicBezTo>
                    <a:pt x="124" y="54"/>
                    <a:pt x="131" y="52"/>
                    <a:pt x="132" y="56"/>
                  </a:cubicBezTo>
                  <a:cubicBezTo>
                    <a:pt x="130" y="57"/>
                    <a:pt x="128" y="56"/>
                    <a:pt x="126" y="57"/>
                  </a:cubicBezTo>
                  <a:cubicBezTo>
                    <a:pt x="127" y="58"/>
                    <a:pt x="132" y="58"/>
                    <a:pt x="133" y="57"/>
                  </a:cubicBezTo>
                  <a:cubicBezTo>
                    <a:pt x="134" y="56"/>
                    <a:pt x="133" y="56"/>
                    <a:pt x="133" y="55"/>
                  </a:cubicBezTo>
                  <a:cubicBezTo>
                    <a:pt x="134" y="54"/>
                    <a:pt x="135" y="53"/>
                    <a:pt x="136" y="54"/>
                  </a:cubicBezTo>
                  <a:cubicBezTo>
                    <a:pt x="138" y="56"/>
                    <a:pt x="134" y="59"/>
                    <a:pt x="132" y="61"/>
                  </a:cubicBezTo>
                  <a:cubicBezTo>
                    <a:pt x="134" y="62"/>
                    <a:pt x="137" y="60"/>
                    <a:pt x="139" y="61"/>
                  </a:cubicBezTo>
                  <a:lnTo>
                    <a:pt x="139" y="62"/>
                  </a:lnTo>
                  <a:cubicBezTo>
                    <a:pt x="138" y="65"/>
                    <a:pt x="134" y="65"/>
                    <a:pt x="131" y="66"/>
                  </a:cubicBezTo>
                  <a:cubicBezTo>
                    <a:pt x="133" y="68"/>
                    <a:pt x="135" y="67"/>
                    <a:pt x="137" y="68"/>
                  </a:cubicBezTo>
                  <a:cubicBezTo>
                    <a:pt x="136" y="69"/>
                    <a:pt x="134" y="70"/>
                    <a:pt x="133" y="70"/>
                  </a:cubicBezTo>
                  <a:cubicBezTo>
                    <a:pt x="132" y="70"/>
                    <a:pt x="131" y="70"/>
                    <a:pt x="130" y="71"/>
                  </a:cubicBezTo>
                  <a:cubicBezTo>
                    <a:pt x="132" y="74"/>
                    <a:pt x="137" y="70"/>
                    <a:pt x="139" y="74"/>
                  </a:cubicBezTo>
                  <a:lnTo>
                    <a:pt x="138" y="75"/>
                  </a:lnTo>
                  <a:cubicBezTo>
                    <a:pt x="135" y="77"/>
                    <a:pt x="133" y="75"/>
                    <a:pt x="130" y="76"/>
                  </a:cubicBezTo>
                  <a:cubicBezTo>
                    <a:pt x="131" y="76"/>
                    <a:pt x="137" y="78"/>
                    <a:pt x="137" y="79"/>
                  </a:cubicBezTo>
                  <a:lnTo>
                    <a:pt x="137" y="80"/>
                  </a:lnTo>
                  <a:cubicBezTo>
                    <a:pt x="136" y="83"/>
                    <a:pt x="131" y="82"/>
                    <a:pt x="129" y="81"/>
                  </a:cubicBezTo>
                  <a:cubicBezTo>
                    <a:pt x="128" y="79"/>
                    <a:pt x="124" y="75"/>
                    <a:pt x="122" y="75"/>
                  </a:cubicBezTo>
                  <a:cubicBezTo>
                    <a:pt x="121" y="75"/>
                    <a:pt x="120" y="75"/>
                    <a:pt x="120" y="75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18" y="75"/>
                    <a:pt x="118" y="74"/>
                    <a:pt x="118" y="75"/>
                  </a:cubicBezTo>
                  <a:lnTo>
                    <a:pt x="117" y="75"/>
                  </a:lnTo>
                  <a:cubicBezTo>
                    <a:pt x="118" y="75"/>
                    <a:pt x="119" y="75"/>
                    <a:pt x="119" y="76"/>
                  </a:cubicBezTo>
                  <a:cubicBezTo>
                    <a:pt x="121" y="76"/>
                    <a:pt x="126" y="79"/>
                    <a:pt x="127" y="80"/>
                  </a:cubicBezTo>
                  <a:cubicBezTo>
                    <a:pt x="129" y="86"/>
                    <a:pt x="125" y="84"/>
                    <a:pt x="122" y="87"/>
                  </a:cubicBezTo>
                  <a:cubicBezTo>
                    <a:pt x="123" y="88"/>
                    <a:pt x="128" y="87"/>
                    <a:pt x="129" y="89"/>
                  </a:cubicBezTo>
                  <a:lnTo>
                    <a:pt x="129" y="90"/>
                  </a:lnTo>
                  <a:cubicBezTo>
                    <a:pt x="127" y="92"/>
                    <a:pt x="122" y="92"/>
                    <a:pt x="121" y="93"/>
                  </a:cubicBezTo>
                  <a:cubicBezTo>
                    <a:pt x="124" y="94"/>
                    <a:pt x="130" y="95"/>
                    <a:pt x="129" y="100"/>
                  </a:cubicBezTo>
                  <a:cubicBezTo>
                    <a:pt x="128" y="101"/>
                    <a:pt x="126" y="102"/>
                    <a:pt x="124" y="102"/>
                  </a:cubicBezTo>
                  <a:cubicBezTo>
                    <a:pt x="124" y="103"/>
                    <a:pt x="125" y="104"/>
                    <a:pt x="125" y="105"/>
                  </a:cubicBezTo>
                  <a:cubicBezTo>
                    <a:pt x="124" y="105"/>
                    <a:pt x="122" y="104"/>
                    <a:pt x="121" y="105"/>
                  </a:cubicBezTo>
                  <a:cubicBezTo>
                    <a:pt x="121" y="108"/>
                    <a:pt x="118" y="110"/>
                    <a:pt x="115" y="110"/>
                  </a:cubicBezTo>
                  <a:lnTo>
                    <a:pt x="116" y="110"/>
                  </a:lnTo>
                  <a:cubicBezTo>
                    <a:pt x="114" y="111"/>
                    <a:pt x="112" y="110"/>
                    <a:pt x="111" y="109"/>
                  </a:cubicBezTo>
                  <a:cubicBezTo>
                    <a:pt x="111" y="108"/>
                    <a:pt x="111" y="107"/>
                    <a:pt x="111" y="106"/>
                  </a:cubicBezTo>
                  <a:lnTo>
                    <a:pt x="111" y="105"/>
                  </a:lnTo>
                  <a:cubicBezTo>
                    <a:pt x="107" y="107"/>
                    <a:pt x="105" y="105"/>
                    <a:pt x="103" y="102"/>
                  </a:cubicBezTo>
                  <a:cubicBezTo>
                    <a:pt x="104" y="104"/>
                    <a:pt x="106" y="110"/>
                    <a:pt x="104" y="111"/>
                  </a:cubicBezTo>
                  <a:cubicBezTo>
                    <a:pt x="100" y="113"/>
                    <a:pt x="101" y="107"/>
                    <a:pt x="99" y="107"/>
                  </a:cubicBezTo>
                  <a:cubicBezTo>
                    <a:pt x="99" y="108"/>
                    <a:pt x="99" y="111"/>
                    <a:pt x="98" y="112"/>
                  </a:cubicBezTo>
                  <a:cubicBezTo>
                    <a:pt x="97" y="113"/>
                    <a:pt x="95" y="113"/>
                    <a:pt x="95" y="112"/>
                  </a:cubicBezTo>
                  <a:cubicBezTo>
                    <a:pt x="94" y="108"/>
                    <a:pt x="95" y="105"/>
                    <a:pt x="95" y="101"/>
                  </a:cubicBezTo>
                  <a:cubicBezTo>
                    <a:pt x="94" y="102"/>
                    <a:pt x="93" y="104"/>
                    <a:pt x="92" y="105"/>
                  </a:cubicBezTo>
                  <a:cubicBezTo>
                    <a:pt x="89" y="108"/>
                    <a:pt x="85" y="109"/>
                    <a:pt x="82" y="106"/>
                  </a:cubicBezTo>
                  <a:lnTo>
                    <a:pt x="83" y="105"/>
                  </a:lnTo>
                  <a:lnTo>
                    <a:pt x="83" y="104"/>
                  </a:lnTo>
                  <a:cubicBezTo>
                    <a:pt x="81" y="102"/>
                    <a:pt x="78" y="101"/>
                    <a:pt x="76" y="101"/>
                  </a:cubicBezTo>
                  <a:cubicBezTo>
                    <a:pt x="79" y="95"/>
                    <a:pt x="86" y="93"/>
                    <a:pt x="91" y="88"/>
                  </a:cubicBezTo>
                  <a:cubicBezTo>
                    <a:pt x="93" y="89"/>
                    <a:pt x="94" y="90"/>
                    <a:pt x="96" y="88"/>
                  </a:cubicBezTo>
                  <a:cubicBezTo>
                    <a:pt x="95" y="88"/>
                    <a:pt x="92" y="87"/>
                    <a:pt x="91" y="87"/>
                  </a:cubicBezTo>
                  <a:lnTo>
                    <a:pt x="91" y="86"/>
                  </a:lnTo>
                  <a:cubicBezTo>
                    <a:pt x="90" y="85"/>
                    <a:pt x="92" y="82"/>
                    <a:pt x="94" y="81"/>
                  </a:cubicBezTo>
                  <a:cubicBezTo>
                    <a:pt x="91" y="81"/>
                    <a:pt x="89" y="81"/>
                    <a:pt x="87" y="80"/>
                  </a:cubicBezTo>
                  <a:cubicBezTo>
                    <a:pt x="86" y="79"/>
                    <a:pt x="86" y="79"/>
                    <a:pt x="86" y="78"/>
                  </a:cubicBezTo>
                  <a:lnTo>
                    <a:pt x="85" y="77"/>
                  </a:lnTo>
                  <a:lnTo>
                    <a:pt x="84" y="78"/>
                  </a:lnTo>
                  <a:cubicBezTo>
                    <a:pt x="84" y="78"/>
                    <a:pt x="84" y="79"/>
                    <a:pt x="85" y="79"/>
                  </a:cubicBezTo>
                  <a:lnTo>
                    <a:pt x="85" y="80"/>
                  </a:lnTo>
                  <a:cubicBezTo>
                    <a:pt x="83" y="83"/>
                    <a:pt x="77" y="87"/>
                    <a:pt x="73" y="88"/>
                  </a:cubicBezTo>
                  <a:cubicBezTo>
                    <a:pt x="68" y="85"/>
                    <a:pt x="65" y="80"/>
                    <a:pt x="65" y="75"/>
                  </a:cubicBezTo>
                  <a:cubicBezTo>
                    <a:pt x="66" y="75"/>
                    <a:pt x="67" y="74"/>
                    <a:pt x="68" y="74"/>
                  </a:cubicBezTo>
                  <a:cubicBezTo>
                    <a:pt x="63" y="74"/>
                    <a:pt x="65" y="72"/>
                    <a:pt x="65" y="69"/>
                  </a:cubicBezTo>
                  <a:cubicBezTo>
                    <a:pt x="61" y="71"/>
                    <a:pt x="58" y="73"/>
                    <a:pt x="54" y="72"/>
                  </a:cubicBezTo>
                  <a:cubicBezTo>
                    <a:pt x="54" y="72"/>
                    <a:pt x="54" y="71"/>
                    <a:pt x="53" y="70"/>
                  </a:cubicBezTo>
                  <a:cubicBezTo>
                    <a:pt x="53" y="75"/>
                    <a:pt x="49" y="76"/>
                    <a:pt x="46" y="77"/>
                  </a:cubicBezTo>
                  <a:cubicBezTo>
                    <a:pt x="48" y="78"/>
                    <a:pt x="50" y="76"/>
                    <a:pt x="52" y="77"/>
                  </a:cubicBezTo>
                  <a:cubicBezTo>
                    <a:pt x="56" y="78"/>
                    <a:pt x="55" y="89"/>
                    <a:pt x="55" y="92"/>
                  </a:cubicBezTo>
                  <a:cubicBezTo>
                    <a:pt x="55" y="92"/>
                    <a:pt x="53" y="91"/>
                    <a:pt x="52" y="91"/>
                  </a:cubicBezTo>
                  <a:cubicBezTo>
                    <a:pt x="51" y="88"/>
                    <a:pt x="45" y="88"/>
                    <a:pt x="43" y="90"/>
                  </a:cubicBezTo>
                  <a:cubicBezTo>
                    <a:pt x="44" y="90"/>
                    <a:pt x="49" y="89"/>
                    <a:pt x="50" y="91"/>
                  </a:cubicBezTo>
                  <a:cubicBezTo>
                    <a:pt x="50" y="91"/>
                    <a:pt x="47" y="94"/>
                    <a:pt x="46" y="95"/>
                  </a:cubicBezTo>
                  <a:cubicBezTo>
                    <a:pt x="51" y="94"/>
                    <a:pt x="52" y="91"/>
                    <a:pt x="56" y="96"/>
                  </a:cubicBezTo>
                  <a:cubicBezTo>
                    <a:pt x="57" y="96"/>
                    <a:pt x="59" y="99"/>
                    <a:pt x="59" y="99"/>
                  </a:cubicBezTo>
                  <a:cubicBezTo>
                    <a:pt x="61" y="98"/>
                    <a:pt x="67" y="98"/>
                    <a:pt x="68" y="99"/>
                  </a:cubicBezTo>
                  <a:cubicBezTo>
                    <a:pt x="68" y="101"/>
                    <a:pt x="66" y="102"/>
                    <a:pt x="65" y="104"/>
                  </a:cubicBezTo>
                  <a:cubicBezTo>
                    <a:pt x="71" y="101"/>
                    <a:pt x="75" y="100"/>
                    <a:pt x="81" y="104"/>
                  </a:cubicBezTo>
                  <a:lnTo>
                    <a:pt x="80" y="104"/>
                  </a:lnTo>
                  <a:cubicBezTo>
                    <a:pt x="79" y="106"/>
                    <a:pt x="82" y="109"/>
                    <a:pt x="81" y="112"/>
                  </a:cubicBezTo>
                  <a:cubicBezTo>
                    <a:pt x="79" y="117"/>
                    <a:pt x="74" y="115"/>
                    <a:pt x="73" y="115"/>
                  </a:cubicBezTo>
                  <a:cubicBezTo>
                    <a:pt x="72" y="116"/>
                    <a:pt x="73" y="118"/>
                    <a:pt x="69" y="118"/>
                  </a:cubicBezTo>
                  <a:cubicBezTo>
                    <a:pt x="68" y="117"/>
                    <a:pt x="67" y="115"/>
                    <a:pt x="66" y="114"/>
                  </a:cubicBezTo>
                  <a:cubicBezTo>
                    <a:pt x="63" y="118"/>
                    <a:pt x="58" y="119"/>
                    <a:pt x="54" y="117"/>
                  </a:cubicBezTo>
                  <a:cubicBezTo>
                    <a:pt x="53" y="116"/>
                    <a:pt x="53" y="115"/>
                    <a:pt x="52" y="114"/>
                  </a:cubicBezTo>
                  <a:cubicBezTo>
                    <a:pt x="52" y="113"/>
                    <a:pt x="53" y="112"/>
                    <a:pt x="52" y="111"/>
                  </a:cubicBezTo>
                  <a:cubicBezTo>
                    <a:pt x="51" y="115"/>
                    <a:pt x="45" y="119"/>
                    <a:pt x="43" y="113"/>
                  </a:cubicBezTo>
                  <a:lnTo>
                    <a:pt x="42" y="113"/>
                  </a:lnTo>
                  <a:cubicBezTo>
                    <a:pt x="41" y="114"/>
                    <a:pt x="39" y="116"/>
                    <a:pt x="37" y="117"/>
                  </a:cubicBezTo>
                  <a:cubicBezTo>
                    <a:pt x="35" y="112"/>
                    <a:pt x="40" y="109"/>
                    <a:pt x="41" y="105"/>
                  </a:cubicBezTo>
                  <a:cubicBezTo>
                    <a:pt x="38" y="105"/>
                    <a:pt x="34" y="110"/>
                    <a:pt x="31" y="106"/>
                  </a:cubicBezTo>
                  <a:cubicBezTo>
                    <a:pt x="31" y="104"/>
                    <a:pt x="31" y="103"/>
                    <a:pt x="30" y="103"/>
                  </a:cubicBezTo>
                  <a:lnTo>
                    <a:pt x="29" y="103"/>
                  </a:lnTo>
                  <a:cubicBezTo>
                    <a:pt x="29" y="106"/>
                    <a:pt x="24" y="110"/>
                    <a:pt x="21" y="110"/>
                  </a:cubicBezTo>
                  <a:cubicBezTo>
                    <a:pt x="20" y="109"/>
                    <a:pt x="20" y="109"/>
                    <a:pt x="19" y="108"/>
                  </a:cubicBezTo>
                  <a:lnTo>
                    <a:pt x="20" y="107"/>
                  </a:lnTo>
                  <a:cubicBezTo>
                    <a:pt x="18" y="107"/>
                    <a:pt x="10" y="111"/>
                    <a:pt x="9" y="108"/>
                  </a:cubicBezTo>
                  <a:cubicBezTo>
                    <a:pt x="10" y="102"/>
                    <a:pt x="15" y="99"/>
                    <a:pt x="20" y="98"/>
                  </a:cubicBezTo>
                  <a:lnTo>
                    <a:pt x="20" y="97"/>
                  </a:lnTo>
                  <a:cubicBezTo>
                    <a:pt x="19" y="97"/>
                    <a:pt x="17" y="96"/>
                    <a:pt x="16" y="97"/>
                  </a:cubicBezTo>
                  <a:cubicBezTo>
                    <a:pt x="15" y="91"/>
                    <a:pt x="21" y="91"/>
                    <a:pt x="22" y="90"/>
                  </a:cubicBezTo>
                  <a:cubicBezTo>
                    <a:pt x="21" y="89"/>
                    <a:pt x="19" y="89"/>
                    <a:pt x="18" y="89"/>
                  </a:cubicBezTo>
                  <a:cubicBezTo>
                    <a:pt x="19" y="87"/>
                    <a:pt x="22" y="84"/>
                    <a:pt x="24" y="84"/>
                  </a:cubicBezTo>
                  <a:cubicBezTo>
                    <a:pt x="26" y="83"/>
                    <a:pt x="26" y="84"/>
                    <a:pt x="28" y="84"/>
                  </a:cubicBezTo>
                  <a:cubicBezTo>
                    <a:pt x="28" y="84"/>
                    <a:pt x="28" y="85"/>
                    <a:pt x="29" y="85"/>
                  </a:cubicBezTo>
                  <a:cubicBezTo>
                    <a:pt x="31" y="89"/>
                    <a:pt x="36" y="86"/>
                    <a:pt x="36" y="85"/>
                  </a:cubicBezTo>
                  <a:cubicBezTo>
                    <a:pt x="33" y="85"/>
                    <a:pt x="32" y="88"/>
                    <a:pt x="29" y="84"/>
                  </a:cubicBezTo>
                  <a:lnTo>
                    <a:pt x="30" y="83"/>
                  </a:lnTo>
                  <a:cubicBezTo>
                    <a:pt x="27" y="82"/>
                    <a:pt x="25" y="83"/>
                    <a:pt x="23" y="81"/>
                  </a:cubicBezTo>
                  <a:cubicBezTo>
                    <a:pt x="23" y="79"/>
                    <a:pt x="24" y="75"/>
                    <a:pt x="24" y="75"/>
                  </a:cubicBezTo>
                  <a:cubicBezTo>
                    <a:pt x="22" y="77"/>
                    <a:pt x="19" y="81"/>
                    <a:pt x="16" y="80"/>
                  </a:cubicBezTo>
                  <a:cubicBezTo>
                    <a:pt x="14" y="82"/>
                    <a:pt x="12" y="82"/>
                    <a:pt x="10" y="82"/>
                  </a:cubicBezTo>
                  <a:cubicBezTo>
                    <a:pt x="11" y="79"/>
                    <a:pt x="12" y="76"/>
                    <a:pt x="15" y="74"/>
                  </a:cubicBezTo>
                  <a:cubicBezTo>
                    <a:pt x="18" y="75"/>
                    <a:pt x="23" y="72"/>
                    <a:pt x="22" y="69"/>
                  </a:cubicBezTo>
                  <a:cubicBezTo>
                    <a:pt x="22" y="69"/>
                    <a:pt x="22" y="68"/>
                    <a:pt x="21" y="68"/>
                  </a:cubicBezTo>
                  <a:cubicBezTo>
                    <a:pt x="21" y="70"/>
                    <a:pt x="18" y="73"/>
                    <a:pt x="16" y="73"/>
                  </a:cubicBezTo>
                  <a:cubicBezTo>
                    <a:pt x="15" y="72"/>
                    <a:pt x="13" y="71"/>
                    <a:pt x="12" y="70"/>
                  </a:cubicBezTo>
                  <a:cubicBezTo>
                    <a:pt x="12" y="71"/>
                    <a:pt x="11" y="71"/>
                    <a:pt x="11" y="71"/>
                  </a:cubicBezTo>
                  <a:cubicBezTo>
                    <a:pt x="8" y="72"/>
                    <a:pt x="6" y="74"/>
                    <a:pt x="3" y="74"/>
                  </a:cubicBezTo>
                  <a:cubicBezTo>
                    <a:pt x="3" y="71"/>
                    <a:pt x="7" y="68"/>
                    <a:pt x="9" y="67"/>
                  </a:cubicBezTo>
                  <a:cubicBezTo>
                    <a:pt x="7" y="67"/>
                    <a:pt x="3" y="67"/>
                    <a:pt x="2" y="65"/>
                  </a:cubicBezTo>
                  <a:cubicBezTo>
                    <a:pt x="0" y="62"/>
                    <a:pt x="8" y="60"/>
                    <a:pt x="11" y="62"/>
                  </a:cubicBezTo>
                </a:path>
              </a:pathLst>
            </a:custGeom>
            <a:solidFill>
              <a:srgbClr val="40A0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auto">
            <a:xfrm>
              <a:off x="10798" y="2318"/>
              <a:ext cx="923" cy="648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16" y="1"/>
                </a:cxn>
                <a:cxn ang="0">
                  <a:pos x="12" y="3"/>
                </a:cxn>
                <a:cxn ang="0">
                  <a:pos x="6" y="1"/>
                </a:cxn>
                <a:cxn ang="0">
                  <a:pos x="5" y="2"/>
                </a:cxn>
                <a:cxn ang="0">
                  <a:pos x="5" y="7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5" y="12"/>
                </a:cxn>
                <a:cxn ang="0">
                  <a:pos x="7" y="20"/>
                </a:cxn>
                <a:cxn ang="0">
                  <a:pos x="9" y="21"/>
                </a:cxn>
                <a:cxn ang="0">
                  <a:pos x="12" y="20"/>
                </a:cxn>
                <a:cxn ang="0">
                  <a:pos x="20" y="19"/>
                </a:cxn>
                <a:cxn ang="0">
                  <a:pos x="20" y="18"/>
                </a:cxn>
                <a:cxn ang="0">
                  <a:pos x="14" y="13"/>
                </a:cxn>
                <a:cxn ang="0">
                  <a:pos x="24" y="14"/>
                </a:cxn>
                <a:cxn ang="0">
                  <a:pos x="24" y="13"/>
                </a:cxn>
                <a:cxn ang="0">
                  <a:pos x="23" y="11"/>
                </a:cxn>
                <a:cxn ang="0">
                  <a:pos x="26" y="7"/>
                </a:cxn>
                <a:cxn ang="0">
                  <a:pos x="17" y="4"/>
                </a:cxn>
              </a:cxnLst>
              <a:rect l="0" t="0" r="r" b="b"/>
              <a:pathLst>
                <a:path w="30" h="21">
                  <a:moveTo>
                    <a:pt x="17" y="4"/>
                  </a:moveTo>
                  <a:cubicBezTo>
                    <a:pt x="17" y="3"/>
                    <a:pt x="17" y="1"/>
                    <a:pt x="16" y="1"/>
                  </a:cubicBezTo>
                  <a:cubicBezTo>
                    <a:pt x="15" y="0"/>
                    <a:pt x="13" y="2"/>
                    <a:pt x="12" y="3"/>
                  </a:cubicBezTo>
                  <a:cubicBezTo>
                    <a:pt x="11" y="2"/>
                    <a:pt x="8" y="0"/>
                    <a:pt x="6" y="1"/>
                  </a:cubicBezTo>
                  <a:lnTo>
                    <a:pt x="5" y="2"/>
                  </a:lnTo>
                  <a:cubicBezTo>
                    <a:pt x="4" y="3"/>
                    <a:pt x="5" y="6"/>
                    <a:pt x="5" y="7"/>
                  </a:cubicBezTo>
                  <a:cubicBezTo>
                    <a:pt x="3" y="7"/>
                    <a:pt x="1" y="7"/>
                    <a:pt x="0" y="8"/>
                  </a:cubicBezTo>
                  <a:lnTo>
                    <a:pt x="0" y="9"/>
                  </a:lnTo>
                  <a:cubicBezTo>
                    <a:pt x="1" y="10"/>
                    <a:pt x="4" y="11"/>
                    <a:pt x="5" y="12"/>
                  </a:cubicBezTo>
                  <a:cubicBezTo>
                    <a:pt x="4" y="14"/>
                    <a:pt x="5" y="19"/>
                    <a:pt x="7" y="20"/>
                  </a:cubicBezTo>
                  <a:lnTo>
                    <a:pt x="9" y="21"/>
                  </a:lnTo>
                  <a:lnTo>
                    <a:pt x="12" y="20"/>
                  </a:lnTo>
                  <a:cubicBezTo>
                    <a:pt x="13" y="19"/>
                    <a:pt x="19" y="21"/>
                    <a:pt x="20" y="19"/>
                  </a:cubicBezTo>
                  <a:cubicBezTo>
                    <a:pt x="20" y="19"/>
                    <a:pt x="20" y="18"/>
                    <a:pt x="20" y="18"/>
                  </a:cubicBezTo>
                  <a:cubicBezTo>
                    <a:pt x="19" y="16"/>
                    <a:pt x="16" y="14"/>
                    <a:pt x="14" y="13"/>
                  </a:cubicBezTo>
                  <a:cubicBezTo>
                    <a:pt x="16" y="14"/>
                    <a:pt x="22" y="15"/>
                    <a:pt x="24" y="14"/>
                  </a:cubicBezTo>
                  <a:lnTo>
                    <a:pt x="24" y="13"/>
                  </a:lnTo>
                  <a:lnTo>
                    <a:pt x="23" y="11"/>
                  </a:lnTo>
                  <a:cubicBezTo>
                    <a:pt x="24" y="10"/>
                    <a:pt x="25" y="8"/>
                    <a:pt x="26" y="7"/>
                  </a:cubicBezTo>
                  <a:cubicBezTo>
                    <a:pt x="30" y="0"/>
                    <a:pt x="21" y="3"/>
                    <a:pt x="17" y="4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auto">
            <a:xfrm>
              <a:off x="13195" y="2441"/>
              <a:ext cx="708" cy="525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14" y="12"/>
                </a:cxn>
                <a:cxn ang="0">
                  <a:pos x="15" y="11"/>
                </a:cxn>
                <a:cxn ang="0">
                  <a:pos x="19" y="10"/>
                </a:cxn>
                <a:cxn ang="0">
                  <a:pos x="23" y="5"/>
                </a:cxn>
                <a:cxn ang="0">
                  <a:pos x="23" y="3"/>
                </a:cxn>
                <a:cxn ang="0">
                  <a:pos x="17" y="3"/>
                </a:cxn>
                <a:cxn ang="0">
                  <a:pos x="6" y="2"/>
                </a:cxn>
                <a:cxn ang="0">
                  <a:pos x="3" y="7"/>
                </a:cxn>
                <a:cxn ang="0">
                  <a:pos x="1" y="9"/>
                </a:cxn>
                <a:cxn ang="0">
                  <a:pos x="17" y="17"/>
                </a:cxn>
              </a:cxnLst>
              <a:rect l="0" t="0" r="r" b="b"/>
              <a:pathLst>
                <a:path w="23" h="17">
                  <a:moveTo>
                    <a:pt x="17" y="17"/>
                  </a:moveTo>
                  <a:cubicBezTo>
                    <a:pt x="16" y="16"/>
                    <a:pt x="15" y="14"/>
                    <a:pt x="14" y="12"/>
                  </a:cubicBezTo>
                  <a:lnTo>
                    <a:pt x="15" y="11"/>
                  </a:lnTo>
                  <a:cubicBezTo>
                    <a:pt x="16" y="10"/>
                    <a:pt x="18" y="10"/>
                    <a:pt x="19" y="10"/>
                  </a:cubicBezTo>
                  <a:cubicBezTo>
                    <a:pt x="21" y="9"/>
                    <a:pt x="23" y="7"/>
                    <a:pt x="23" y="5"/>
                  </a:cubicBezTo>
                  <a:lnTo>
                    <a:pt x="23" y="3"/>
                  </a:lnTo>
                  <a:cubicBezTo>
                    <a:pt x="21" y="3"/>
                    <a:pt x="18" y="3"/>
                    <a:pt x="17" y="3"/>
                  </a:cubicBezTo>
                  <a:cubicBezTo>
                    <a:pt x="15" y="1"/>
                    <a:pt x="9" y="0"/>
                    <a:pt x="6" y="2"/>
                  </a:cubicBezTo>
                  <a:cubicBezTo>
                    <a:pt x="4" y="3"/>
                    <a:pt x="4" y="5"/>
                    <a:pt x="3" y="7"/>
                  </a:cubicBezTo>
                  <a:cubicBezTo>
                    <a:pt x="2" y="7"/>
                    <a:pt x="2" y="8"/>
                    <a:pt x="1" y="9"/>
                  </a:cubicBezTo>
                  <a:cubicBezTo>
                    <a:pt x="0" y="15"/>
                    <a:pt x="13" y="17"/>
                    <a:pt x="17" y="17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auto">
            <a:xfrm>
              <a:off x="12673" y="3800"/>
              <a:ext cx="615" cy="43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9"/>
                </a:cxn>
                <a:cxn ang="0">
                  <a:pos x="6" y="10"/>
                </a:cxn>
                <a:cxn ang="0">
                  <a:pos x="9" y="14"/>
                </a:cxn>
                <a:cxn ang="0">
                  <a:pos x="10" y="14"/>
                </a:cxn>
                <a:cxn ang="0">
                  <a:pos x="15" y="10"/>
                </a:cxn>
                <a:cxn ang="0">
                  <a:pos x="20" y="10"/>
                </a:cxn>
                <a:cxn ang="0">
                  <a:pos x="20" y="9"/>
                </a:cxn>
                <a:cxn ang="0">
                  <a:pos x="16" y="6"/>
                </a:cxn>
                <a:cxn ang="0">
                  <a:pos x="15" y="5"/>
                </a:cxn>
                <a:cxn ang="0">
                  <a:pos x="4" y="3"/>
                </a:cxn>
                <a:cxn ang="0">
                  <a:pos x="0" y="8"/>
                </a:cxn>
              </a:cxnLst>
              <a:rect l="0" t="0" r="r" b="b"/>
              <a:pathLst>
                <a:path w="20" h="14">
                  <a:moveTo>
                    <a:pt x="0" y="8"/>
                  </a:moveTo>
                  <a:lnTo>
                    <a:pt x="0" y="9"/>
                  </a:lnTo>
                  <a:cubicBezTo>
                    <a:pt x="2" y="10"/>
                    <a:pt x="5" y="10"/>
                    <a:pt x="6" y="10"/>
                  </a:cubicBezTo>
                  <a:cubicBezTo>
                    <a:pt x="7" y="11"/>
                    <a:pt x="7" y="13"/>
                    <a:pt x="9" y="14"/>
                  </a:cubicBezTo>
                  <a:lnTo>
                    <a:pt x="10" y="14"/>
                  </a:lnTo>
                  <a:cubicBezTo>
                    <a:pt x="12" y="13"/>
                    <a:pt x="14" y="11"/>
                    <a:pt x="15" y="10"/>
                  </a:cubicBezTo>
                  <a:cubicBezTo>
                    <a:pt x="16" y="10"/>
                    <a:pt x="19" y="11"/>
                    <a:pt x="20" y="10"/>
                  </a:cubicBezTo>
                  <a:lnTo>
                    <a:pt x="20" y="9"/>
                  </a:lnTo>
                  <a:cubicBezTo>
                    <a:pt x="19" y="8"/>
                    <a:pt x="17" y="7"/>
                    <a:pt x="16" y="6"/>
                  </a:cubicBezTo>
                  <a:cubicBezTo>
                    <a:pt x="15" y="6"/>
                    <a:pt x="15" y="5"/>
                    <a:pt x="15" y="5"/>
                  </a:cubicBezTo>
                  <a:cubicBezTo>
                    <a:pt x="12" y="0"/>
                    <a:pt x="9" y="0"/>
                    <a:pt x="4" y="3"/>
                  </a:cubicBezTo>
                  <a:cubicBezTo>
                    <a:pt x="3" y="4"/>
                    <a:pt x="0" y="6"/>
                    <a:pt x="0" y="8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auto">
            <a:xfrm>
              <a:off x="13195" y="3398"/>
              <a:ext cx="709" cy="587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23" y="4"/>
                </a:cxn>
                <a:cxn ang="0">
                  <a:pos x="17" y="7"/>
                </a:cxn>
                <a:cxn ang="0">
                  <a:pos x="22" y="12"/>
                </a:cxn>
                <a:cxn ang="0">
                  <a:pos x="22" y="13"/>
                </a:cxn>
                <a:cxn ang="0">
                  <a:pos x="15" y="15"/>
                </a:cxn>
                <a:cxn ang="0">
                  <a:pos x="5" y="17"/>
                </a:cxn>
                <a:cxn ang="0">
                  <a:pos x="8" y="10"/>
                </a:cxn>
                <a:cxn ang="0">
                  <a:pos x="0" y="8"/>
                </a:cxn>
                <a:cxn ang="0">
                  <a:pos x="12" y="1"/>
                </a:cxn>
                <a:cxn ang="0">
                  <a:pos x="22" y="3"/>
                </a:cxn>
              </a:cxnLst>
              <a:rect l="0" t="0" r="r" b="b"/>
              <a:pathLst>
                <a:path w="23" h="19">
                  <a:moveTo>
                    <a:pt x="22" y="3"/>
                  </a:moveTo>
                  <a:lnTo>
                    <a:pt x="23" y="4"/>
                  </a:lnTo>
                  <a:cubicBezTo>
                    <a:pt x="22" y="5"/>
                    <a:pt x="19" y="7"/>
                    <a:pt x="17" y="7"/>
                  </a:cubicBezTo>
                  <a:cubicBezTo>
                    <a:pt x="19" y="8"/>
                    <a:pt x="22" y="10"/>
                    <a:pt x="22" y="12"/>
                  </a:cubicBezTo>
                  <a:lnTo>
                    <a:pt x="22" y="13"/>
                  </a:lnTo>
                  <a:cubicBezTo>
                    <a:pt x="20" y="14"/>
                    <a:pt x="18" y="15"/>
                    <a:pt x="15" y="15"/>
                  </a:cubicBezTo>
                  <a:cubicBezTo>
                    <a:pt x="13" y="15"/>
                    <a:pt x="7" y="19"/>
                    <a:pt x="5" y="17"/>
                  </a:cubicBezTo>
                  <a:cubicBezTo>
                    <a:pt x="4" y="15"/>
                    <a:pt x="7" y="11"/>
                    <a:pt x="8" y="10"/>
                  </a:cubicBezTo>
                  <a:cubicBezTo>
                    <a:pt x="6" y="11"/>
                    <a:pt x="2" y="9"/>
                    <a:pt x="0" y="8"/>
                  </a:cubicBezTo>
                  <a:cubicBezTo>
                    <a:pt x="1" y="5"/>
                    <a:pt x="9" y="2"/>
                    <a:pt x="12" y="1"/>
                  </a:cubicBezTo>
                  <a:cubicBezTo>
                    <a:pt x="13" y="0"/>
                    <a:pt x="21" y="2"/>
                    <a:pt x="22" y="3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auto">
            <a:xfrm>
              <a:off x="10798" y="3645"/>
              <a:ext cx="616" cy="556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2" y="8"/>
                </a:cxn>
                <a:cxn ang="0">
                  <a:pos x="7" y="10"/>
                </a:cxn>
                <a:cxn ang="0">
                  <a:pos x="0" y="16"/>
                </a:cxn>
                <a:cxn ang="0">
                  <a:pos x="0" y="17"/>
                </a:cxn>
                <a:cxn ang="0">
                  <a:pos x="7" y="17"/>
                </a:cxn>
                <a:cxn ang="0">
                  <a:pos x="11" y="13"/>
                </a:cxn>
                <a:cxn ang="0">
                  <a:pos x="17" y="17"/>
                </a:cxn>
                <a:cxn ang="0">
                  <a:pos x="18" y="16"/>
                </a:cxn>
                <a:cxn ang="0">
                  <a:pos x="17" y="9"/>
                </a:cxn>
                <a:cxn ang="0">
                  <a:pos x="19" y="2"/>
                </a:cxn>
                <a:cxn ang="0">
                  <a:pos x="9" y="4"/>
                </a:cxn>
                <a:cxn ang="0">
                  <a:pos x="2" y="7"/>
                </a:cxn>
              </a:cxnLst>
              <a:rect l="0" t="0" r="r" b="b"/>
              <a:pathLst>
                <a:path w="20" h="18">
                  <a:moveTo>
                    <a:pt x="2" y="7"/>
                  </a:moveTo>
                  <a:lnTo>
                    <a:pt x="2" y="8"/>
                  </a:lnTo>
                  <a:cubicBezTo>
                    <a:pt x="3" y="9"/>
                    <a:pt x="6" y="10"/>
                    <a:pt x="7" y="10"/>
                  </a:cubicBezTo>
                  <a:cubicBezTo>
                    <a:pt x="5" y="11"/>
                    <a:pt x="1" y="14"/>
                    <a:pt x="0" y="16"/>
                  </a:cubicBezTo>
                  <a:lnTo>
                    <a:pt x="0" y="17"/>
                  </a:lnTo>
                  <a:cubicBezTo>
                    <a:pt x="2" y="18"/>
                    <a:pt x="5" y="17"/>
                    <a:pt x="7" y="17"/>
                  </a:cubicBezTo>
                  <a:cubicBezTo>
                    <a:pt x="7" y="15"/>
                    <a:pt x="10" y="13"/>
                    <a:pt x="11" y="13"/>
                  </a:cubicBezTo>
                  <a:cubicBezTo>
                    <a:pt x="13" y="13"/>
                    <a:pt x="13" y="16"/>
                    <a:pt x="17" y="17"/>
                  </a:cubicBezTo>
                  <a:lnTo>
                    <a:pt x="18" y="16"/>
                  </a:lnTo>
                  <a:cubicBezTo>
                    <a:pt x="19" y="15"/>
                    <a:pt x="18" y="11"/>
                    <a:pt x="17" y="9"/>
                  </a:cubicBezTo>
                  <a:cubicBezTo>
                    <a:pt x="18" y="7"/>
                    <a:pt x="20" y="4"/>
                    <a:pt x="19" y="2"/>
                  </a:cubicBezTo>
                  <a:cubicBezTo>
                    <a:pt x="17" y="0"/>
                    <a:pt x="10" y="3"/>
                    <a:pt x="9" y="4"/>
                  </a:cubicBezTo>
                  <a:cubicBezTo>
                    <a:pt x="7" y="5"/>
                    <a:pt x="3" y="5"/>
                    <a:pt x="2" y="7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auto">
            <a:xfrm>
              <a:off x="11967" y="1978"/>
              <a:ext cx="800" cy="463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13"/>
                </a:cxn>
                <a:cxn ang="0">
                  <a:pos x="15" y="12"/>
                </a:cxn>
                <a:cxn ang="0">
                  <a:pos x="19" y="14"/>
                </a:cxn>
                <a:cxn ang="0">
                  <a:pos x="22" y="9"/>
                </a:cxn>
                <a:cxn ang="0">
                  <a:pos x="26" y="9"/>
                </a:cxn>
                <a:cxn ang="0">
                  <a:pos x="26" y="8"/>
                </a:cxn>
                <a:cxn ang="0">
                  <a:pos x="14" y="7"/>
                </a:cxn>
                <a:cxn ang="0">
                  <a:pos x="14" y="2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8" y="8"/>
                </a:cxn>
              </a:cxnLst>
              <a:rect l="0" t="0" r="r" b="b"/>
              <a:pathLst>
                <a:path w="26" h="15">
                  <a:moveTo>
                    <a:pt x="8" y="8"/>
                  </a:moveTo>
                  <a:cubicBezTo>
                    <a:pt x="7" y="10"/>
                    <a:pt x="6" y="12"/>
                    <a:pt x="8" y="13"/>
                  </a:cubicBezTo>
                  <a:cubicBezTo>
                    <a:pt x="10" y="15"/>
                    <a:pt x="13" y="13"/>
                    <a:pt x="15" y="12"/>
                  </a:cubicBezTo>
                  <a:cubicBezTo>
                    <a:pt x="16" y="13"/>
                    <a:pt x="17" y="14"/>
                    <a:pt x="19" y="14"/>
                  </a:cubicBezTo>
                  <a:cubicBezTo>
                    <a:pt x="20" y="13"/>
                    <a:pt x="21" y="10"/>
                    <a:pt x="22" y="9"/>
                  </a:cubicBezTo>
                  <a:cubicBezTo>
                    <a:pt x="23" y="9"/>
                    <a:pt x="25" y="9"/>
                    <a:pt x="26" y="9"/>
                  </a:cubicBezTo>
                  <a:lnTo>
                    <a:pt x="26" y="8"/>
                  </a:lnTo>
                  <a:cubicBezTo>
                    <a:pt x="25" y="3"/>
                    <a:pt x="17" y="4"/>
                    <a:pt x="14" y="7"/>
                  </a:cubicBezTo>
                  <a:cubicBezTo>
                    <a:pt x="15" y="6"/>
                    <a:pt x="15" y="3"/>
                    <a:pt x="14" y="2"/>
                  </a:cubicBezTo>
                  <a:cubicBezTo>
                    <a:pt x="11" y="0"/>
                    <a:pt x="1" y="3"/>
                    <a:pt x="0" y="7"/>
                  </a:cubicBezTo>
                  <a:lnTo>
                    <a:pt x="0" y="8"/>
                  </a:lnTo>
                  <a:cubicBezTo>
                    <a:pt x="2" y="9"/>
                    <a:pt x="6" y="8"/>
                    <a:pt x="8" y="8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auto">
            <a:xfrm>
              <a:off x="12538" y="2597"/>
              <a:ext cx="554" cy="52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0" y="13"/>
                </a:cxn>
                <a:cxn ang="0">
                  <a:pos x="15" y="7"/>
                </a:cxn>
                <a:cxn ang="0">
                  <a:pos x="6" y="5"/>
                </a:cxn>
                <a:cxn ang="0">
                  <a:pos x="7" y="0"/>
                </a:cxn>
              </a:cxnLst>
              <a:rect l="0" t="0" r="r" b="b"/>
              <a:pathLst>
                <a:path w="18" h="17">
                  <a:moveTo>
                    <a:pt x="7" y="0"/>
                  </a:moveTo>
                  <a:cubicBezTo>
                    <a:pt x="5" y="0"/>
                    <a:pt x="1" y="2"/>
                    <a:pt x="0" y="4"/>
                  </a:cubicBezTo>
                  <a:cubicBezTo>
                    <a:pt x="0" y="5"/>
                    <a:pt x="1" y="7"/>
                    <a:pt x="2" y="8"/>
                  </a:cubicBezTo>
                  <a:cubicBezTo>
                    <a:pt x="3" y="8"/>
                    <a:pt x="6" y="9"/>
                    <a:pt x="7" y="10"/>
                  </a:cubicBezTo>
                  <a:lnTo>
                    <a:pt x="6" y="11"/>
                  </a:lnTo>
                  <a:cubicBezTo>
                    <a:pt x="4" y="12"/>
                    <a:pt x="2" y="12"/>
                    <a:pt x="0" y="13"/>
                  </a:cubicBezTo>
                  <a:cubicBezTo>
                    <a:pt x="5" y="15"/>
                    <a:pt x="18" y="17"/>
                    <a:pt x="15" y="7"/>
                  </a:cubicBezTo>
                  <a:cubicBezTo>
                    <a:pt x="13" y="8"/>
                    <a:pt x="8" y="8"/>
                    <a:pt x="6" y="5"/>
                  </a:cubicBezTo>
                  <a:cubicBezTo>
                    <a:pt x="6" y="4"/>
                    <a:pt x="6" y="1"/>
                    <a:pt x="7" y="0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32" name="Рисунок 3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4826000"/>
            <a:ext cx="171831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25" name="Group 29"/>
          <p:cNvGrpSpPr>
            <a:grpSpLocks/>
          </p:cNvGrpSpPr>
          <p:nvPr/>
        </p:nvGrpSpPr>
        <p:grpSpPr bwMode="auto">
          <a:xfrm>
            <a:off x="5929322" y="3571876"/>
            <a:ext cx="2963865" cy="3286124"/>
            <a:chOff x="5666" y="2514"/>
            <a:chExt cx="4106" cy="4689"/>
          </a:xfrm>
        </p:grpSpPr>
        <p:grpSp>
          <p:nvGrpSpPr>
            <p:cNvPr id="4126" name="Group 30"/>
            <p:cNvGrpSpPr>
              <a:grpSpLocks/>
            </p:cNvGrpSpPr>
            <p:nvPr/>
          </p:nvGrpSpPr>
          <p:grpSpPr bwMode="auto">
            <a:xfrm>
              <a:off x="5666" y="2514"/>
              <a:ext cx="4106" cy="4689"/>
              <a:chOff x="86" y="0"/>
              <a:chExt cx="4106" cy="4689"/>
            </a:xfrm>
          </p:grpSpPr>
          <p:sp>
            <p:nvSpPr>
              <p:cNvPr id="4127" name="Freeform 31"/>
              <p:cNvSpPr>
                <a:spLocks/>
              </p:cNvSpPr>
              <p:nvPr/>
            </p:nvSpPr>
            <p:spPr bwMode="auto">
              <a:xfrm>
                <a:off x="86" y="0"/>
                <a:ext cx="4106" cy="4689"/>
              </a:xfrm>
              <a:custGeom>
                <a:avLst/>
                <a:gdLst/>
                <a:ahLst/>
                <a:cxnLst>
                  <a:cxn ang="0">
                    <a:pos x="44" y="116"/>
                  </a:cxn>
                  <a:cxn ang="0">
                    <a:pos x="38" y="110"/>
                  </a:cxn>
                  <a:cxn ang="0">
                    <a:pos x="21" y="110"/>
                  </a:cxn>
                  <a:cxn ang="0">
                    <a:pos x="10" y="110"/>
                  </a:cxn>
                  <a:cxn ang="0">
                    <a:pos x="20" y="91"/>
                  </a:cxn>
                  <a:cxn ang="0">
                    <a:pos x="25" y="83"/>
                  </a:cxn>
                  <a:cxn ang="0">
                    <a:pos x="16" y="74"/>
                  </a:cxn>
                  <a:cxn ang="0">
                    <a:pos x="8" y="69"/>
                  </a:cxn>
                  <a:cxn ang="0">
                    <a:pos x="19" y="58"/>
                  </a:cxn>
                  <a:cxn ang="0">
                    <a:pos x="9" y="48"/>
                  </a:cxn>
                  <a:cxn ang="0">
                    <a:pos x="12" y="36"/>
                  </a:cxn>
                  <a:cxn ang="0">
                    <a:pos x="19" y="30"/>
                  </a:cxn>
                  <a:cxn ang="0">
                    <a:pos x="28" y="21"/>
                  </a:cxn>
                  <a:cxn ang="0">
                    <a:pos x="35" y="8"/>
                  </a:cxn>
                  <a:cxn ang="0">
                    <a:pos x="42" y="4"/>
                  </a:cxn>
                  <a:cxn ang="0">
                    <a:pos x="52" y="2"/>
                  </a:cxn>
                  <a:cxn ang="0">
                    <a:pos x="61" y="10"/>
                  </a:cxn>
                  <a:cxn ang="0">
                    <a:pos x="70" y="12"/>
                  </a:cxn>
                  <a:cxn ang="0">
                    <a:pos x="84" y="7"/>
                  </a:cxn>
                  <a:cxn ang="0">
                    <a:pos x="90" y="9"/>
                  </a:cxn>
                  <a:cxn ang="0">
                    <a:pos x="107" y="10"/>
                  </a:cxn>
                  <a:cxn ang="0">
                    <a:pos x="105" y="17"/>
                  </a:cxn>
                  <a:cxn ang="0">
                    <a:pos x="124" y="29"/>
                  </a:cxn>
                  <a:cxn ang="0">
                    <a:pos x="121" y="34"/>
                  </a:cxn>
                  <a:cxn ang="0">
                    <a:pos x="122" y="47"/>
                  </a:cxn>
                  <a:cxn ang="0">
                    <a:pos x="135" y="55"/>
                  </a:cxn>
                  <a:cxn ang="0">
                    <a:pos x="143" y="63"/>
                  </a:cxn>
                  <a:cxn ang="0">
                    <a:pos x="138" y="72"/>
                  </a:cxn>
                  <a:cxn ang="0">
                    <a:pos x="139" y="78"/>
                  </a:cxn>
                  <a:cxn ang="0">
                    <a:pos x="128" y="87"/>
                  </a:cxn>
                  <a:cxn ang="0">
                    <a:pos x="127" y="94"/>
                  </a:cxn>
                  <a:cxn ang="0">
                    <a:pos x="128" y="106"/>
                  </a:cxn>
                  <a:cxn ang="0">
                    <a:pos x="119" y="112"/>
                  </a:cxn>
                  <a:cxn ang="0">
                    <a:pos x="111" y="108"/>
                  </a:cxn>
                  <a:cxn ang="0">
                    <a:pos x="105" y="114"/>
                  </a:cxn>
                  <a:cxn ang="0">
                    <a:pos x="96" y="107"/>
                  </a:cxn>
                  <a:cxn ang="0">
                    <a:pos x="76" y="117"/>
                  </a:cxn>
                  <a:cxn ang="0">
                    <a:pos x="88" y="142"/>
                  </a:cxn>
                  <a:cxn ang="0">
                    <a:pos x="109" y="149"/>
                  </a:cxn>
                  <a:cxn ang="0">
                    <a:pos x="93" y="149"/>
                  </a:cxn>
                  <a:cxn ang="0">
                    <a:pos x="80" y="151"/>
                  </a:cxn>
                  <a:cxn ang="0">
                    <a:pos x="55" y="155"/>
                  </a:cxn>
                  <a:cxn ang="0">
                    <a:pos x="33" y="162"/>
                  </a:cxn>
                  <a:cxn ang="0">
                    <a:pos x="52" y="150"/>
                  </a:cxn>
                  <a:cxn ang="0">
                    <a:pos x="36" y="148"/>
                  </a:cxn>
                  <a:cxn ang="0">
                    <a:pos x="55" y="141"/>
                  </a:cxn>
                </a:cxnLst>
                <a:rect l="0" t="0" r="r" b="b"/>
                <a:pathLst>
                  <a:path w="143" h="163">
                    <a:moveTo>
                      <a:pt x="59" y="120"/>
                    </a:moveTo>
                    <a:cubicBezTo>
                      <a:pt x="57" y="120"/>
                      <a:pt x="53" y="119"/>
                      <a:pt x="54" y="116"/>
                    </a:cubicBezTo>
                    <a:cubicBezTo>
                      <a:pt x="51" y="119"/>
                      <a:pt x="47" y="120"/>
                      <a:pt x="44" y="116"/>
                    </a:cubicBezTo>
                    <a:cubicBezTo>
                      <a:pt x="43" y="117"/>
                      <a:pt x="42" y="118"/>
                      <a:pt x="41" y="118"/>
                    </a:cubicBezTo>
                    <a:cubicBezTo>
                      <a:pt x="40" y="119"/>
                      <a:pt x="39" y="119"/>
                      <a:pt x="38" y="118"/>
                    </a:cubicBezTo>
                    <a:cubicBezTo>
                      <a:pt x="35" y="118"/>
                      <a:pt x="37" y="112"/>
                      <a:pt x="38" y="110"/>
                    </a:cubicBezTo>
                    <a:cubicBezTo>
                      <a:pt x="36" y="109"/>
                      <a:pt x="33" y="109"/>
                      <a:pt x="32" y="107"/>
                    </a:cubicBezTo>
                    <a:cubicBezTo>
                      <a:pt x="30" y="110"/>
                      <a:pt x="26" y="114"/>
                      <a:pt x="22" y="112"/>
                    </a:cubicBezTo>
                    <a:cubicBezTo>
                      <a:pt x="21" y="111"/>
                      <a:pt x="21" y="111"/>
                      <a:pt x="21" y="110"/>
                    </a:cubicBezTo>
                    <a:lnTo>
                      <a:pt x="20" y="110"/>
                    </a:lnTo>
                    <a:cubicBezTo>
                      <a:pt x="20" y="110"/>
                      <a:pt x="19" y="110"/>
                      <a:pt x="19" y="111"/>
                    </a:cubicBezTo>
                    <a:cubicBezTo>
                      <a:pt x="17" y="112"/>
                      <a:pt x="12" y="112"/>
                      <a:pt x="10" y="110"/>
                    </a:cubicBezTo>
                    <a:cubicBezTo>
                      <a:pt x="9" y="105"/>
                      <a:pt x="14" y="101"/>
                      <a:pt x="17" y="99"/>
                    </a:cubicBezTo>
                    <a:lnTo>
                      <a:pt x="16" y="98"/>
                    </a:lnTo>
                    <a:cubicBezTo>
                      <a:pt x="15" y="96"/>
                      <a:pt x="18" y="92"/>
                      <a:pt x="20" y="91"/>
                    </a:cubicBezTo>
                    <a:lnTo>
                      <a:pt x="19" y="90"/>
                    </a:lnTo>
                    <a:lnTo>
                      <a:pt x="19" y="89"/>
                    </a:lnTo>
                    <a:cubicBezTo>
                      <a:pt x="20" y="87"/>
                      <a:pt x="23" y="84"/>
                      <a:pt x="25" y="83"/>
                    </a:cubicBezTo>
                    <a:lnTo>
                      <a:pt x="23" y="81"/>
                    </a:lnTo>
                    <a:cubicBezTo>
                      <a:pt x="20" y="82"/>
                      <a:pt x="14" y="86"/>
                      <a:pt x="11" y="84"/>
                    </a:cubicBezTo>
                    <a:cubicBezTo>
                      <a:pt x="8" y="82"/>
                      <a:pt x="14" y="75"/>
                      <a:pt x="16" y="74"/>
                    </a:cubicBezTo>
                    <a:cubicBezTo>
                      <a:pt x="16" y="74"/>
                      <a:pt x="15" y="73"/>
                      <a:pt x="15" y="73"/>
                    </a:cubicBezTo>
                    <a:cubicBezTo>
                      <a:pt x="13" y="73"/>
                      <a:pt x="6" y="79"/>
                      <a:pt x="3" y="75"/>
                    </a:cubicBezTo>
                    <a:cubicBezTo>
                      <a:pt x="3" y="72"/>
                      <a:pt x="6" y="71"/>
                      <a:pt x="8" y="69"/>
                    </a:cubicBezTo>
                    <a:cubicBezTo>
                      <a:pt x="4" y="69"/>
                      <a:pt x="0" y="67"/>
                      <a:pt x="3" y="63"/>
                    </a:cubicBezTo>
                    <a:cubicBezTo>
                      <a:pt x="7" y="59"/>
                      <a:pt x="14" y="64"/>
                      <a:pt x="16" y="58"/>
                    </a:cubicBezTo>
                    <a:lnTo>
                      <a:pt x="19" y="58"/>
                    </a:lnTo>
                    <a:cubicBezTo>
                      <a:pt x="18" y="57"/>
                      <a:pt x="17" y="56"/>
                      <a:pt x="16" y="56"/>
                    </a:cubicBezTo>
                    <a:cubicBezTo>
                      <a:pt x="13" y="56"/>
                      <a:pt x="9" y="58"/>
                      <a:pt x="7" y="55"/>
                    </a:cubicBezTo>
                    <a:cubicBezTo>
                      <a:pt x="5" y="52"/>
                      <a:pt x="8" y="50"/>
                      <a:pt x="9" y="48"/>
                    </a:cubicBezTo>
                    <a:cubicBezTo>
                      <a:pt x="8" y="47"/>
                      <a:pt x="8" y="46"/>
                      <a:pt x="7" y="46"/>
                    </a:cubicBezTo>
                    <a:cubicBezTo>
                      <a:pt x="6" y="46"/>
                      <a:pt x="5" y="47"/>
                      <a:pt x="3" y="45"/>
                    </a:cubicBezTo>
                    <a:cubicBezTo>
                      <a:pt x="2" y="39"/>
                      <a:pt x="8" y="38"/>
                      <a:pt x="12" y="36"/>
                    </a:cubicBezTo>
                    <a:cubicBezTo>
                      <a:pt x="12" y="36"/>
                      <a:pt x="11" y="35"/>
                      <a:pt x="10" y="34"/>
                    </a:cubicBezTo>
                    <a:lnTo>
                      <a:pt x="11" y="33"/>
                    </a:lnTo>
                    <a:cubicBezTo>
                      <a:pt x="12" y="31"/>
                      <a:pt x="17" y="27"/>
                      <a:pt x="19" y="30"/>
                    </a:cubicBezTo>
                    <a:cubicBezTo>
                      <a:pt x="19" y="28"/>
                      <a:pt x="23" y="28"/>
                      <a:pt x="23" y="26"/>
                    </a:cubicBezTo>
                    <a:cubicBezTo>
                      <a:pt x="23" y="25"/>
                      <a:pt x="22" y="25"/>
                      <a:pt x="21" y="24"/>
                    </a:cubicBezTo>
                    <a:cubicBezTo>
                      <a:pt x="22" y="21"/>
                      <a:pt x="25" y="20"/>
                      <a:pt x="28" y="21"/>
                    </a:cubicBezTo>
                    <a:cubicBezTo>
                      <a:pt x="28" y="20"/>
                      <a:pt x="28" y="19"/>
                      <a:pt x="29" y="18"/>
                    </a:cubicBezTo>
                    <a:cubicBezTo>
                      <a:pt x="30" y="16"/>
                      <a:pt x="33" y="16"/>
                      <a:pt x="36" y="16"/>
                    </a:cubicBezTo>
                    <a:cubicBezTo>
                      <a:pt x="32" y="15"/>
                      <a:pt x="28" y="8"/>
                      <a:pt x="35" y="8"/>
                    </a:cubicBezTo>
                    <a:cubicBezTo>
                      <a:pt x="35" y="8"/>
                      <a:pt x="37" y="8"/>
                      <a:pt x="38" y="8"/>
                    </a:cubicBezTo>
                    <a:cubicBezTo>
                      <a:pt x="38" y="7"/>
                      <a:pt x="39" y="5"/>
                      <a:pt x="40" y="4"/>
                    </a:cubicBezTo>
                    <a:cubicBezTo>
                      <a:pt x="41" y="3"/>
                      <a:pt x="42" y="4"/>
                      <a:pt x="42" y="4"/>
                    </a:cubicBezTo>
                    <a:cubicBezTo>
                      <a:pt x="44" y="4"/>
                      <a:pt x="45" y="2"/>
                      <a:pt x="46" y="3"/>
                    </a:cubicBezTo>
                    <a:cubicBezTo>
                      <a:pt x="47" y="3"/>
                      <a:pt x="47" y="5"/>
                      <a:pt x="48" y="5"/>
                    </a:cubicBezTo>
                    <a:cubicBezTo>
                      <a:pt x="49" y="4"/>
                      <a:pt x="50" y="3"/>
                      <a:pt x="52" y="2"/>
                    </a:cubicBezTo>
                    <a:cubicBezTo>
                      <a:pt x="55" y="0"/>
                      <a:pt x="59" y="1"/>
                      <a:pt x="58" y="5"/>
                    </a:cubicBezTo>
                    <a:cubicBezTo>
                      <a:pt x="58" y="6"/>
                      <a:pt x="57" y="7"/>
                      <a:pt x="57" y="8"/>
                    </a:cubicBezTo>
                    <a:cubicBezTo>
                      <a:pt x="59" y="9"/>
                      <a:pt x="60" y="8"/>
                      <a:pt x="61" y="10"/>
                    </a:cubicBezTo>
                    <a:cubicBezTo>
                      <a:pt x="62" y="10"/>
                      <a:pt x="61" y="11"/>
                      <a:pt x="61" y="12"/>
                    </a:cubicBezTo>
                    <a:lnTo>
                      <a:pt x="63" y="13"/>
                    </a:lnTo>
                    <a:cubicBezTo>
                      <a:pt x="64" y="10"/>
                      <a:pt x="68" y="8"/>
                      <a:pt x="70" y="12"/>
                    </a:cubicBezTo>
                    <a:cubicBezTo>
                      <a:pt x="70" y="6"/>
                      <a:pt x="72" y="0"/>
                      <a:pt x="79" y="0"/>
                    </a:cubicBezTo>
                    <a:cubicBezTo>
                      <a:pt x="80" y="2"/>
                      <a:pt x="81" y="5"/>
                      <a:pt x="80" y="8"/>
                    </a:cubicBezTo>
                    <a:cubicBezTo>
                      <a:pt x="81" y="8"/>
                      <a:pt x="83" y="7"/>
                      <a:pt x="84" y="7"/>
                    </a:cubicBezTo>
                    <a:lnTo>
                      <a:pt x="84" y="9"/>
                    </a:lnTo>
                    <a:cubicBezTo>
                      <a:pt x="86" y="8"/>
                      <a:pt x="86" y="5"/>
                      <a:pt x="88" y="6"/>
                    </a:cubicBezTo>
                    <a:cubicBezTo>
                      <a:pt x="89" y="7"/>
                      <a:pt x="89" y="8"/>
                      <a:pt x="90" y="9"/>
                    </a:cubicBezTo>
                    <a:cubicBezTo>
                      <a:pt x="91" y="9"/>
                      <a:pt x="92" y="8"/>
                      <a:pt x="94" y="9"/>
                    </a:cubicBezTo>
                    <a:cubicBezTo>
                      <a:pt x="95" y="9"/>
                      <a:pt x="95" y="10"/>
                      <a:pt x="95" y="10"/>
                    </a:cubicBezTo>
                    <a:cubicBezTo>
                      <a:pt x="99" y="10"/>
                      <a:pt x="104" y="8"/>
                      <a:pt x="107" y="10"/>
                    </a:cubicBezTo>
                    <a:cubicBezTo>
                      <a:pt x="107" y="11"/>
                      <a:pt x="108" y="11"/>
                      <a:pt x="108" y="12"/>
                    </a:cubicBezTo>
                    <a:cubicBezTo>
                      <a:pt x="107" y="13"/>
                      <a:pt x="105" y="14"/>
                      <a:pt x="104" y="15"/>
                    </a:cubicBezTo>
                    <a:cubicBezTo>
                      <a:pt x="104" y="16"/>
                      <a:pt x="105" y="16"/>
                      <a:pt x="105" y="17"/>
                    </a:cubicBezTo>
                    <a:cubicBezTo>
                      <a:pt x="105" y="17"/>
                      <a:pt x="105" y="17"/>
                      <a:pt x="106" y="18"/>
                    </a:cubicBezTo>
                    <a:cubicBezTo>
                      <a:pt x="114" y="15"/>
                      <a:pt x="115" y="22"/>
                      <a:pt x="109" y="27"/>
                    </a:cubicBezTo>
                    <a:cubicBezTo>
                      <a:pt x="114" y="27"/>
                      <a:pt x="120" y="27"/>
                      <a:pt x="124" y="29"/>
                    </a:cubicBezTo>
                    <a:lnTo>
                      <a:pt x="124" y="30"/>
                    </a:lnTo>
                    <a:cubicBezTo>
                      <a:pt x="124" y="30"/>
                      <a:pt x="124" y="30"/>
                      <a:pt x="124" y="31"/>
                    </a:cubicBezTo>
                    <a:cubicBezTo>
                      <a:pt x="123" y="32"/>
                      <a:pt x="122" y="33"/>
                      <a:pt x="121" y="34"/>
                    </a:cubicBezTo>
                    <a:cubicBezTo>
                      <a:pt x="122" y="35"/>
                      <a:pt x="123" y="34"/>
                      <a:pt x="124" y="36"/>
                    </a:cubicBezTo>
                    <a:cubicBezTo>
                      <a:pt x="125" y="38"/>
                      <a:pt x="122" y="39"/>
                      <a:pt x="121" y="40"/>
                    </a:cubicBezTo>
                    <a:cubicBezTo>
                      <a:pt x="123" y="41"/>
                      <a:pt x="123" y="45"/>
                      <a:pt x="122" y="47"/>
                    </a:cubicBezTo>
                    <a:cubicBezTo>
                      <a:pt x="126" y="46"/>
                      <a:pt x="132" y="44"/>
                      <a:pt x="135" y="48"/>
                    </a:cubicBezTo>
                    <a:cubicBezTo>
                      <a:pt x="134" y="51"/>
                      <a:pt x="132" y="51"/>
                      <a:pt x="130" y="53"/>
                    </a:cubicBezTo>
                    <a:cubicBezTo>
                      <a:pt x="132" y="53"/>
                      <a:pt x="133" y="56"/>
                      <a:pt x="135" y="55"/>
                    </a:cubicBezTo>
                    <a:lnTo>
                      <a:pt x="136" y="54"/>
                    </a:lnTo>
                    <a:cubicBezTo>
                      <a:pt x="141" y="52"/>
                      <a:pt x="140" y="58"/>
                      <a:pt x="137" y="61"/>
                    </a:cubicBezTo>
                    <a:cubicBezTo>
                      <a:pt x="139" y="61"/>
                      <a:pt x="143" y="61"/>
                      <a:pt x="143" y="63"/>
                    </a:cubicBezTo>
                    <a:cubicBezTo>
                      <a:pt x="142" y="66"/>
                      <a:pt x="140" y="66"/>
                      <a:pt x="138" y="68"/>
                    </a:cubicBezTo>
                    <a:cubicBezTo>
                      <a:pt x="138" y="68"/>
                      <a:pt x="139" y="68"/>
                      <a:pt x="139" y="69"/>
                    </a:cubicBezTo>
                    <a:cubicBezTo>
                      <a:pt x="140" y="70"/>
                      <a:pt x="139" y="71"/>
                      <a:pt x="138" y="72"/>
                    </a:cubicBezTo>
                    <a:cubicBezTo>
                      <a:pt x="139" y="72"/>
                      <a:pt x="141" y="73"/>
                      <a:pt x="142" y="74"/>
                    </a:cubicBezTo>
                    <a:lnTo>
                      <a:pt x="142" y="75"/>
                    </a:lnTo>
                    <a:cubicBezTo>
                      <a:pt x="142" y="77"/>
                      <a:pt x="140" y="78"/>
                      <a:pt x="139" y="78"/>
                    </a:cubicBezTo>
                    <a:cubicBezTo>
                      <a:pt x="140" y="79"/>
                      <a:pt x="140" y="81"/>
                      <a:pt x="140" y="82"/>
                    </a:cubicBezTo>
                    <a:cubicBezTo>
                      <a:pt x="139" y="84"/>
                      <a:pt x="133" y="85"/>
                      <a:pt x="131" y="83"/>
                    </a:cubicBezTo>
                    <a:cubicBezTo>
                      <a:pt x="131" y="85"/>
                      <a:pt x="129" y="86"/>
                      <a:pt x="128" y="87"/>
                    </a:cubicBezTo>
                    <a:cubicBezTo>
                      <a:pt x="129" y="88"/>
                      <a:pt x="131" y="88"/>
                      <a:pt x="132" y="89"/>
                    </a:cubicBezTo>
                    <a:lnTo>
                      <a:pt x="133" y="90"/>
                    </a:lnTo>
                    <a:cubicBezTo>
                      <a:pt x="133" y="92"/>
                      <a:pt x="129" y="94"/>
                      <a:pt x="127" y="94"/>
                    </a:cubicBezTo>
                    <a:cubicBezTo>
                      <a:pt x="130" y="96"/>
                      <a:pt x="131" y="97"/>
                      <a:pt x="133" y="100"/>
                    </a:cubicBezTo>
                    <a:cubicBezTo>
                      <a:pt x="133" y="102"/>
                      <a:pt x="129" y="103"/>
                      <a:pt x="128" y="105"/>
                    </a:cubicBezTo>
                    <a:cubicBezTo>
                      <a:pt x="128" y="105"/>
                      <a:pt x="128" y="106"/>
                      <a:pt x="128" y="106"/>
                    </a:cubicBezTo>
                    <a:lnTo>
                      <a:pt x="128" y="107"/>
                    </a:lnTo>
                    <a:cubicBezTo>
                      <a:pt x="127" y="108"/>
                      <a:pt x="125" y="106"/>
                      <a:pt x="124" y="107"/>
                    </a:cubicBezTo>
                    <a:cubicBezTo>
                      <a:pt x="124" y="110"/>
                      <a:pt x="122" y="112"/>
                      <a:pt x="119" y="112"/>
                    </a:cubicBezTo>
                    <a:cubicBezTo>
                      <a:pt x="119" y="113"/>
                      <a:pt x="115" y="113"/>
                      <a:pt x="114" y="112"/>
                    </a:cubicBezTo>
                    <a:cubicBezTo>
                      <a:pt x="112" y="111"/>
                      <a:pt x="112" y="109"/>
                      <a:pt x="112" y="108"/>
                    </a:cubicBezTo>
                    <a:lnTo>
                      <a:pt x="111" y="108"/>
                    </a:lnTo>
                    <a:cubicBezTo>
                      <a:pt x="110" y="108"/>
                      <a:pt x="109" y="108"/>
                      <a:pt x="108" y="107"/>
                    </a:cubicBezTo>
                    <a:cubicBezTo>
                      <a:pt x="108" y="109"/>
                      <a:pt x="108" y="112"/>
                      <a:pt x="106" y="113"/>
                    </a:cubicBezTo>
                    <a:lnTo>
                      <a:pt x="105" y="114"/>
                    </a:lnTo>
                    <a:cubicBezTo>
                      <a:pt x="104" y="114"/>
                      <a:pt x="103" y="113"/>
                      <a:pt x="102" y="112"/>
                    </a:cubicBezTo>
                    <a:cubicBezTo>
                      <a:pt x="102" y="113"/>
                      <a:pt x="101" y="115"/>
                      <a:pt x="100" y="115"/>
                    </a:cubicBezTo>
                    <a:cubicBezTo>
                      <a:pt x="95" y="116"/>
                      <a:pt x="95" y="110"/>
                      <a:pt x="96" y="107"/>
                    </a:cubicBezTo>
                    <a:cubicBezTo>
                      <a:pt x="94" y="110"/>
                      <a:pt x="87" y="111"/>
                      <a:pt x="84" y="108"/>
                    </a:cubicBezTo>
                    <a:cubicBezTo>
                      <a:pt x="86" y="111"/>
                      <a:pt x="83" y="116"/>
                      <a:pt x="79" y="117"/>
                    </a:cubicBezTo>
                    <a:cubicBezTo>
                      <a:pt x="79" y="118"/>
                      <a:pt x="77" y="117"/>
                      <a:pt x="76" y="117"/>
                    </a:cubicBezTo>
                    <a:cubicBezTo>
                      <a:pt x="76" y="118"/>
                      <a:pt x="76" y="118"/>
                      <a:pt x="76" y="119"/>
                    </a:cubicBezTo>
                    <a:cubicBezTo>
                      <a:pt x="75" y="122"/>
                      <a:pt x="79" y="137"/>
                      <a:pt x="81" y="140"/>
                    </a:cubicBezTo>
                    <a:cubicBezTo>
                      <a:pt x="83" y="142"/>
                      <a:pt x="86" y="141"/>
                      <a:pt x="88" y="142"/>
                    </a:cubicBezTo>
                    <a:cubicBezTo>
                      <a:pt x="91" y="143"/>
                      <a:pt x="93" y="145"/>
                      <a:pt x="95" y="145"/>
                    </a:cubicBezTo>
                    <a:cubicBezTo>
                      <a:pt x="99" y="146"/>
                      <a:pt x="98" y="144"/>
                      <a:pt x="102" y="147"/>
                    </a:cubicBezTo>
                    <a:cubicBezTo>
                      <a:pt x="104" y="149"/>
                      <a:pt x="106" y="151"/>
                      <a:pt x="109" y="149"/>
                    </a:cubicBezTo>
                    <a:cubicBezTo>
                      <a:pt x="109" y="149"/>
                      <a:pt x="113" y="149"/>
                      <a:pt x="113" y="150"/>
                    </a:cubicBezTo>
                    <a:cubicBezTo>
                      <a:pt x="113" y="150"/>
                      <a:pt x="112" y="150"/>
                      <a:pt x="112" y="151"/>
                    </a:cubicBezTo>
                    <a:cubicBezTo>
                      <a:pt x="111" y="151"/>
                      <a:pt x="95" y="149"/>
                      <a:pt x="93" y="149"/>
                    </a:cubicBezTo>
                    <a:cubicBezTo>
                      <a:pt x="97" y="150"/>
                      <a:pt x="103" y="157"/>
                      <a:pt x="104" y="160"/>
                    </a:cubicBezTo>
                    <a:cubicBezTo>
                      <a:pt x="99" y="160"/>
                      <a:pt x="97" y="154"/>
                      <a:pt x="92" y="155"/>
                    </a:cubicBezTo>
                    <a:cubicBezTo>
                      <a:pt x="88" y="153"/>
                      <a:pt x="84" y="152"/>
                      <a:pt x="80" y="151"/>
                    </a:cubicBezTo>
                    <a:cubicBezTo>
                      <a:pt x="76" y="150"/>
                      <a:pt x="72" y="147"/>
                      <a:pt x="68" y="150"/>
                    </a:cubicBezTo>
                    <a:cubicBezTo>
                      <a:pt x="67" y="152"/>
                      <a:pt x="64" y="151"/>
                      <a:pt x="63" y="152"/>
                    </a:cubicBezTo>
                    <a:cubicBezTo>
                      <a:pt x="60" y="152"/>
                      <a:pt x="58" y="154"/>
                      <a:pt x="55" y="155"/>
                    </a:cubicBezTo>
                    <a:cubicBezTo>
                      <a:pt x="54" y="156"/>
                      <a:pt x="52" y="156"/>
                      <a:pt x="51" y="156"/>
                    </a:cubicBezTo>
                    <a:cubicBezTo>
                      <a:pt x="49" y="157"/>
                      <a:pt x="44" y="161"/>
                      <a:pt x="41" y="161"/>
                    </a:cubicBezTo>
                    <a:cubicBezTo>
                      <a:pt x="38" y="162"/>
                      <a:pt x="35" y="163"/>
                      <a:pt x="33" y="162"/>
                    </a:cubicBezTo>
                    <a:cubicBezTo>
                      <a:pt x="33" y="162"/>
                      <a:pt x="42" y="157"/>
                      <a:pt x="44" y="156"/>
                    </a:cubicBezTo>
                    <a:lnTo>
                      <a:pt x="44" y="155"/>
                    </a:lnTo>
                    <a:cubicBezTo>
                      <a:pt x="46" y="154"/>
                      <a:pt x="51" y="154"/>
                      <a:pt x="52" y="150"/>
                    </a:cubicBezTo>
                    <a:cubicBezTo>
                      <a:pt x="47" y="150"/>
                      <a:pt x="38" y="150"/>
                      <a:pt x="34" y="153"/>
                    </a:cubicBezTo>
                    <a:cubicBezTo>
                      <a:pt x="32" y="152"/>
                      <a:pt x="30" y="151"/>
                      <a:pt x="28" y="150"/>
                    </a:cubicBezTo>
                    <a:cubicBezTo>
                      <a:pt x="29" y="149"/>
                      <a:pt x="35" y="148"/>
                      <a:pt x="36" y="148"/>
                    </a:cubicBezTo>
                    <a:cubicBezTo>
                      <a:pt x="39" y="147"/>
                      <a:pt x="40" y="148"/>
                      <a:pt x="44" y="147"/>
                    </a:cubicBezTo>
                    <a:cubicBezTo>
                      <a:pt x="47" y="146"/>
                      <a:pt x="50" y="143"/>
                      <a:pt x="53" y="142"/>
                    </a:cubicBezTo>
                    <a:cubicBezTo>
                      <a:pt x="53" y="142"/>
                      <a:pt x="54" y="142"/>
                      <a:pt x="55" y="141"/>
                    </a:cubicBezTo>
                    <a:cubicBezTo>
                      <a:pt x="57" y="140"/>
                      <a:pt x="60" y="136"/>
                      <a:pt x="60" y="133"/>
                    </a:cubicBezTo>
                    <a:cubicBezTo>
                      <a:pt x="60" y="129"/>
                      <a:pt x="60" y="125"/>
                      <a:pt x="59" y="120"/>
                    </a:cubicBezTo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auto">
              <a:xfrm>
                <a:off x="202" y="29"/>
                <a:ext cx="3990" cy="3423"/>
              </a:xfrm>
              <a:custGeom>
                <a:avLst/>
                <a:gdLst/>
                <a:ahLst/>
                <a:cxnLst>
                  <a:cxn ang="0">
                    <a:pos x="16" y="52"/>
                  </a:cxn>
                  <a:cxn ang="0">
                    <a:pos x="6" y="51"/>
                  </a:cxn>
                  <a:cxn ang="0">
                    <a:pos x="12" y="39"/>
                  </a:cxn>
                  <a:cxn ang="0">
                    <a:pos x="10" y="32"/>
                  </a:cxn>
                  <a:cxn ang="0">
                    <a:pos x="18" y="32"/>
                  </a:cxn>
                  <a:cxn ang="0">
                    <a:pos x="23" y="21"/>
                  </a:cxn>
                  <a:cxn ang="0">
                    <a:pos x="27" y="20"/>
                  </a:cxn>
                  <a:cxn ang="0">
                    <a:pos x="38" y="10"/>
                  </a:cxn>
                  <a:cxn ang="0">
                    <a:pos x="42" y="7"/>
                  </a:cxn>
                  <a:cxn ang="0">
                    <a:pos x="43" y="3"/>
                  </a:cxn>
                  <a:cxn ang="0">
                    <a:pos x="53" y="1"/>
                  </a:cxn>
                  <a:cxn ang="0">
                    <a:pos x="58" y="10"/>
                  </a:cxn>
                  <a:cxn ang="0">
                    <a:pos x="68" y="14"/>
                  </a:cxn>
                  <a:cxn ang="0">
                    <a:pos x="77" y="1"/>
                  </a:cxn>
                  <a:cxn ang="0">
                    <a:pos x="81" y="8"/>
                  </a:cxn>
                  <a:cxn ang="0">
                    <a:pos x="85" y="13"/>
                  </a:cxn>
                  <a:cxn ang="0">
                    <a:pos x="99" y="14"/>
                  </a:cxn>
                  <a:cxn ang="0">
                    <a:pos x="109" y="18"/>
                  </a:cxn>
                  <a:cxn ang="0">
                    <a:pos x="121" y="35"/>
                  </a:cxn>
                  <a:cxn ang="0">
                    <a:pos x="131" y="47"/>
                  </a:cxn>
                  <a:cxn ang="0">
                    <a:pos x="126" y="57"/>
                  </a:cxn>
                  <a:cxn ang="0">
                    <a:pos x="132" y="61"/>
                  </a:cxn>
                  <a:cxn ang="0">
                    <a:pos x="137" y="68"/>
                  </a:cxn>
                  <a:cxn ang="0">
                    <a:pos x="138" y="75"/>
                  </a:cxn>
                  <a:cxn ang="0">
                    <a:pos x="129" y="81"/>
                  </a:cxn>
                  <a:cxn ang="0">
                    <a:pos x="118" y="75"/>
                  </a:cxn>
                  <a:cxn ang="0">
                    <a:pos x="122" y="87"/>
                  </a:cxn>
                  <a:cxn ang="0">
                    <a:pos x="129" y="100"/>
                  </a:cxn>
                  <a:cxn ang="0">
                    <a:pos x="115" y="110"/>
                  </a:cxn>
                  <a:cxn ang="0">
                    <a:pos x="111" y="105"/>
                  </a:cxn>
                  <a:cxn ang="0">
                    <a:pos x="98" y="112"/>
                  </a:cxn>
                  <a:cxn ang="0">
                    <a:pos x="82" y="106"/>
                  </a:cxn>
                  <a:cxn ang="0">
                    <a:pos x="91" y="88"/>
                  </a:cxn>
                  <a:cxn ang="0">
                    <a:pos x="94" y="81"/>
                  </a:cxn>
                  <a:cxn ang="0">
                    <a:pos x="84" y="78"/>
                  </a:cxn>
                  <a:cxn ang="0">
                    <a:pos x="65" y="75"/>
                  </a:cxn>
                  <a:cxn ang="0">
                    <a:pos x="53" y="70"/>
                  </a:cxn>
                  <a:cxn ang="0">
                    <a:pos x="52" y="91"/>
                  </a:cxn>
                  <a:cxn ang="0">
                    <a:pos x="56" y="96"/>
                  </a:cxn>
                  <a:cxn ang="0">
                    <a:pos x="81" y="104"/>
                  </a:cxn>
                  <a:cxn ang="0">
                    <a:pos x="69" y="118"/>
                  </a:cxn>
                  <a:cxn ang="0">
                    <a:pos x="52" y="111"/>
                  </a:cxn>
                  <a:cxn ang="0">
                    <a:pos x="41" y="105"/>
                  </a:cxn>
                  <a:cxn ang="0">
                    <a:pos x="21" y="110"/>
                  </a:cxn>
                  <a:cxn ang="0">
                    <a:pos x="20" y="98"/>
                  </a:cxn>
                  <a:cxn ang="0">
                    <a:pos x="18" y="89"/>
                  </a:cxn>
                  <a:cxn ang="0">
                    <a:pos x="36" y="85"/>
                  </a:cxn>
                  <a:cxn ang="0">
                    <a:pos x="24" y="75"/>
                  </a:cxn>
                  <a:cxn ang="0">
                    <a:pos x="22" y="69"/>
                  </a:cxn>
                  <a:cxn ang="0">
                    <a:pos x="11" y="71"/>
                  </a:cxn>
                  <a:cxn ang="0">
                    <a:pos x="11" y="62"/>
                  </a:cxn>
                </a:cxnLst>
                <a:rect l="0" t="0" r="r" b="b"/>
                <a:pathLst>
                  <a:path w="139" h="119">
                    <a:moveTo>
                      <a:pt x="11" y="62"/>
                    </a:moveTo>
                    <a:cubicBezTo>
                      <a:pt x="10" y="63"/>
                      <a:pt x="9" y="64"/>
                      <a:pt x="10" y="65"/>
                    </a:cubicBezTo>
                    <a:cubicBezTo>
                      <a:pt x="12" y="61"/>
                      <a:pt x="15" y="58"/>
                      <a:pt x="20" y="57"/>
                    </a:cubicBezTo>
                    <a:cubicBezTo>
                      <a:pt x="17" y="56"/>
                      <a:pt x="14" y="55"/>
                      <a:pt x="16" y="52"/>
                    </a:cubicBezTo>
                    <a:cubicBezTo>
                      <a:pt x="16" y="51"/>
                      <a:pt x="17" y="51"/>
                      <a:pt x="17" y="50"/>
                    </a:cubicBezTo>
                    <a:cubicBezTo>
                      <a:pt x="16" y="50"/>
                      <a:pt x="14" y="52"/>
                      <a:pt x="14" y="53"/>
                    </a:cubicBezTo>
                    <a:cubicBezTo>
                      <a:pt x="13" y="53"/>
                      <a:pt x="12" y="54"/>
                      <a:pt x="11" y="54"/>
                    </a:cubicBezTo>
                    <a:cubicBezTo>
                      <a:pt x="8" y="54"/>
                      <a:pt x="5" y="54"/>
                      <a:pt x="6" y="51"/>
                    </a:cubicBezTo>
                    <a:cubicBezTo>
                      <a:pt x="6" y="50"/>
                      <a:pt x="7" y="49"/>
                      <a:pt x="7" y="48"/>
                    </a:cubicBezTo>
                    <a:cubicBezTo>
                      <a:pt x="10" y="46"/>
                      <a:pt x="14" y="47"/>
                      <a:pt x="16" y="44"/>
                    </a:cubicBezTo>
                    <a:cubicBezTo>
                      <a:pt x="13" y="43"/>
                      <a:pt x="9" y="46"/>
                      <a:pt x="7" y="45"/>
                    </a:cubicBezTo>
                    <a:cubicBezTo>
                      <a:pt x="8" y="45"/>
                      <a:pt x="12" y="40"/>
                      <a:pt x="12" y="39"/>
                    </a:cubicBezTo>
                    <a:cubicBezTo>
                      <a:pt x="9" y="40"/>
                      <a:pt x="6" y="43"/>
                      <a:pt x="3" y="44"/>
                    </a:cubicBezTo>
                    <a:cubicBezTo>
                      <a:pt x="3" y="43"/>
                      <a:pt x="3" y="42"/>
                      <a:pt x="3" y="41"/>
                    </a:cubicBezTo>
                    <a:cubicBezTo>
                      <a:pt x="6" y="36"/>
                      <a:pt x="11" y="38"/>
                      <a:pt x="14" y="36"/>
                    </a:cubicBezTo>
                    <a:cubicBezTo>
                      <a:pt x="12" y="35"/>
                      <a:pt x="10" y="34"/>
                      <a:pt x="10" y="32"/>
                    </a:cubicBezTo>
                    <a:cubicBezTo>
                      <a:pt x="12" y="30"/>
                      <a:pt x="13" y="30"/>
                      <a:pt x="16" y="29"/>
                    </a:cubicBezTo>
                    <a:cubicBezTo>
                      <a:pt x="17" y="30"/>
                      <a:pt x="16" y="32"/>
                      <a:pt x="17" y="33"/>
                    </a:cubicBezTo>
                    <a:cubicBezTo>
                      <a:pt x="19" y="35"/>
                      <a:pt x="23" y="32"/>
                      <a:pt x="25" y="30"/>
                    </a:cubicBezTo>
                    <a:cubicBezTo>
                      <a:pt x="22" y="30"/>
                      <a:pt x="20" y="33"/>
                      <a:pt x="18" y="32"/>
                    </a:cubicBezTo>
                    <a:cubicBezTo>
                      <a:pt x="17" y="29"/>
                      <a:pt x="21" y="26"/>
                      <a:pt x="23" y="26"/>
                    </a:cubicBezTo>
                    <a:cubicBezTo>
                      <a:pt x="23" y="25"/>
                      <a:pt x="21" y="25"/>
                      <a:pt x="21" y="24"/>
                    </a:cubicBezTo>
                    <a:lnTo>
                      <a:pt x="21" y="23"/>
                    </a:lnTo>
                    <a:cubicBezTo>
                      <a:pt x="21" y="22"/>
                      <a:pt x="22" y="21"/>
                      <a:pt x="23" y="21"/>
                    </a:cubicBezTo>
                    <a:lnTo>
                      <a:pt x="26" y="20"/>
                    </a:lnTo>
                    <a:cubicBezTo>
                      <a:pt x="26" y="23"/>
                      <a:pt x="27" y="23"/>
                      <a:pt x="29" y="23"/>
                    </a:cubicBezTo>
                    <a:lnTo>
                      <a:pt x="30" y="23"/>
                    </a:lnTo>
                    <a:cubicBezTo>
                      <a:pt x="29" y="22"/>
                      <a:pt x="27" y="22"/>
                      <a:pt x="27" y="20"/>
                    </a:cubicBezTo>
                    <a:cubicBezTo>
                      <a:pt x="27" y="17"/>
                      <a:pt x="33" y="15"/>
                      <a:pt x="36" y="16"/>
                    </a:cubicBezTo>
                    <a:cubicBezTo>
                      <a:pt x="35" y="14"/>
                      <a:pt x="32" y="14"/>
                      <a:pt x="31" y="11"/>
                    </a:cubicBezTo>
                    <a:cubicBezTo>
                      <a:pt x="31" y="10"/>
                      <a:pt x="31" y="9"/>
                      <a:pt x="31" y="8"/>
                    </a:cubicBezTo>
                    <a:cubicBezTo>
                      <a:pt x="34" y="7"/>
                      <a:pt x="36" y="9"/>
                      <a:pt x="38" y="10"/>
                    </a:cubicBezTo>
                    <a:cubicBezTo>
                      <a:pt x="38" y="8"/>
                      <a:pt x="38" y="6"/>
                      <a:pt x="38" y="4"/>
                    </a:cubicBezTo>
                    <a:lnTo>
                      <a:pt x="39" y="5"/>
                    </a:lnTo>
                    <a:cubicBezTo>
                      <a:pt x="40" y="5"/>
                      <a:pt x="41" y="7"/>
                      <a:pt x="41" y="7"/>
                    </a:cubicBezTo>
                    <a:lnTo>
                      <a:pt x="42" y="7"/>
                    </a:lnTo>
                    <a:lnTo>
                      <a:pt x="42" y="6"/>
                    </a:lnTo>
                    <a:cubicBezTo>
                      <a:pt x="43" y="6"/>
                      <a:pt x="42" y="5"/>
                      <a:pt x="42" y="4"/>
                    </a:cubicBezTo>
                    <a:lnTo>
                      <a:pt x="42" y="3"/>
                    </a:lnTo>
                    <a:lnTo>
                      <a:pt x="43" y="3"/>
                    </a:lnTo>
                    <a:cubicBezTo>
                      <a:pt x="47" y="4"/>
                      <a:pt x="45" y="11"/>
                      <a:pt x="43" y="13"/>
                    </a:cubicBezTo>
                    <a:cubicBezTo>
                      <a:pt x="45" y="13"/>
                      <a:pt x="48" y="8"/>
                      <a:pt x="47" y="6"/>
                    </a:cubicBezTo>
                    <a:lnTo>
                      <a:pt x="46" y="6"/>
                    </a:lnTo>
                    <a:cubicBezTo>
                      <a:pt x="48" y="3"/>
                      <a:pt x="50" y="1"/>
                      <a:pt x="53" y="1"/>
                    </a:cubicBezTo>
                    <a:cubicBezTo>
                      <a:pt x="54" y="1"/>
                      <a:pt x="54" y="1"/>
                      <a:pt x="55" y="2"/>
                    </a:cubicBezTo>
                    <a:cubicBezTo>
                      <a:pt x="55" y="8"/>
                      <a:pt x="53" y="6"/>
                      <a:pt x="50" y="9"/>
                    </a:cubicBezTo>
                    <a:cubicBezTo>
                      <a:pt x="51" y="10"/>
                      <a:pt x="56" y="8"/>
                      <a:pt x="57" y="8"/>
                    </a:cubicBezTo>
                    <a:lnTo>
                      <a:pt x="58" y="10"/>
                    </a:lnTo>
                    <a:cubicBezTo>
                      <a:pt x="58" y="10"/>
                      <a:pt x="57" y="11"/>
                      <a:pt x="57" y="12"/>
                    </a:cubicBezTo>
                    <a:cubicBezTo>
                      <a:pt x="59" y="13"/>
                      <a:pt x="60" y="13"/>
                      <a:pt x="62" y="16"/>
                    </a:cubicBezTo>
                    <a:cubicBezTo>
                      <a:pt x="61" y="13"/>
                      <a:pt x="63" y="9"/>
                      <a:pt x="66" y="10"/>
                    </a:cubicBezTo>
                    <a:cubicBezTo>
                      <a:pt x="67" y="11"/>
                      <a:pt x="68" y="12"/>
                      <a:pt x="68" y="14"/>
                    </a:cubicBezTo>
                    <a:cubicBezTo>
                      <a:pt x="69" y="14"/>
                      <a:pt x="70" y="14"/>
                      <a:pt x="70" y="13"/>
                    </a:cubicBezTo>
                    <a:cubicBezTo>
                      <a:pt x="71" y="10"/>
                      <a:pt x="67" y="4"/>
                      <a:pt x="73" y="1"/>
                    </a:cubicBezTo>
                    <a:cubicBezTo>
                      <a:pt x="74" y="1"/>
                      <a:pt x="75" y="0"/>
                      <a:pt x="76" y="0"/>
                    </a:cubicBezTo>
                    <a:lnTo>
                      <a:pt x="77" y="1"/>
                    </a:lnTo>
                    <a:cubicBezTo>
                      <a:pt x="78" y="4"/>
                      <a:pt x="77" y="8"/>
                      <a:pt x="75" y="11"/>
                    </a:cubicBezTo>
                    <a:cubicBezTo>
                      <a:pt x="76" y="11"/>
                      <a:pt x="77" y="11"/>
                      <a:pt x="77" y="11"/>
                    </a:cubicBezTo>
                    <a:cubicBezTo>
                      <a:pt x="78" y="10"/>
                      <a:pt x="79" y="8"/>
                      <a:pt x="81" y="7"/>
                    </a:cubicBezTo>
                    <a:lnTo>
                      <a:pt x="81" y="8"/>
                    </a:lnTo>
                    <a:cubicBezTo>
                      <a:pt x="81" y="9"/>
                      <a:pt x="81" y="10"/>
                      <a:pt x="81" y="10"/>
                    </a:cubicBezTo>
                    <a:lnTo>
                      <a:pt x="81" y="11"/>
                    </a:lnTo>
                    <a:cubicBezTo>
                      <a:pt x="83" y="10"/>
                      <a:pt x="84" y="6"/>
                      <a:pt x="85" y="6"/>
                    </a:cubicBezTo>
                    <a:cubicBezTo>
                      <a:pt x="86" y="8"/>
                      <a:pt x="87" y="11"/>
                      <a:pt x="85" y="13"/>
                    </a:cubicBezTo>
                    <a:cubicBezTo>
                      <a:pt x="86" y="13"/>
                      <a:pt x="89" y="8"/>
                      <a:pt x="92" y="9"/>
                    </a:cubicBezTo>
                    <a:cubicBezTo>
                      <a:pt x="92" y="9"/>
                      <a:pt x="91" y="11"/>
                      <a:pt x="91" y="11"/>
                    </a:cubicBezTo>
                    <a:cubicBezTo>
                      <a:pt x="93" y="13"/>
                      <a:pt x="98" y="7"/>
                      <a:pt x="104" y="10"/>
                    </a:cubicBezTo>
                    <a:cubicBezTo>
                      <a:pt x="103" y="12"/>
                      <a:pt x="101" y="12"/>
                      <a:pt x="99" y="14"/>
                    </a:cubicBezTo>
                    <a:lnTo>
                      <a:pt x="100" y="14"/>
                    </a:lnTo>
                    <a:cubicBezTo>
                      <a:pt x="100" y="15"/>
                      <a:pt x="101" y="14"/>
                      <a:pt x="101" y="14"/>
                    </a:cubicBezTo>
                    <a:cubicBezTo>
                      <a:pt x="102" y="15"/>
                      <a:pt x="101" y="17"/>
                      <a:pt x="101" y="19"/>
                    </a:cubicBezTo>
                    <a:cubicBezTo>
                      <a:pt x="103" y="20"/>
                      <a:pt x="108" y="16"/>
                      <a:pt x="109" y="18"/>
                    </a:cubicBezTo>
                    <a:cubicBezTo>
                      <a:pt x="111" y="24"/>
                      <a:pt x="102" y="26"/>
                      <a:pt x="103" y="29"/>
                    </a:cubicBezTo>
                    <a:cubicBezTo>
                      <a:pt x="108" y="27"/>
                      <a:pt x="116" y="27"/>
                      <a:pt x="121" y="28"/>
                    </a:cubicBezTo>
                    <a:cubicBezTo>
                      <a:pt x="120" y="31"/>
                      <a:pt x="114" y="33"/>
                      <a:pt x="112" y="35"/>
                    </a:cubicBezTo>
                    <a:cubicBezTo>
                      <a:pt x="114" y="36"/>
                      <a:pt x="120" y="34"/>
                      <a:pt x="121" y="35"/>
                    </a:cubicBezTo>
                    <a:cubicBezTo>
                      <a:pt x="120" y="37"/>
                      <a:pt x="117" y="38"/>
                      <a:pt x="115" y="39"/>
                    </a:cubicBezTo>
                    <a:cubicBezTo>
                      <a:pt x="116" y="39"/>
                      <a:pt x="118" y="40"/>
                      <a:pt x="119" y="41"/>
                    </a:cubicBezTo>
                    <a:cubicBezTo>
                      <a:pt x="120" y="43"/>
                      <a:pt x="119" y="47"/>
                      <a:pt x="117" y="48"/>
                    </a:cubicBezTo>
                    <a:cubicBezTo>
                      <a:pt x="121" y="47"/>
                      <a:pt x="127" y="45"/>
                      <a:pt x="131" y="47"/>
                    </a:cubicBezTo>
                    <a:cubicBezTo>
                      <a:pt x="131" y="50"/>
                      <a:pt x="127" y="50"/>
                      <a:pt x="125" y="52"/>
                    </a:cubicBezTo>
                    <a:cubicBezTo>
                      <a:pt x="124" y="52"/>
                      <a:pt x="124" y="52"/>
                      <a:pt x="123" y="52"/>
                    </a:cubicBezTo>
                    <a:cubicBezTo>
                      <a:pt x="124" y="54"/>
                      <a:pt x="131" y="52"/>
                      <a:pt x="132" y="56"/>
                    </a:cubicBezTo>
                    <a:cubicBezTo>
                      <a:pt x="130" y="57"/>
                      <a:pt x="128" y="56"/>
                      <a:pt x="126" y="57"/>
                    </a:cubicBezTo>
                    <a:cubicBezTo>
                      <a:pt x="127" y="58"/>
                      <a:pt x="132" y="58"/>
                      <a:pt x="133" y="57"/>
                    </a:cubicBezTo>
                    <a:cubicBezTo>
                      <a:pt x="134" y="56"/>
                      <a:pt x="133" y="56"/>
                      <a:pt x="133" y="55"/>
                    </a:cubicBezTo>
                    <a:cubicBezTo>
                      <a:pt x="134" y="54"/>
                      <a:pt x="135" y="53"/>
                      <a:pt x="136" y="54"/>
                    </a:cubicBezTo>
                    <a:cubicBezTo>
                      <a:pt x="138" y="56"/>
                      <a:pt x="134" y="59"/>
                      <a:pt x="132" y="61"/>
                    </a:cubicBezTo>
                    <a:cubicBezTo>
                      <a:pt x="134" y="62"/>
                      <a:pt x="137" y="60"/>
                      <a:pt x="139" y="61"/>
                    </a:cubicBezTo>
                    <a:lnTo>
                      <a:pt x="139" y="62"/>
                    </a:lnTo>
                    <a:cubicBezTo>
                      <a:pt x="138" y="65"/>
                      <a:pt x="134" y="65"/>
                      <a:pt x="131" y="66"/>
                    </a:cubicBezTo>
                    <a:cubicBezTo>
                      <a:pt x="133" y="68"/>
                      <a:pt x="135" y="67"/>
                      <a:pt x="137" y="68"/>
                    </a:cubicBezTo>
                    <a:cubicBezTo>
                      <a:pt x="136" y="69"/>
                      <a:pt x="134" y="70"/>
                      <a:pt x="133" y="70"/>
                    </a:cubicBezTo>
                    <a:cubicBezTo>
                      <a:pt x="132" y="70"/>
                      <a:pt x="131" y="70"/>
                      <a:pt x="130" y="71"/>
                    </a:cubicBezTo>
                    <a:cubicBezTo>
                      <a:pt x="132" y="74"/>
                      <a:pt x="137" y="70"/>
                      <a:pt x="139" y="74"/>
                    </a:cubicBezTo>
                    <a:lnTo>
                      <a:pt x="138" y="75"/>
                    </a:lnTo>
                    <a:cubicBezTo>
                      <a:pt x="135" y="77"/>
                      <a:pt x="133" y="75"/>
                      <a:pt x="130" y="76"/>
                    </a:cubicBezTo>
                    <a:cubicBezTo>
                      <a:pt x="131" y="76"/>
                      <a:pt x="137" y="78"/>
                      <a:pt x="137" y="79"/>
                    </a:cubicBezTo>
                    <a:lnTo>
                      <a:pt x="137" y="80"/>
                    </a:lnTo>
                    <a:cubicBezTo>
                      <a:pt x="136" y="83"/>
                      <a:pt x="131" y="82"/>
                      <a:pt x="129" y="81"/>
                    </a:cubicBezTo>
                    <a:cubicBezTo>
                      <a:pt x="128" y="79"/>
                      <a:pt x="124" y="75"/>
                      <a:pt x="122" y="75"/>
                    </a:cubicBezTo>
                    <a:cubicBezTo>
                      <a:pt x="121" y="75"/>
                      <a:pt x="120" y="75"/>
                      <a:pt x="120" y="75"/>
                    </a:cubicBezTo>
                    <a:cubicBezTo>
                      <a:pt x="119" y="75"/>
                      <a:pt x="119" y="75"/>
                      <a:pt x="119" y="75"/>
                    </a:cubicBezTo>
                    <a:cubicBezTo>
                      <a:pt x="118" y="75"/>
                      <a:pt x="118" y="74"/>
                      <a:pt x="118" y="75"/>
                    </a:cubicBezTo>
                    <a:lnTo>
                      <a:pt x="117" y="75"/>
                    </a:lnTo>
                    <a:cubicBezTo>
                      <a:pt x="118" y="75"/>
                      <a:pt x="119" y="75"/>
                      <a:pt x="119" y="76"/>
                    </a:cubicBezTo>
                    <a:cubicBezTo>
                      <a:pt x="121" y="76"/>
                      <a:pt x="126" y="79"/>
                      <a:pt x="127" y="80"/>
                    </a:cubicBezTo>
                    <a:cubicBezTo>
                      <a:pt x="129" y="86"/>
                      <a:pt x="125" y="84"/>
                      <a:pt x="122" y="87"/>
                    </a:cubicBezTo>
                    <a:cubicBezTo>
                      <a:pt x="123" y="88"/>
                      <a:pt x="128" y="87"/>
                      <a:pt x="129" y="89"/>
                    </a:cubicBezTo>
                    <a:lnTo>
                      <a:pt x="129" y="90"/>
                    </a:lnTo>
                    <a:cubicBezTo>
                      <a:pt x="127" y="92"/>
                      <a:pt x="122" y="92"/>
                      <a:pt x="121" y="93"/>
                    </a:cubicBezTo>
                    <a:cubicBezTo>
                      <a:pt x="124" y="94"/>
                      <a:pt x="130" y="95"/>
                      <a:pt x="129" y="100"/>
                    </a:cubicBezTo>
                    <a:cubicBezTo>
                      <a:pt x="128" y="101"/>
                      <a:pt x="126" y="102"/>
                      <a:pt x="124" y="102"/>
                    </a:cubicBezTo>
                    <a:cubicBezTo>
                      <a:pt x="124" y="103"/>
                      <a:pt x="125" y="104"/>
                      <a:pt x="125" y="105"/>
                    </a:cubicBezTo>
                    <a:cubicBezTo>
                      <a:pt x="124" y="105"/>
                      <a:pt x="122" y="104"/>
                      <a:pt x="121" y="105"/>
                    </a:cubicBezTo>
                    <a:cubicBezTo>
                      <a:pt x="121" y="108"/>
                      <a:pt x="118" y="110"/>
                      <a:pt x="115" y="110"/>
                    </a:cubicBezTo>
                    <a:lnTo>
                      <a:pt x="116" y="110"/>
                    </a:lnTo>
                    <a:cubicBezTo>
                      <a:pt x="114" y="111"/>
                      <a:pt x="112" y="110"/>
                      <a:pt x="111" y="109"/>
                    </a:cubicBezTo>
                    <a:cubicBezTo>
                      <a:pt x="111" y="108"/>
                      <a:pt x="111" y="107"/>
                      <a:pt x="111" y="106"/>
                    </a:cubicBezTo>
                    <a:lnTo>
                      <a:pt x="111" y="105"/>
                    </a:lnTo>
                    <a:cubicBezTo>
                      <a:pt x="107" y="107"/>
                      <a:pt x="105" y="105"/>
                      <a:pt x="103" y="102"/>
                    </a:cubicBezTo>
                    <a:cubicBezTo>
                      <a:pt x="104" y="104"/>
                      <a:pt x="106" y="110"/>
                      <a:pt x="104" y="111"/>
                    </a:cubicBezTo>
                    <a:cubicBezTo>
                      <a:pt x="100" y="113"/>
                      <a:pt x="101" y="107"/>
                      <a:pt x="99" y="107"/>
                    </a:cubicBezTo>
                    <a:cubicBezTo>
                      <a:pt x="99" y="108"/>
                      <a:pt x="99" y="111"/>
                      <a:pt x="98" y="112"/>
                    </a:cubicBezTo>
                    <a:cubicBezTo>
                      <a:pt x="97" y="113"/>
                      <a:pt x="95" y="113"/>
                      <a:pt x="95" y="112"/>
                    </a:cubicBezTo>
                    <a:cubicBezTo>
                      <a:pt x="94" y="108"/>
                      <a:pt x="95" y="105"/>
                      <a:pt x="95" y="101"/>
                    </a:cubicBezTo>
                    <a:cubicBezTo>
                      <a:pt x="94" y="102"/>
                      <a:pt x="93" y="104"/>
                      <a:pt x="92" y="105"/>
                    </a:cubicBezTo>
                    <a:cubicBezTo>
                      <a:pt x="89" y="108"/>
                      <a:pt x="85" y="109"/>
                      <a:pt x="82" y="106"/>
                    </a:cubicBezTo>
                    <a:lnTo>
                      <a:pt x="83" y="105"/>
                    </a:lnTo>
                    <a:lnTo>
                      <a:pt x="83" y="104"/>
                    </a:lnTo>
                    <a:cubicBezTo>
                      <a:pt x="81" y="102"/>
                      <a:pt x="78" y="101"/>
                      <a:pt x="76" y="101"/>
                    </a:cubicBezTo>
                    <a:cubicBezTo>
                      <a:pt x="79" y="95"/>
                      <a:pt x="86" y="93"/>
                      <a:pt x="91" y="88"/>
                    </a:cubicBezTo>
                    <a:cubicBezTo>
                      <a:pt x="93" y="89"/>
                      <a:pt x="94" y="90"/>
                      <a:pt x="96" y="88"/>
                    </a:cubicBezTo>
                    <a:cubicBezTo>
                      <a:pt x="95" y="88"/>
                      <a:pt x="92" y="87"/>
                      <a:pt x="91" y="87"/>
                    </a:cubicBezTo>
                    <a:lnTo>
                      <a:pt x="91" y="86"/>
                    </a:lnTo>
                    <a:cubicBezTo>
                      <a:pt x="90" y="85"/>
                      <a:pt x="92" y="82"/>
                      <a:pt x="94" y="81"/>
                    </a:cubicBezTo>
                    <a:cubicBezTo>
                      <a:pt x="91" y="81"/>
                      <a:pt x="89" y="81"/>
                      <a:pt x="87" y="80"/>
                    </a:cubicBezTo>
                    <a:cubicBezTo>
                      <a:pt x="86" y="79"/>
                      <a:pt x="86" y="79"/>
                      <a:pt x="86" y="78"/>
                    </a:cubicBezTo>
                    <a:lnTo>
                      <a:pt x="85" y="77"/>
                    </a:lnTo>
                    <a:lnTo>
                      <a:pt x="84" y="78"/>
                    </a:lnTo>
                    <a:cubicBezTo>
                      <a:pt x="84" y="78"/>
                      <a:pt x="84" y="79"/>
                      <a:pt x="85" y="79"/>
                    </a:cubicBezTo>
                    <a:lnTo>
                      <a:pt x="85" y="80"/>
                    </a:lnTo>
                    <a:cubicBezTo>
                      <a:pt x="83" y="83"/>
                      <a:pt x="77" y="87"/>
                      <a:pt x="73" y="88"/>
                    </a:cubicBezTo>
                    <a:cubicBezTo>
                      <a:pt x="68" y="85"/>
                      <a:pt x="65" y="80"/>
                      <a:pt x="65" y="75"/>
                    </a:cubicBezTo>
                    <a:cubicBezTo>
                      <a:pt x="66" y="75"/>
                      <a:pt x="67" y="74"/>
                      <a:pt x="68" y="74"/>
                    </a:cubicBezTo>
                    <a:cubicBezTo>
                      <a:pt x="63" y="74"/>
                      <a:pt x="65" y="72"/>
                      <a:pt x="65" y="69"/>
                    </a:cubicBezTo>
                    <a:cubicBezTo>
                      <a:pt x="61" y="71"/>
                      <a:pt x="58" y="73"/>
                      <a:pt x="54" y="72"/>
                    </a:cubicBezTo>
                    <a:cubicBezTo>
                      <a:pt x="54" y="72"/>
                      <a:pt x="54" y="71"/>
                      <a:pt x="53" y="70"/>
                    </a:cubicBezTo>
                    <a:cubicBezTo>
                      <a:pt x="53" y="75"/>
                      <a:pt x="49" y="76"/>
                      <a:pt x="46" y="77"/>
                    </a:cubicBezTo>
                    <a:cubicBezTo>
                      <a:pt x="48" y="78"/>
                      <a:pt x="50" y="76"/>
                      <a:pt x="52" y="77"/>
                    </a:cubicBezTo>
                    <a:cubicBezTo>
                      <a:pt x="56" y="78"/>
                      <a:pt x="55" y="89"/>
                      <a:pt x="55" y="92"/>
                    </a:cubicBezTo>
                    <a:cubicBezTo>
                      <a:pt x="55" y="92"/>
                      <a:pt x="53" y="91"/>
                      <a:pt x="52" y="91"/>
                    </a:cubicBezTo>
                    <a:cubicBezTo>
                      <a:pt x="51" y="88"/>
                      <a:pt x="45" y="88"/>
                      <a:pt x="43" y="90"/>
                    </a:cubicBezTo>
                    <a:cubicBezTo>
                      <a:pt x="44" y="90"/>
                      <a:pt x="49" y="89"/>
                      <a:pt x="50" y="91"/>
                    </a:cubicBezTo>
                    <a:cubicBezTo>
                      <a:pt x="50" y="91"/>
                      <a:pt x="47" y="94"/>
                      <a:pt x="46" y="95"/>
                    </a:cubicBezTo>
                    <a:cubicBezTo>
                      <a:pt x="51" y="94"/>
                      <a:pt x="52" y="91"/>
                      <a:pt x="56" y="96"/>
                    </a:cubicBezTo>
                    <a:cubicBezTo>
                      <a:pt x="57" y="96"/>
                      <a:pt x="59" y="99"/>
                      <a:pt x="59" y="99"/>
                    </a:cubicBezTo>
                    <a:cubicBezTo>
                      <a:pt x="61" y="98"/>
                      <a:pt x="67" y="98"/>
                      <a:pt x="68" y="99"/>
                    </a:cubicBezTo>
                    <a:cubicBezTo>
                      <a:pt x="68" y="101"/>
                      <a:pt x="66" y="102"/>
                      <a:pt x="65" y="104"/>
                    </a:cubicBezTo>
                    <a:cubicBezTo>
                      <a:pt x="71" y="101"/>
                      <a:pt x="75" y="100"/>
                      <a:pt x="81" y="104"/>
                    </a:cubicBezTo>
                    <a:lnTo>
                      <a:pt x="80" y="104"/>
                    </a:lnTo>
                    <a:cubicBezTo>
                      <a:pt x="79" y="106"/>
                      <a:pt x="82" y="109"/>
                      <a:pt x="81" y="112"/>
                    </a:cubicBezTo>
                    <a:cubicBezTo>
                      <a:pt x="79" y="117"/>
                      <a:pt x="74" y="115"/>
                      <a:pt x="73" y="115"/>
                    </a:cubicBezTo>
                    <a:cubicBezTo>
                      <a:pt x="72" y="116"/>
                      <a:pt x="73" y="118"/>
                      <a:pt x="69" y="118"/>
                    </a:cubicBezTo>
                    <a:cubicBezTo>
                      <a:pt x="68" y="117"/>
                      <a:pt x="67" y="115"/>
                      <a:pt x="66" y="114"/>
                    </a:cubicBezTo>
                    <a:cubicBezTo>
                      <a:pt x="63" y="118"/>
                      <a:pt x="58" y="119"/>
                      <a:pt x="54" y="117"/>
                    </a:cubicBezTo>
                    <a:cubicBezTo>
                      <a:pt x="53" y="116"/>
                      <a:pt x="53" y="115"/>
                      <a:pt x="52" y="114"/>
                    </a:cubicBezTo>
                    <a:cubicBezTo>
                      <a:pt x="52" y="113"/>
                      <a:pt x="53" y="112"/>
                      <a:pt x="52" y="111"/>
                    </a:cubicBezTo>
                    <a:cubicBezTo>
                      <a:pt x="51" y="115"/>
                      <a:pt x="45" y="119"/>
                      <a:pt x="43" y="113"/>
                    </a:cubicBezTo>
                    <a:lnTo>
                      <a:pt x="42" y="113"/>
                    </a:lnTo>
                    <a:cubicBezTo>
                      <a:pt x="41" y="114"/>
                      <a:pt x="39" y="116"/>
                      <a:pt x="37" y="117"/>
                    </a:cubicBezTo>
                    <a:cubicBezTo>
                      <a:pt x="35" y="112"/>
                      <a:pt x="40" y="109"/>
                      <a:pt x="41" y="105"/>
                    </a:cubicBezTo>
                    <a:cubicBezTo>
                      <a:pt x="38" y="105"/>
                      <a:pt x="34" y="110"/>
                      <a:pt x="31" y="106"/>
                    </a:cubicBezTo>
                    <a:cubicBezTo>
                      <a:pt x="31" y="104"/>
                      <a:pt x="31" y="103"/>
                      <a:pt x="30" y="103"/>
                    </a:cubicBezTo>
                    <a:lnTo>
                      <a:pt x="29" y="103"/>
                    </a:lnTo>
                    <a:cubicBezTo>
                      <a:pt x="29" y="106"/>
                      <a:pt x="24" y="110"/>
                      <a:pt x="21" y="110"/>
                    </a:cubicBezTo>
                    <a:cubicBezTo>
                      <a:pt x="20" y="109"/>
                      <a:pt x="20" y="109"/>
                      <a:pt x="19" y="108"/>
                    </a:cubicBezTo>
                    <a:lnTo>
                      <a:pt x="20" y="107"/>
                    </a:lnTo>
                    <a:cubicBezTo>
                      <a:pt x="18" y="107"/>
                      <a:pt x="10" y="111"/>
                      <a:pt x="9" y="108"/>
                    </a:cubicBezTo>
                    <a:cubicBezTo>
                      <a:pt x="10" y="102"/>
                      <a:pt x="15" y="99"/>
                      <a:pt x="20" y="98"/>
                    </a:cubicBezTo>
                    <a:lnTo>
                      <a:pt x="20" y="97"/>
                    </a:lnTo>
                    <a:cubicBezTo>
                      <a:pt x="19" y="97"/>
                      <a:pt x="17" y="96"/>
                      <a:pt x="16" y="97"/>
                    </a:cubicBezTo>
                    <a:cubicBezTo>
                      <a:pt x="15" y="91"/>
                      <a:pt x="21" y="91"/>
                      <a:pt x="22" y="90"/>
                    </a:cubicBezTo>
                    <a:cubicBezTo>
                      <a:pt x="21" y="89"/>
                      <a:pt x="19" y="89"/>
                      <a:pt x="18" y="89"/>
                    </a:cubicBezTo>
                    <a:cubicBezTo>
                      <a:pt x="19" y="87"/>
                      <a:pt x="22" y="84"/>
                      <a:pt x="24" y="84"/>
                    </a:cubicBezTo>
                    <a:cubicBezTo>
                      <a:pt x="26" y="83"/>
                      <a:pt x="26" y="84"/>
                      <a:pt x="28" y="84"/>
                    </a:cubicBezTo>
                    <a:cubicBezTo>
                      <a:pt x="28" y="84"/>
                      <a:pt x="28" y="85"/>
                      <a:pt x="29" y="85"/>
                    </a:cubicBezTo>
                    <a:cubicBezTo>
                      <a:pt x="31" y="89"/>
                      <a:pt x="36" y="86"/>
                      <a:pt x="36" y="85"/>
                    </a:cubicBezTo>
                    <a:cubicBezTo>
                      <a:pt x="33" y="85"/>
                      <a:pt x="32" y="88"/>
                      <a:pt x="29" y="84"/>
                    </a:cubicBezTo>
                    <a:lnTo>
                      <a:pt x="30" y="83"/>
                    </a:lnTo>
                    <a:cubicBezTo>
                      <a:pt x="27" y="82"/>
                      <a:pt x="25" y="83"/>
                      <a:pt x="23" y="81"/>
                    </a:cubicBezTo>
                    <a:cubicBezTo>
                      <a:pt x="23" y="79"/>
                      <a:pt x="24" y="75"/>
                      <a:pt x="24" y="75"/>
                    </a:cubicBezTo>
                    <a:cubicBezTo>
                      <a:pt x="22" y="77"/>
                      <a:pt x="19" y="81"/>
                      <a:pt x="16" y="80"/>
                    </a:cubicBezTo>
                    <a:cubicBezTo>
                      <a:pt x="14" y="82"/>
                      <a:pt x="12" y="82"/>
                      <a:pt x="10" y="82"/>
                    </a:cubicBezTo>
                    <a:cubicBezTo>
                      <a:pt x="11" y="79"/>
                      <a:pt x="12" y="76"/>
                      <a:pt x="15" y="74"/>
                    </a:cubicBezTo>
                    <a:cubicBezTo>
                      <a:pt x="18" y="75"/>
                      <a:pt x="23" y="72"/>
                      <a:pt x="22" y="69"/>
                    </a:cubicBezTo>
                    <a:cubicBezTo>
                      <a:pt x="22" y="69"/>
                      <a:pt x="22" y="68"/>
                      <a:pt x="21" y="68"/>
                    </a:cubicBezTo>
                    <a:cubicBezTo>
                      <a:pt x="21" y="70"/>
                      <a:pt x="18" y="73"/>
                      <a:pt x="16" y="73"/>
                    </a:cubicBezTo>
                    <a:cubicBezTo>
                      <a:pt x="15" y="72"/>
                      <a:pt x="13" y="71"/>
                      <a:pt x="12" y="70"/>
                    </a:cubicBezTo>
                    <a:cubicBezTo>
                      <a:pt x="12" y="71"/>
                      <a:pt x="11" y="71"/>
                      <a:pt x="11" y="71"/>
                    </a:cubicBezTo>
                    <a:cubicBezTo>
                      <a:pt x="8" y="72"/>
                      <a:pt x="6" y="74"/>
                      <a:pt x="3" y="74"/>
                    </a:cubicBezTo>
                    <a:cubicBezTo>
                      <a:pt x="3" y="71"/>
                      <a:pt x="7" y="68"/>
                      <a:pt x="9" y="67"/>
                    </a:cubicBezTo>
                    <a:cubicBezTo>
                      <a:pt x="7" y="67"/>
                      <a:pt x="3" y="67"/>
                      <a:pt x="2" y="65"/>
                    </a:cubicBezTo>
                    <a:cubicBezTo>
                      <a:pt x="0" y="62"/>
                      <a:pt x="8" y="60"/>
                      <a:pt x="11" y="62"/>
                    </a:cubicBezTo>
                  </a:path>
                </a:pathLst>
              </a:custGeom>
              <a:solidFill>
                <a:srgbClr val="40A04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4129" name="Freeform 33"/>
            <p:cNvSpPr>
              <a:spLocks/>
            </p:cNvSpPr>
            <p:nvPr/>
          </p:nvSpPr>
          <p:spPr bwMode="auto">
            <a:xfrm>
              <a:off x="6327" y="5969"/>
              <a:ext cx="1137" cy="931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2" y="0"/>
                </a:cxn>
                <a:cxn ang="0">
                  <a:pos x="31" y="22"/>
                </a:cxn>
                <a:cxn ang="0">
                  <a:pos x="22" y="28"/>
                </a:cxn>
                <a:cxn ang="0">
                  <a:pos x="3" y="31"/>
                </a:cxn>
                <a:cxn ang="0">
                  <a:pos x="0" y="30"/>
                </a:cxn>
                <a:cxn ang="0">
                  <a:pos x="15" y="27"/>
                </a:cxn>
                <a:cxn ang="0">
                  <a:pos x="21" y="23"/>
                </a:cxn>
                <a:cxn ang="0">
                  <a:pos x="29" y="18"/>
                </a:cxn>
                <a:cxn ang="0">
                  <a:pos x="30" y="0"/>
                </a:cxn>
              </a:cxnLst>
              <a:rect l="0" t="0" r="r" b="b"/>
              <a:pathLst>
                <a:path w="34" h="31">
                  <a:moveTo>
                    <a:pt x="30" y="0"/>
                  </a:moveTo>
                  <a:lnTo>
                    <a:pt x="32" y="0"/>
                  </a:lnTo>
                  <a:cubicBezTo>
                    <a:pt x="34" y="7"/>
                    <a:pt x="34" y="16"/>
                    <a:pt x="31" y="22"/>
                  </a:cubicBezTo>
                  <a:cubicBezTo>
                    <a:pt x="28" y="24"/>
                    <a:pt x="25" y="27"/>
                    <a:pt x="22" y="28"/>
                  </a:cubicBezTo>
                  <a:cubicBezTo>
                    <a:pt x="20" y="30"/>
                    <a:pt x="8" y="29"/>
                    <a:pt x="3" y="31"/>
                  </a:cubicBezTo>
                  <a:lnTo>
                    <a:pt x="0" y="30"/>
                  </a:lnTo>
                  <a:cubicBezTo>
                    <a:pt x="2" y="30"/>
                    <a:pt x="13" y="28"/>
                    <a:pt x="15" y="27"/>
                  </a:cubicBezTo>
                  <a:cubicBezTo>
                    <a:pt x="17" y="26"/>
                    <a:pt x="19" y="24"/>
                    <a:pt x="21" y="23"/>
                  </a:cubicBezTo>
                  <a:cubicBezTo>
                    <a:pt x="25" y="22"/>
                    <a:pt x="26" y="23"/>
                    <a:pt x="29" y="18"/>
                  </a:cubicBezTo>
                  <a:cubicBezTo>
                    <a:pt x="32" y="13"/>
                    <a:pt x="31" y="6"/>
                    <a:pt x="30" y="0"/>
                  </a:cubicBezTo>
                </a:path>
              </a:pathLst>
            </a:custGeom>
            <a:solidFill>
              <a:srgbClr val="7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auto">
            <a:xfrm>
              <a:off x="6628" y="5908"/>
              <a:ext cx="2075" cy="1263"/>
            </a:xfrm>
            <a:custGeom>
              <a:avLst/>
              <a:gdLst/>
              <a:ahLst/>
              <a:cxnLst>
                <a:cxn ang="0">
                  <a:pos x="14" y="34"/>
                </a:cxn>
                <a:cxn ang="0">
                  <a:pos x="14" y="32"/>
                </a:cxn>
                <a:cxn ang="0">
                  <a:pos x="25" y="25"/>
                </a:cxn>
                <a:cxn ang="0">
                  <a:pos x="24" y="25"/>
                </a:cxn>
                <a:cxn ang="0">
                  <a:pos x="25" y="24"/>
                </a:cxn>
                <a:cxn ang="0">
                  <a:pos x="24" y="24"/>
                </a:cxn>
                <a:cxn ang="0">
                  <a:pos x="25" y="2"/>
                </a:cxn>
                <a:cxn ang="0">
                  <a:pos x="28" y="0"/>
                </a:cxn>
                <a:cxn ang="0">
                  <a:pos x="34" y="2"/>
                </a:cxn>
                <a:cxn ang="0">
                  <a:pos x="40" y="20"/>
                </a:cxn>
                <a:cxn ang="0">
                  <a:pos x="39" y="20"/>
                </a:cxn>
                <a:cxn ang="0">
                  <a:pos x="49" y="25"/>
                </a:cxn>
                <a:cxn ang="0">
                  <a:pos x="62" y="30"/>
                </a:cxn>
                <a:cxn ang="0">
                  <a:pos x="48" y="27"/>
                </a:cxn>
                <a:cxn ang="0">
                  <a:pos x="47" y="28"/>
                </a:cxn>
                <a:cxn ang="0">
                  <a:pos x="45" y="26"/>
                </a:cxn>
                <a:cxn ang="0">
                  <a:pos x="44" y="27"/>
                </a:cxn>
                <a:cxn ang="0">
                  <a:pos x="57" y="35"/>
                </a:cxn>
                <a:cxn ang="0">
                  <a:pos x="61" y="40"/>
                </a:cxn>
                <a:cxn ang="0">
                  <a:pos x="51" y="36"/>
                </a:cxn>
                <a:cxn ang="0">
                  <a:pos x="41" y="32"/>
                </a:cxn>
                <a:cxn ang="0">
                  <a:pos x="34" y="25"/>
                </a:cxn>
                <a:cxn ang="0">
                  <a:pos x="34" y="26"/>
                </a:cxn>
                <a:cxn ang="0">
                  <a:pos x="36" y="30"/>
                </a:cxn>
                <a:cxn ang="0">
                  <a:pos x="30" y="30"/>
                </a:cxn>
                <a:cxn ang="0">
                  <a:pos x="31" y="28"/>
                </a:cxn>
                <a:cxn ang="0">
                  <a:pos x="30" y="13"/>
                </a:cxn>
                <a:cxn ang="0">
                  <a:pos x="29" y="13"/>
                </a:cxn>
                <a:cxn ang="0">
                  <a:pos x="30" y="28"/>
                </a:cxn>
                <a:cxn ang="0">
                  <a:pos x="25" y="32"/>
                </a:cxn>
                <a:cxn ang="0">
                  <a:pos x="15" y="37"/>
                </a:cxn>
                <a:cxn ang="0">
                  <a:pos x="11" y="37"/>
                </a:cxn>
                <a:cxn ang="0">
                  <a:pos x="10" y="38"/>
                </a:cxn>
                <a:cxn ang="0">
                  <a:pos x="3" y="41"/>
                </a:cxn>
                <a:cxn ang="0">
                  <a:pos x="0" y="42"/>
                </a:cxn>
                <a:cxn ang="0">
                  <a:pos x="14" y="34"/>
                </a:cxn>
              </a:cxnLst>
              <a:rect l="0" t="0" r="r" b="b"/>
              <a:pathLst>
                <a:path w="62" h="42">
                  <a:moveTo>
                    <a:pt x="14" y="34"/>
                  </a:moveTo>
                  <a:cubicBezTo>
                    <a:pt x="14" y="34"/>
                    <a:pt x="14" y="32"/>
                    <a:pt x="14" y="32"/>
                  </a:cubicBezTo>
                  <a:cubicBezTo>
                    <a:pt x="17" y="29"/>
                    <a:pt x="22" y="27"/>
                    <a:pt x="25" y="25"/>
                  </a:cubicBezTo>
                  <a:lnTo>
                    <a:pt x="24" y="25"/>
                  </a:lnTo>
                  <a:lnTo>
                    <a:pt x="25" y="24"/>
                  </a:lnTo>
                  <a:lnTo>
                    <a:pt x="24" y="24"/>
                  </a:lnTo>
                  <a:cubicBezTo>
                    <a:pt x="26" y="18"/>
                    <a:pt x="26" y="8"/>
                    <a:pt x="25" y="2"/>
                  </a:cubicBezTo>
                  <a:lnTo>
                    <a:pt x="28" y="0"/>
                  </a:lnTo>
                  <a:cubicBezTo>
                    <a:pt x="29" y="2"/>
                    <a:pt x="32" y="2"/>
                    <a:pt x="34" y="2"/>
                  </a:cubicBezTo>
                  <a:cubicBezTo>
                    <a:pt x="35" y="8"/>
                    <a:pt x="36" y="15"/>
                    <a:pt x="40" y="20"/>
                  </a:cubicBezTo>
                  <a:lnTo>
                    <a:pt x="39" y="20"/>
                  </a:lnTo>
                  <a:cubicBezTo>
                    <a:pt x="38" y="24"/>
                    <a:pt x="46" y="25"/>
                    <a:pt x="49" y="25"/>
                  </a:cubicBezTo>
                  <a:cubicBezTo>
                    <a:pt x="54" y="30"/>
                    <a:pt x="57" y="27"/>
                    <a:pt x="62" y="30"/>
                  </a:cubicBezTo>
                  <a:cubicBezTo>
                    <a:pt x="57" y="29"/>
                    <a:pt x="52" y="30"/>
                    <a:pt x="48" y="27"/>
                  </a:cubicBezTo>
                  <a:lnTo>
                    <a:pt x="47" y="28"/>
                  </a:lnTo>
                  <a:cubicBezTo>
                    <a:pt x="46" y="28"/>
                    <a:pt x="46" y="27"/>
                    <a:pt x="45" y="26"/>
                  </a:cubicBezTo>
                  <a:cubicBezTo>
                    <a:pt x="45" y="26"/>
                    <a:pt x="44" y="27"/>
                    <a:pt x="44" y="27"/>
                  </a:cubicBezTo>
                  <a:cubicBezTo>
                    <a:pt x="47" y="31"/>
                    <a:pt x="53" y="32"/>
                    <a:pt x="57" y="35"/>
                  </a:cubicBezTo>
                  <a:cubicBezTo>
                    <a:pt x="58" y="36"/>
                    <a:pt x="60" y="38"/>
                    <a:pt x="61" y="40"/>
                  </a:cubicBezTo>
                  <a:cubicBezTo>
                    <a:pt x="58" y="38"/>
                    <a:pt x="55" y="35"/>
                    <a:pt x="51" y="36"/>
                  </a:cubicBezTo>
                  <a:cubicBezTo>
                    <a:pt x="48" y="33"/>
                    <a:pt x="44" y="33"/>
                    <a:pt x="41" y="32"/>
                  </a:cubicBezTo>
                  <a:cubicBezTo>
                    <a:pt x="37" y="31"/>
                    <a:pt x="36" y="28"/>
                    <a:pt x="34" y="25"/>
                  </a:cubicBezTo>
                  <a:cubicBezTo>
                    <a:pt x="34" y="25"/>
                    <a:pt x="34" y="25"/>
                    <a:pt x="34" y="26"/>
                  </a:cubicBezTo>
                  <a:cubicBezTo>
                    <a:pt x="34" y="27"/>
                    <a:pt x="35" y="29"/>
                    <a:pt x="36" y="30"/>
                  </a:cubicBezTo>
                  <a:cubicBezTo>
                    <a:pt x="35" y="30"/>
                    <a:pt x="31" y="30"/>
                    <a:pt x="30" y="30"/>
                  </a:cubicBezTo>
                  <a:cubicBezTo>
                    <a:pt x="30" y="30"/>
                    <a:pt x="31" y="29"/>
                    <a:pt x="31" y="28"/>
                  </a:cubicBezTo>
                  <a:cubicBezTo>
                    <a:pt x="32" y="26"/>
                    <a:pt x="33" y="14"/>
                    <a:pt x="30" y="13"/>
                  </a:cubicBezTo>
                  <a:lnTo>
                    <a:pt x="29" y="13"/>
                  </a:lnTo>
                  <a:cubicBezTo>
                    <a:pt x="31" y="18"/>
                    <a:pt x="31" y="24"/>
                    <a:pt x="30" y="28"/>
                  </a:cubicBezTo>
                  <a:lnTo>
                    <a:pt x="25" y="32"/>
                  </a:lnTo>
                  <a:cubicBezTo>
                    <a:pt x="21" y="32"/>
                    <a:pt x="19" y="35"/>
                    <a:pt x="15" y="37"/>
                  </a:cubicBezTo>
                  <a:cubicBezTo>
                    <a:pt x="14" y="37"/>
                    <a:pt x="13" y="37"/>
                    <a:pt x="11" y="37"/>
                  </a:cubicBezTo>
                  <a:cubicBezTo>
                    <a:pt x="11" y="37"/>
                    <a:pt x="10" y="38"/>
                    <a:pt x="10" y="38"/>
                  </a:cubicBezTo>
                  <a:cubicBezTo>
                    <a:pt x="7" y="39"/>
                    <a:pt x="5" y="41"/>
                    <a:pt x="3" y="41"/>
                  </a:cubicBezTo>
                  <a:cubicBezTo>
                    <a:pt x="2" y="41"/>
                    <a:pt x="1" y="42"/>
                    <a:pt x="0" y="42"/>
                  </a:cubicBezTo>
                  <a:cubicBezTo>
                    <a:pt x="5" y="39"/>
                    <a:pt x="10" y="37"/>
                    <a:pt x="14" y="34"/>
                  </a:cubicBezTo>
                </a:path>
              </a:pathLst>
            </a:custGeom>
            <a:solidFill>
              <a:srgbClr val="BF3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auto">
            <a:xfrm>
              <a:off x="7097" y="4557"/>
              <a:ext cx="1272" cy="841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0" y="0"/>
                </a:cxn>
                <a:cxn ang="0">
                  <a:pos x="12" y="9"/>
                </a:cxn>
                <a:cxn ang="0">
                  <a:pos x="21" y="17"/>
                </a:cxn>
                <a:cxn ang="0">
                  <a:pos x="27" y="15"/>
                </a:cxn>
                <a:cxn ang="0">
                  <a:pos x="34" y="9"/>
                </a:cxn>
                <a:cxn ang="0">
                  <a:pos x="38" y="11"/>
                </a:cxn>
                <a:cxn ang="0">
                  <a:pos x="38" y="15"/>
                </a:cxn>
                <a:cxn ang="0">
                  <a:pos x="22" y="28"/>
                </a:cxn>
                <a:cxn ang="0">
                  <a:pos x="18" y="28"/>
                </a:cxn>
                <a:cxn ang="0">
                  <a:pos x="18" y="27"/>
                </a:cxn>
                <a:cxn ang="0">
                  <a:pos x="9" y="25"/>
                </a:cxn>
                <a:cxn ang="0">
                  <a:pos x="5" y="20"/>
                </a:cxn>
                <a:cxn ang="0">
                  <a:pos x="5" y="16"/>
                </a:cxn>
                <a:cxn ang="0">
                  <a:pos x="4" y="7"/>
                </a:cxn>
                <a:cxn ang="0">
                  <a:pos x="0" y="4"/>
                </a:cxn>
                <a:cxn ang="0">
                  <a:pos x="1" y="1"/>
                </a:cxn>
              </a:cxnLst>
              <a:rect l="0" t="0" r="r" b="b"/>
              <a:pathLst>
                <a:path w="38" h="28">
                  <a:moveTo>
                    <a:pt x="1" y="1"/>
                  </a:moveTo>
                  <a:cubicBezTo>
                    <a:pt x="4" y="3"/>
                    <a:pt x="8" y="2"/>
                    <a:pt x="10" y="0"/>
                  </a:cubicBezTo>
                  <a:cubicBezTo>
                    <a:pt x="12" y="2"/>
                    <a:pt x="11" y="6"/>
                    <a:pt x="12" y="9"/>
                  </a:cubicBezTo>
                  <a:cubicBezTo>
                    <a:pt x="13" y="11"/>
                    <a:pt x="18" y="16"/>
                    <a:pt x="21" y="17"/>
                  </a:cubicBezTo>
                  <a:cubicBezTo>
                    <a:pt x="23" y="18"/>
                    <a:pt x="26" y="17"/>
                    <a:pt x="27" y="15"/>
                  </a:cubicBezTo>
                  <a:cubicBezTo>
                    <a:pt x="29" y="13"/>
                    <a:pt x="31" y="11"/>
                    <a:pt x="34" y="9"/>
                  </a:cubicBezTo>
                  <a:cubicBezTo>
                    <a:pt x="35" y="11"/>
                    <a:pt x="37" y="10"/>
                    <a:pt x="38" y="11"/>
                  </a:cubicBezTo>
                  <a:cubicBezTo>
                    <a:pt x="38" y="12"/>
                    <a:pt x="37" y="13"/>
                    <a:pt x="38" y="15"/>
                  </a:cubicBezTo>
                  <a:cubicBezTo>
                    <a:pt x="33" y="20"/>
                    <a:pt x="25" y="22"/>
                    <a:pt x="22" y="28"/>
                  </a:cubicBezTo>
                  <a:lnTo>
                    <a:pt x="18" y="28"/>
                  </a:lnTo>
                  <a:lnTo>
                    <a:pt x="18" y="27"/>
                  </a:lnTo>
                  <a:cubicBezTo>
                    <a:pt x="16" y="24"/>
                    <a:pt x="12" y="24"/>
                    <a:pt x="9" y="25"/>
                  </a:cubicBezTo>
                  <a:cubicBezTo>
                    <a:pt x="8" y="23"/>
                    <a:pt x="5" y="22"/>
                    <a:pt x="5" y="20"/>
                  </a:cubicBezTo>
                  <a:cubicBezTo>
                    <a:pt x="5" y="19"/>
                    <a:pt x="5" y="17"/>
                    <a:pt x="5" y="16"/>
                  </a:cubicBezTo>
                  <a:cubicBezTo>
                    <a:pt x="5" y="13"/>
                    <a:pt x="4" y="10"/>
                    <a:pt x="4" y="7"/>
                  </a:cubicBezTo>
                  <a:cubicBezTo>
                    <a:pt x="4" y="6"/>
                    <a:pt x="2" y="4"/>
                    <a:pt x="0" y="4"/>
                  </a:cubicBezTo>
                  <a:lnTo>
                    <a:pt x="1" y="1"/>
                  </a:lnTo>
                </a:path>
              </a:pathLst>
            </a:custGeom>
            <a:solidFill>
              <a:srgbClr val="BF3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auto">
            <a:xfrm>
              <a:off x="7298" y="4827"/>
              <a:ext cx="100" cy="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3" y="15"/>
                </a:cxn>
                <a:cxn ang="0">
                  <a:pos x="0" y="0"/>
                </a:cxn>
              </a:cxnLst>
              <a:rect l="0" t="0" r="r" b="b"/>
              <a:pathLst>
                <a:path w="3" h="15">
                  <a:moveTo>
                    <a:pt x="0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ubicBezTo>
                    <a:pt x="1" y="6"/>
                    <a:pt x="3" y="10"/>
                    <a:pt x="3" y="15"/>
                  </a:cubicBezTo>
                  <a:cubicBezTo>
                    <a:pt x="1" y="14"/>
                    <a:pt x="0" y="2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auto">
            <a:xfrm>
              <a:off x="7432" y="5007"/>
              <a:ext cx="267" cy="18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3"/>
                </a:cxn>
                <a:cxn ang="0">
                  <a:pos x="8" y="5"/>
                </a:cxn>
                <a:cxn ang="0">
                  <a:pos x="7" y="5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8" h="6">
                  <a:moveTo>
                    <a:pt x="2" y="0"/>
                  </a:moveTo>
                  <a:cubicBezTo>
                    <a:pt x="3" y="1"/>
                    <a:pt x="3" y="2"/>
                    <a:pt x="3" y="3"/>
                  </a:cubicBezTo>
                  <a:cubicBezTo>
                    <a:pt x="5" y="5"/>
                    <a:pt x="7" y="4"/>
                    <a:pt x="8" y="5"/>
                  </a:cubicBezTo>
                  <a:lnTo>
                    <a:pt x="7" y="5"/>
                  </a:lnTo>
                  <a:cubicBezTo>
                    <a:pt x="4" y="6"/>
                    <a:pt x="0" y="3"/>
                    <a:pt x="1" y="0"/>
                  </a:cubicBez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auto">
            <a:xfrm>
              <a:off x="7732" y="5037"/>
              <a:ext cx="435" cy="2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" y="9"/>
                </a:cxn>
                <a:cxn ang="0">
                  <a:pos x="0" y="8"/>
                </a:cxn>
                <a:cxn ang="0">
                  <a:pos x="12" y="0"/>
                </a:cxn>
              </a:cxnLst>
              <a:rect l="0" t="0" r="r" b="b"/>
              <a:pathLst>
                <a:path w="13" h="9">
                  <a:moveTo>
                    <a:pt x="12" y="0"/>
                  </a:moveTo>
                  <a:cubicBezTo>
                    <a:pt x="13" y="2"/>
                    <a:pt x="3" y="5"/>
                    <a:pt x="1" y="9"/>
                  </a:cubicBezTo>
                  <a:lnTo>
                    <a:pt x="0" y="8"/>
                  </a:lnTo>
                  <a:cubicBezTo>
                    <a:pt x="1" y="5"/>
                    <a:pt x="9" y="2"/>
                    <a:pt x="12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auto">
            <a:xfrm>
              <a:off x="8536" y="4947"/>
              <a:ext cx="770" cy="571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23" y="4"/>
                </a:cxn>
                <a:cxn ang="0">
                  <a:pos x="17" y="7"/>
                </a:cxn>
                <a:cxn ang="0">
                  <a:pos x="22" y="12"/>
                </a:cxn>
                <a:cxn ang="0">
                  <a:pos x="22" y="13"/>
                </a:cxn>
                <a:cxn ang="0">
                  <a:pos x="15" y="15"/>
                </a:cxn>
                <a:cxn ang="0">
                  <a:pos x="5" y="17"/>
                </a:cxn>
                <a:cxn ang="0">
                  <a:pos x="8" y="10"/>
                </a:cxn>
                <a:cxn ang="0">
                  <a:pos x="0" y="8"/>
                </a:cxn>
                <a:cxn ang="0">
                  <a:pos x="12" y="1"/>
                </a:cxn>
                <a:cxn ang="0">
                  <a:pos x="22" y="3"/>
                </a:cxn>
              </a:cxnLst>
              <a:rect l="0" t="0" r="r" b="b"/>
              <a:pathLst>
                <a:path w="23" h="19">
                  <a:moveTo>
                    <a:pt x="22" y="3"/>
                  </a:moveTo>
                  <a:lnTo>
                    <a:pt x="23" y="4"/>
                  </a:lnTo>
                  <a:cubicBezTo>
                    <a:pt x="22" y="5"/>
                    <a:pt x="19" y="7"/>
                    <a:pt x="17" y="7"/>
                  </a:cubicBezTo>
                  <a:cubicBezTo>
                    <a:pt x="19" y="8"/>
                    <a:pt x="22" y="10"/>
                    <a:pt x="22" y="12"/>
                  </a:cubicBezTo>
                  <a:lnTo>
                    <a:pt x="22" y="13"/>
                  </a:lnTo>
                  <a:cubicBezTo>
                    <a:pt x="20" y="14"/>
                    <a:pt x="18" y="15"/>
                    <a:pt x="15" y="15"/>
                  </a:cubicBezTo>
                  <a:cubicBezTo>
                    <a:pt x="13" y="15"/>
                    <a:pt x="7" y="19"/>
                    <a:pt x="5" y="17"/>
                  </a:cubicBezTo>
                  <a:cubicBezTo>
                    <a:pt x="4" y="15"/>
                    <a:pt x="7" y="11"/>
                    <a:pt x="8" y="10"/>
                  </a:cubicBezTo>
                  <a:cubicBezTo>
                    <a:pt x="6" y="11"/>
                    <a:pt x="2" y="9"/>
                    <a:pt x="0" y="8"/>
                  </a:cubicBezTo>
                  <a:cubicBezTo>
                    <a:pt x="1" y="5"/>
                    <a:pt x="9" y="2"/>
                    <a:pt x="12" y="1"/>
                  </a:cubicBezTo>
                  <a:cubicBezTo>
                    <a:pt x="13" y="0"/>
                    <a:pt x="21" y="2"/>
                    <a:pt x="22" y="3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auto">
            <a:xfrm>
              <a:off x="8167" y="3475"/>
              <a:ext cx="771" cy="510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14" y="12"/>
                </a:cxn>
                <a:cxn ang="0">
                  <a:pos x="15" y="11"/>
                </a:cxn>
                <a:cxn ang="0">
                  <a:pos x="19" y="10"/>
                </a:cxn>
                <a:cxn ang="0">
                  <a:pos x="23" y="5"/>
                </a:cxn>
                <a:cxn ang="0">
                  <a:pos x="23" y="3"/>
                </a:cxn>
                <a:cxn ang="0">
                  <a:pos x="17" y="3"/>
                </a:cxn>
                <a:cxn ang="0">
                  <a:pos x="6" y="2"/>
                </a:cxn>
                <a:cxn ang="0">
                  <a:pos x="3" y="7"/>
                </a:cxn>
                <a:cxn ang="0">
                  <a:pos x="1" y="9"/>
                </a:cxn>
                <a:cxn ang="0">
                  <a:pos x="17" y="17"/>
                </a:cxn>
              </a:cxnLst>
              <a:rect l="0" t="0" r="r" b="b"/>
              <a:pathLst>
                <a:path w="23" h="17">
                  <a:moveTo>
                    <a:pt x="17" y="17"/>
                  </a:moveTo>
                  <a:cubicBezTo>
                    <a:pt x="16" y="16"/>
                    <a:pt x="15" y="14"/>
                    <a:pt x="14" y="12"/>
                  </a:cubicBezTo>
                  <a:lnTo>
                    <a:pt x="15" y="11"/>
                  </a:lnTo>
                  <a:cubicBezTo>
                    <a:pt x="16" y="10"/>
                    <a:pt x="18" y="10"/>
                    <a:pt x="19" y="10"/>
                  </a:cubicBezTo>
                  <a:cubicBezTo>
                    <a:pt x="21" y="9"/>
                    <a:pt x="23" y="7"/>
                    <a:pt x="23" y="5"/>
                  </a:cubicBezTo>
                  <a:lnTo>
                    <a:pt x="23" y="3"/>
                  </a:lnTo>
                  <a:cubicBezTo>
                    <a:pt x="21" y="3"/>
                    <a:pt x="18" y="3"/>
                    <a:pt x="17" y="3"/>
                  </a:cubicBezTo>
                  <a:cubicBezTo>
                    <a:pt x="15" y="1"/>
                    <a:pt x="9" y="0"/>
                    <a:pt x="6" y="2"/>
                  </a:cubicBezTo>
                  <a:cubicBezTo>
                    <a:pt x="4" y="3"/>
                    <a:pt x="4" y="5"/>
                    <a:pt x="3" y="7"/>
                  </a:cubicBezTo>
                  <a:cubicBezTo>
                    <a:pt x="2" y="7"/>
                    <a:pt x="2" y="8"/>
                    <a:pt x="1" y="9"/>
                  </a:cubicBezTo>
                  <a:cubicBezTo>
                    <a:pt x="0" y="15"/>
                    <a:pt x="13" y="17"/>
                    <a:pt x="17" y="17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auto">
            <a:xfrm>
              <a:off x="7699" y="4347"/>
              <a:ext cx="670" cy="42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9"/>
                </a:cxn>
                <a:cxn ang="0">
                  <a:pos x="6" y="10"/>
                </a:cxn>
                <a:cxn ang="0">
                  <a:pos x="9" y="14"/>
                </a:cxn>
                <a:cxn ang="0">
                  <a:pos x="10" y="14"/>
                </a:cxn>
                <a:cxn ang="0">
                  <a:pos x="15" y="10"/>
                </a:cxn>
                <a:cxn ang="0">
                  <a:pos x="20" y="10"/>
                </a:cxn>
                <a:cxn ang="0">
                  <a:pos x="20" y="9"/>
                </a:cxn>
                <a:cxn ang="0">
                  <a:pos x="16" y="6"/>
                </a:cxn>
                <a:cxn ang="0">
                  <a:pos x="15" y="5"/>
                </a:cxn>
                <a:cxn ang="0">
                  <a:pos x="4" y="3"/>
                </a:cxn>
                <a:cxn ang="0">
                  <a:pos x="0" y="8"/>
                </a:cxn>
              </a:cxnLst>
              <a:rect l="0" t="0" r="r" b="b"/>
              <a:pathLst>
                <a:path w="20" h="14">
                  <a:moveTo>
                    <a:pt x="0" y="8"/>
                  </a:moveTo>
                  <a:lnTo>
                    <a:pt x="0" y="9"/>
                  </a:lnTo>
                  <a:cubicBezTo>
                    <a:pt x="2" y="10"/>
                    <a:pt x="5" y="10"/>
                    <a:pt x="6" y="10"/>
                  </a:cubicBezTo>
                  <a:cubicBezTo>
                    <a:pt x="7" y="11"/>
                    <a:pt x="7" y="13"/>
                    <a:pt x="9" y="14"/>
                  </a:cubicBezTo>
                  <a:lnTo>
                    <a:pt x="10" y="14"/>
                  </a:lnTo>
                  <a:cubicBezTo>
                    <a:pt x="12" y="13"/>
                    <a:pt x="14" y="11"/>
                    <a:pt x="15" y="10"/>
                  </a:cubicBezTo>
                  <a:cubicBezTo>
                    <a:pt x="16" y="10"/>
                    <a:pt x="19" y="11"/>
                    <a:pt x="20" y="10"/>
                  </a:cubicBezTo>
                  <a:lnTo>
                    <a:pt x="20" y="9"/>
                  </a:lnTo>
                  <a:cubicBezTo>
                    <a:pt x="19" y="8"/>
                    <a:pt x="17" y="7"/>
                    <a:pt x="16" y="6"/>
                  </a:cubicBezTo>
                  <a:cubicBezTo>
                    <a:pt x="15" y="6"/>
                    <a:pt x="15" y="5"/>
                    <a:pt x="15" y="5"/>
                  </a:cubicBezTo>
                  <a:cubicBezTo>
                    <a:pt x="12" y="0"/>
                    <a:pt x="9" y="0"/>
                    <a:pt x="4" y="3"/>
                  </a:cubicBezTo>
                  <a:cubicBezTo>
                    <a:pt x="3" y="4"/>
                    <a:pt x="0" y="6"/>
                    <a:pt x="0" y="8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auto">
            <a:xfrm>
              <a:off x="5992" y="5007"/>
              <a:ext cx="669" cy="541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2" y="8"/>
                </a:cxn>
                <a:cxn ang="0">
                  <a:pos x="7" y="10"/>
                </a:cxn>
                <a:cxn ang="0">
                  <a:pos x="0" y="16"/>
                </a:cxn>
                <a:cxn ang="0">
                  <a:pos x="0" y="17"/>
                </a:cxn>
                <a:cxn ang="0">
                  <a:pos x="7" y="17"/>
                </a:cxn>
                <a:cxn ang="0">
                  <a:pos x="11" y="13"/>
                </a:cxn>
                <a:cxn ang="0">
                  <a:pos x="17" y="17"/>
                </a:cxn>
                <a:cxn ang="0">
                  <a:pos x="18" y="16"/>
                </a:cxn>
                <a:cxn ang="0">
                  <a:pos x="17" y="9"/>
                </a:cxn>
                <a:cxn ang="0">
                  <a:pos x="19" y="2"/>
                </a:cxn>
                <a:cxn ang="0">
                  <a:pos x="9" y="4"/>
                </a:cxn>
                <a:cxn ang="0">
                  <a:pos x="2" y="7"/>
                </a:cxn>
              </a:cxnLst>
              <a:rect l="0" t="0" r="r" b="b"/>
              <a:pathLst>
                <a:path w="20" h="18">
                  <a:moveTo>
                    <a:pt x="2" y="7"/>
                  </a:moveTo>
                  <a:lnTo>
                    <a:pt x="2" y="8"/>
                  </a:lnTo>
                  <a:cubicBezTo>
                    <a:pt x="3" y="9"/>
                    <a:pt x="6" y="10"/>
                    <a:pt x="7" y="10"/>
                  </a:cubicBezTo>
                  <a:cubicBezTo>
                    <a:pt x="5" y="11"/>
                    <a:pt x="1" y="14"/>
                    <a:pt x="0" y="16"/>
                  </a:cubicBezTo>
                  <a:lnTo>
                    <a:pt x="0" y="17"/>
                  </a:lnTo>
                  <a:cubicBezTo>
                    <a:pt x="2" y="18"/>
                    <a:pt x="5" y="17"/>
                    <a:pt x="7" y="17"/>
                  </a:cubicBezTo>
                  <a:cubicBezTo>
                    <a:pt x="7" y="15"/>
                    <a:pt x="10" y="13"/>
                    <a:pt x="11" y="13"/>
                  </a:cubicBezTo>
                  <a:cubicBezTo>
                    <a:pt x="13" y="13"/>
                    <a:pt x="13" y="16"/>
                    <a:pt x="17" y="17"/>
                  </a:cubicBezTo>
                  <a:lnTo>
                    <a:pt x="18" y="16"/>
                  </a:lnTo>
                  <a:cubicBezTo>
                    <a:pt x="19" y="15"/>
                    <a:pt x="18" y="11"/>
                    <a:pt x="17" y="9"/>
                  </a:cubicBezTo>
                  <a:cubicBezTo>
                    <a:pt x="18" y="7"/>
                    <a:pt x="20" y="4"/>
                    <a:pt x="19" y="2"/>
                  </a:cubicBezTo>
                  <a:cubicBezTo>
                    <a:pt x="17" y="0"/>
                    <a:pt x="10" y="3"/>
                    <a:pt x="9" y="4"/>
                  </a:cubicBezTo>
                  <a:cubicBezTo>
                    <a:pt x="7" y="5"/>
                    <a:pt x="3" y="5"/>
                    <a:pt x="2" y="7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auto">
            <a:xfrm>
              <a:off x="7029" y="5368"/>
              <a:ext cx="871" cy="450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13"/>
                </a:cxn>
                <a:cxn ang="0">
                  <a:pos x="15" y="12"/>
                </a:cxn>
                <a:cxn ang="0">
                  <a:pos x="19" y="14"/>
                </a:cxn>
                <a:cxn ang="0">
                  <a:pos x="22" y="9"/>
                </a:cxn>
                <a:cxn ang="0">
                  <a:pos x="26" y="9"/>
                </a:cxn>
                <a:cxn ang="0">
                  <a:pos x="26" y="8"/>
                </a:cxn>
                <a:cxn ang="0">
                  <a:pos x="14" y="7"/>
                </a:cxn>
                <a:cxn ang="0">
                  <a:pos x="14" y="2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8" y="8"/>
                </a:cxn>
              </a:cxnLst>
              <a:rect l="0" t="0" r="r" b="b"/>
              <a:pathLst>
                <a:path w="26" h="15">
                  <a:moveTo>
                    <a:pt x="8" y="8"/>
                  </a:moveTo>
                  <a:cubicBezTo>
                    <a:pt x="7" y="10"/>
                    <a:pt x="6" y="12"/>
                    <a:pt x="8" y="13"/>
                  </a:cubicBezTo>
                  <a:cubicBezTo>
                    <a:pt x="10" y="15"/>
                    <a:pt x="13" y="13"/>
                    <a:pt x="15" y="12"/>
                  </a:cubicBezTo>
                  <a:cubicBezTo>
                    <a:pt x="16" y="13"/>
                    <a:pt x="17" y="14"/>
                    <a:pt x="19" y="14"/>
                  </a:cubicBezTo>
                  <a:cubicBezTo>
                    <a:pt x="20" y="13"/>
                    <a:pt x="21" y="10"/>
                    <a:pt x="22" y="9"/>
                  </a:cubicBezTo>
                  <a:cubicBezTo>
                    <a:pt x="23" y="9"/>
                    <a:pt x="25" y="9"/>
                    <a:pt x="26" y="9"/>
                  </a:cubicBezTo>
                  <a:lnTo>
                    <a:pt x="26" y="8"/>
                  </a:lnTo>
                  <a:cubicBezTo>
                    <a:pt x="25" y="3"/>
                    <a:pt x="17" y="4"/>
                    <a:pt x="14" y="7"/>
                  </a:cubicBezTo>
                  <a:cubicBezTo>
                    <a:pt x="15" y="6"/>
                    <a:pt x="15" y="3"/>
                    <a:pt x="14" y="2"/>
                  </a:cubicBezTo>
                  <a:cubicBezTo>
                    <a:pt x="11" y="0"/>
                    <a:pt x="1" y="3"/>
                    <a:pt x="0" y="7"/>
                  </a:cubicBezTo>
                  <a:lnTo>
                    <a:pt x="0" y="8"/>
                  </a:lnTo>
                  <a:cubicBezTo>
                    <a:pt x="2" y="9"/>
                    <a:pt x="6" y="8"/>
                    <a:pt x="8" y="8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auto">
            <a:xfrm>
              <a:off x="6561" y="2964"/>
              <a:ext cx="1005" cy="631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16" y="1"/>
                </a:cxn>
                <a:cxn ang="0">
                  <a:pos x="12" y="3"/>
                </a:cxn>
                <a:cxn ang="0">
                  <a:pos x="6" y="1"/>
                </a:cxn>
                <a:cxn ang="0">
                  <a:pos x="5" y="2"/>
                </a:cxn>
                <a:cxn ang="0">
                  <a:pos x="5" y="7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5" y="12"/>
                </a:cxn>
                <a:cxn ang="0">
                  <a:pos x="7" y="20"/>
                </a:cxn>
                <a:cxn ang="0">
                  <a:pos x="9" y="21"/>
                </a:cxn>
                <a:cxn ang="0">
                  <a:pos x="12" y="20"/>
                </a:cxn>
                <a:cxn ang="0">
                  <a:pos x="20" y="19"/>
                </a:cxn>
                <a:cxn ang="0">
                  <a:pos x="20" y="18"/>
                </a:cxn>
                <a:cxn ang="0">
                  <a:pos x="14" y="13"/>
                </a:cxn>
                <a:cxn ang="0">
                  <a:pos x="24" y="14"/>
                </a:cxn>
                <a:cxn ang="0">
                  <a:pos x="24" y="13"/>
                </a:cxn>
                <a:cxn ang="0">
                  <a:pos x="23" y="11"/>
                </a:cxn>
                <a:cxn ang="0">
                  <a:pos x="26" y="7"/>
                </a:cxn>
                <a:cxn ang="0">
                  <a:pos x="17" y="4"/>
                </a:cxn>
              </a:cxnLst>
              <a:rect l="0" t="0" r="r" b="b"/>
              <a:pathLst>
                <a:path w="30" h="21">
                  <a:moveTo>
                    <a:pt x="17" y="4"/>
                  </a:moveTo>
                  <a:cubicBezTo>
                    <a:pt x="17" y="3"/>
                    <a:pt x="17" y="1"/>
                    <a:pt x="16" y="1"/>
                  </a:cubicBezTo>
                  <a:cubicBezTo>
                    <a:pt x="15" y="0"/>
                    <a:pt x="13" y="2"/>
                    <a:pt x="12" y="3"/>
                  </a:cubicBezTo>
                  <a:cubicBezTo>
                    <a:pt x="11" y="2"/>
                    <a:pt x="8" y="0"/>
                    <a:pt x="6" y="1"/>
                  </a:cubicBezTo>
                  <a:lnTo>
                    <a:pt x="5" y="2"/>
                  </a:lnTo>
                  <a:cubicBezTo>
                    <a:pt x="4" y="3"/>
                    <a:pt x="5" y="6"/>
                    <a:pt x="5" y="7"/>
                  </a:cubicBezTo>
                  <a:cubicBezTo>
                    <a:pt x="3" y="7"/>
                    <a:pt x="1" y="7"/>
                    <a:pt x="0" y="8"/>
                  </a:cubicBezTo>
                  <a:lnTo>
                    <a:pt x="0" y="9"/>
                  </a:lnTo>
                  <a:cubicBezTo>
                    <a:pt x="1" y="10"/>
                    <a:pt x="4" y="11"/>
                    <a:pt x="5" y="12"/>
                  </a:cubicBezTo>
                  <a:cubicBezTo>
                    <a:pt x="4" y="14"/>
                    <a:pt x="5" y="19"/>
                    <a:pt x="7" y="20"/>
                  </a:cubicBezTo>
                  <a:lnTo>
                    <a:pt x="9" y="21"/>
                  </a:lnTo>
                  <a:lnTo>
                    <a:pt x="12" y="20"/>
                  </a:lnTo>
                  <a:cubicBezTo>
                    <a:pt x="13" y="19"/>
                    <a:pt x="19" y="21"/>
                    <a:pt x="20" y="19"/>
                  </a:cubicBezTo>
                  <a:cubicBezTo>
                    <a:pt x="20" y="19"/>
                    <a:pt x="20" y="18"/>
                    <a:pt x="20" y="18"/>
                  </a:cubicBezTo>
                  <a:cubicBezTo>
                    <a:pt x="19" y="16"/>
                    <a:pt x="16" y="14"/>
                    <a:pt x="14" y="13"/>
                  </a:cubicBezTo>
                  <a:cubicBezTo>
                    <a:pt x="16" y="14"/>
                    <a:pt x="22" y="15"/>
                    <a:pt x="24" y="14"/>
                  </a:cubicBezTo>
                  <a:lnTo>
                    <a:pt x="24" y="13"/>
                  </a:lnTo>
                  <a:lnTo>
                    <a:pt x="23" y="11"/>
                  </a:lnTo>
                  <a:cubicBezTo>
                    <a:pt x="24" y="10"/>
                    <a:pt x="25" y="8"/>
                    <a:pt x="26" y="7"/>
                  </a:cubicBezTo>
                  <a:cubicBezTo>
                    <a:pt x="30" y="0"/>
                    <a:pt x="21" y="3"/>
                    <a:pt x="17" y="4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auto">
            <a:xfrm>
              <a:off x="5858" y="4166"/>
              <a:ext cx="268" cy="30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" y="8"/>
                </a:cxn>
                <a:cxn ang="0">
                  <a:pos x="8" y="4"/>
                </a:cxn>
                <a:cxn ang="0">
                  <a:pos x="4" y="1"/>
                </a:cxn>
                <a:cxn ang="0">
                  <a:pos x="0" y="10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cubicBezTo>
                    <a:pt x="1" y="9"/>
                    <a:pt x="2" y="8"/>
                    <a:pt x="3" y="8"/>
                  </a:cubicBezTo>
                  <a:cubicBezTo>
                    <a:pt x="5" y="6"/>
                    <a:pt x="7" y="7"/>
                    <a:pt x="8" y="4"/>
                  </a:cubicBezTo>
                  <a:cubicBezTo>
                    <a:pt x="7" y="2"/>
                    <a:pt x="6" y="2"/>
                    <a:pt x="4" y="1"/>
                  </a:cubicBezTo>
                  <a:cubicBezTo>
                    <a:pt x="1" y="0"/>
                    <a:pt x="0" y="7"/>
                    <a:pt x="0" y="10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9205" y="4136"/>
              <a:ext cx="502" cy="51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5" y="3"/>
                </a:cxn>
                <a:cxn ang="0">
                  <a:pos x="11" y="6"/>
                </a:cxn>
                <a:cxn ang="0">
                  <a:pos x="15" y="10"/>
                </a:cxn>
                <a:cxn ang="0">
                  <a:pos x="15" y="11"/>
                </a:cxn>
                <a:cxn ang="0">
                  <a:pos x="3" y="15"/>
                </a:cxn>
                <a:cxn ang="0">
                  <a:pos x="3" y="11"/>
                </a:cxn>
                <a:cxn ang="0">
                  <a:pos x="6" y="8"/>
                </a:cxn>
                <a:cxn ang="0">
                  <a:pos x="5" y="7"/>
                </a:cxn>
                <a:cxn ang="0">
                  <a:pos x="0" y="6"/>
                </a:cxn>
                <a:cxn ang="0">
                  <a:pos x="5" y="3"/>
                </a:cxn>
                <a:cxn ang="0">
                  <a:pos x="5" y="0"/>
                </a:cxn>
              </a:cxnLst>
              <a:rect l="0" t="0" r="r" b="b"/>
              <a:pathLst>
                <a:path w="15" h="17">
                  <a:moveTo>
                    <a:pt x="5" y="0"/>
                  </a:moveTo>
                  <a:cubicBezTo>
                    <a:pt x="7" y="0"/>
                    <a:pt x="15" y="1"/>
                    <a:pt x="15" y="3"/>
                  </a:cubicBezTo>
                  <a:cubicBezTo>
                    <a:pt x="15" y="4"/>
                    <a:pt x="12" y="6"/>
                    <a:pt x="11" y="6"/>
                  </a:cubicBezTo>
                  <a:cubicBezTo>
                    <a:pt x="13" y="7"/>
                    <a:pt x="15" y="8"/>
                    <a:pt x="15" y="10"/>
                  </a:cubicBezTo>
                  <a:lnTo>
                    <a:pt x="15" y="11"/>
                  </a:lnTo>
                  <a:cubicBezTo>
                    <a:pt x="14" y="13"/>
                    <a:pt x="6" y="17"/>
                    <a:pt x="3" y="15"/>
                  </a:cubicBezTo>
                  <a:cubicBezTo>
                    <a:pt x="3" y="14"/>
                    <a:pt x="3" y="12"/>
                    <a:pt x="3" y="11"/>
                  </a:cubicBezTo>
                  <a:cubicBezTo>
                    <a:pt x="4" y="11"/>
                    <a:pt x="6" y="9"/>
                    <a:pt x="6" y="8"/>
                  </a:cubicBezTo>
                  <a:lnTo>
                    <a:pt x="5" y="7"/>
                  </a:lnTo>
                  <a:cubicBezTo>
                    <a:pt x="4" y="6"/>
                    <a:pt x="1" y="6"/>
                    <a:pt x="0" y="6"/>
                  </a:cubicBezTo>
                  <a:cubicBezTo>
                    <a:pt x="2" y="5"/>
                    <a:pt x="4" y="5"/>
                    <a:pt x="5" y="3"/>
                  </a:cubicBezTo>
                  <a:cubicBezTo>
                    <a:pt x="6" y="2"/>
                    <a:pt x="5" y="1"/>
                    <a:pt x="5" y="0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7432" y="3806"/>
              <a:ext cx="501" cy="210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4" y="0"/>
                </a:cxn>
                <a:cxn ang="0">
                  <a:pos x="0" y="7"/>
                </a:cxn>
                <a:cxn ang="0">
                  <a:pos x="15" y="3"/>
                </a:cxn>
              </a:cxnLst>
              <a:rect l="0" t="0" r="r" b="b"/>
              <a:pathLst>
                <a:path w="15" h="7">
                  <a:moveTo>
                    <a:pt x="15" y="3"/>
                  </a:moveTo>
                  <a:lnTo>
                    <a:pt x="4" y="0"/>
                  </a:lnTo>
                  <a:lnTo>
                    <a:pt x="0" y="7"/>
                  </a:lnTo>
                  <a:cubicBezTo>
                    <a:pt x="5" y="4"/>
                    <a:pt x="9" y="2"/>
                    <a:pt x="15" y="3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6761" y="4677"/>
              <a:ext cx="436" cy="421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11" y="1"/>
                </a:cxn>
                <a:cxn ang="0">
                  <a:pos x="12" y="14"/>
                </a:cxn>
                <a:cxn ang="0">
                  <a:pos x="12" y="11"/>
                </a:cxn>
                <a:cxn ang="0">
                  <a:pos x="3" y="9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8" y="2"/>
                </a:cxn>
              </a:cxnLst>
              <a:rect l="0" t="0" r="r" b="b"/>
              <a:pathLst>
                <a:path w="13" h="14">
                  <a:moveTo>
                    <a:pt x="8" y="2"/>
                  </a:moveTo>
                  <a:cubicBezTo>
                    <a:pt x="8" y="1"/>
                    <a:pt x="10" y="0"/>
                    <a:pt x="11" y="1"/>
                  </a:cubicBezTo>
                  <a:cubicBezTo>
                    <a:pt x="13" y="3"/>
                    <a:pt x="12" y="11"/>
                    <a:pt x="12" y="14"/>
                  </a:cubicBezTo>
                  <a:cubicBezTo>
                    <a:pt x="12" y="13"/>
                    <a:pt x="12" y="12"/>
                    <a:pt x="12" y="11"/>
                  </a:cubicBezTo>
                  <a:cubicBezTo>
                    <a:pt x="12" y="6"/>
                    <a:pt x="6" y="7"/>
                    <a:pt x="3" y="9"/>
                  </a:cubicBezTo>
                  <a:cubicBezTo>
                    <a:pt x="1" y="8"/>
                    <a:pt x="0" y="4"/>
                    <a:pt x="0" y="2"/>
                  </a:cubicBezTo>
                  <a:lnTo>
                    <a:pt x="1" y="1"/>
                  </a:lnTo>
                  <a:cubicBezTo>
                    <a:pt x="3" y="1"/>
                    <a:pt x="6" y="1"/>
                    <a:pt x="8" y="2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auto">
            <a:xfrm>
              <a:off x="7967" y="5037"/>
              <a:ext cx="434" cy="45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" y="9"/>
                </a:cxn>
                <a:cxn ang="0">
                  <a:pos x="0" y="9"/>
                </a:cxn>
                <a:cxn ang="0">
                  <a:pos x="10" y="14"/>
                </a:cxn>
                <a:cxn ang="0">
                  <a:pos x="12" y="13"/>
                </a:cxn>
                <a:cxn ang="0">
                  <a:pos x="12" y="8"/>
                </a:cxn>
                <a:cxn ang="0">
                  <a:pos x="11" y="6"/>
                </a:cxn>
                <a:cxn ang="0">
                  <a:pos x="8" y="7"/>
                </a:cxn>
                <a:cxn ang="0">
                  <a:pos x="13" y="0"/>
                </a:cxn>
              </a:cxnLst>
              <a:rect l="0" t="0" r="r" b="b"/>
              <a:pathLst>
                <a:path w="13" h="15">
                  <a:moveTo>
                    <a:pt x="13" y="0"/>
                  </a:moveTo>
                  <a:cubicBezTo>
                    <a:pt x="11" y="3"/>
                    <a:pt x="4" y="9"/>
                    <a:pt x="1" y="9"/>
                  </a:cubicBezTo>
                  <a:lnTo>
                    <a:pt x="0" y="9"/>
                  </a:lnTo>
                  <a:cubicBezTo>
                    <a:pt x="3" y="11"/>
                    <a:pt x="6" y="15"/>
                    <a:pt x="10" y="14"/>
                  </a:cubicBezTo>
                  <a:lnTo>
                    <a:pt x="12" y="13"/>
                  </a:lnTo>
                  <a:cubicBezTo>
                    <a:pt x="12" y="12"/>
                    <a:pt x="13" y="9"/>
                    <a:pt x="12" y="8"/>
                  </a:cubicBezTo>
                  <a:lnTo>
                    <a:pt x="11" y="6"/>
                  </a:lnTo>
                  <a:cubicBezTo>
                    <a:pt x="10" y="6"/>
                    <a:pt x="9" y="7"/>
                    <a:pt x="8" y="7"/>
                  </a:cubicBezTo>
                  <a:cubicBezTo>
                    <a:pt x="8" y="6"/>
                    <a:pt x="12" y="1"/>
                    <a:pt x="13" y="0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auto">
            <a:xfrm>
              <a:off x="7532" y="4647"/>
              <a:ext cx="468" cy="3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1"/>
                </a:cxn>
                <a:cxn ang="0">
                  <a:pos x="13" y="9"/>
                </a:cxn>
                <a:cxn ang="0">
                  <a:pos x="13" y="8"/>
                </a:cxn>
                <a:cxn ang="0">
                  <a:pos x="8" y="3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cubicBezTo>
                    <a:pt x="0" y="4"/>
                    <a:pt x="3" y="9"/>
                    <a:pt x="7" y="11"/>
                  </a:cubicBezTo>
                  <a:cubicBezTo>
                    <a:pt x="8" y="11"/>
                    <a:pt x="11" y="10"/>
                    <a:pt x="13" y="9"/>
                  </a:cubicBezTo>
                  <a:cubicBezTo>
                    <a:pt x="13" y="9"/>
                    <a:pt x="13" y="8"/>
                    <a:pt x="13" y="8"/>
                  </a:cubicBezTo>
                  <a:cubicBezTo>
                    <a:pt x="14" y="5"/>
                    <a:pt x="10" y="4"/>
                    <a:pt x="8" y="3"/>
                  </a:cubicBezTo>
                  <a:cubicBezTo>
                    <a:pt x="5" y="6"/>
                    <a:pt x="2" y="3"/>
                    <a:pt x="0" y="0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auto">
            <a:xfrm>
              <a:off x="8770" y="4437"/>
              <a:ext cx="268" cy="24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8" y="8"/>
                </a:cxn>
                <a:cxn ang="0">
                  <a:pos x="6" y="0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cubicBezTo>
                    <a:pt x="4" y="2"/>
                    <a:pt x="2" y="4"/>
                    <a:pt x="0" y="6"/>
                  </a:cubicBezTo>
                  <a:cubicBezTo>
                    <a:pt x="2" y="6"/>
                    <a:pt x="7" y="7"/>
                    <a:pt x="8" y="8"/>
                  </a:cubicBezTo>
                  <a:cubicBezTo>
                    <a:pt x="6" y="8"/>
                    <a:pt x="5" y="3"/>
                    <a:pt x="6" y="0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auto">
            <a:xfrm>
              <a:off x="6561" y="3896"/>
              <a:ext cx="636" cy="39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8" y="3"/>
                </a:cxn>
                <a:cxn ang="0">
                  <a:pos x="5" y="9"/>
                </a:cxn>
                <a:cxn ang="0">
                  <a:pos x="1" y="9"/>
                </a:cxn>
                <a:cxn ang="0">
                  <a:pos x="4" y="13"/>
                </a:cxn>
                <a:cxn ang="0">
                  <a:pos x="18" y="6"/>
                </a:cxn>
                <a:cxn ang="0">
                  <a:pos x="19" y="0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lnTo>
                    <a:pt x="8" y="3"/>
                  </a:lnTo>
                  <a:cubicBezTo>
                    <a:pt x="7" y="5"/>
                    <a:pt x="8" y="8"/>
                    <a:pt x="5" y="9"/>
                  </a:cubicBezTo>
                  <a:cubicBezTo>
                    <a:pt x="4" y="10"/>
                    <a:pt x="2" y="9"/>
                    <a:pt x="1" y="9"/>
                  </a:cubicBezTo>
                  <a:cubicBezTo>
                    <a:pt x="0" y="10"/>
                    <a:pt x="3" y="13"/>
                    <a:pt x="4" y="13"/>
                  </a:cubicBezTo>
                  <a:cubicBezTo>
                    <a:pt x="7" y="10"/>
                    <a:pt x="14" y="3"/>
                    <a:pt x="18" y="6"/>
                  </a:cubicBezTo>
                  <a:cubicBezTo>
                    <a:pt x="17" y="4"/>
                    <a:pt x="18" y="1"/>
                    <a:pt x="19" y="0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auto">
            <a:xfrm>
              <a:off x="8770" y="3745"/>
              <a:ext cx="602" cy="5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0" y="13"/>
                </a:cxn>
                <a:cxn ang="0">
                  <a:pos x="15" y="7"/>
                </a:cxn>
                <a:cxn ang="0">
                  <a:pos x="6" y="5"/>
                </a:cxn>
                <a:cxn ang="0">
                  <a:pos x="7" y="0"/>
                </a:cxn>
              </a:cxnLst>
              <a:rect l="0" t="0" r="r" b="b"/>
              <a:pathLst>
                <a:path w="18" h="17">
                  <a:moveTo>
                    <a:pt x="7" y="0"/>
                  </a:moveTo>
                  <a:cubicBezTo>
                    <a:pt x="5" y="0"/>
                    <a:pt x="1" y="2"/>
                    <a:pt x="0" y="4"/>
                  </a:cubicBezTo>
                  <a:cubicBezTo>
                    <a:pt x="0" y="5"/>
                    <a:pt x="1" y="7"/>
                    <a:pt x="2" y="8"/>
                  </a:cubicBezTo>
                  <a:cubicBezTo>
                    <a:pt x="3" y="8"/>
                    <a:pt x="6" y="9"/>
                    <a:pt x="7" y="10"/>
                  </a:cubicBezTo>
                  <a:lnTo>
                    <a:pt x="6" y="11"/>
                  </a:lnTo>
                  <a:cubicBezTo>
                    <a:pt x="4" y="12"/>
                    <a:pt x="2" y="12"/>
                    <a:pt x="0" y="13"/>
                  </a:cubicBezTo>
                  <a:cubicBezTo>
                    <a:pt x="5" y="15"/>
                    <a:pt x="18" y="17"/>
                    <a:pt x="15" y="7"/>
                  </a:cubicBezTo>
                  <a:cubicBezTo>
                    <a:pt x="13" y="8"/>
                    <a:pt x="8" y="8"/>
                    <a:pt x="6" y="5"/>
                  </a:cubicBezTo>
                  <a:cubicBezTo>
                    <a:pt x="6" y="4"/>
                    <a:pt x="6" y="1"/>
                    <a:pt x="7" y="0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auto">
            <a:xfrm>
              <a:off x="6060" y="4917"/>
              <a:ext cx="200" cy="9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6" y="3"/>
                </a:cxn>
                <a:cxn ang="0">
                  <a:pos x="2" y="0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lnTo>
                    <a:pt x="0" y="2"/>
                  </a:lnTo>
                  <a:cubicBezTo>
                    <a:pt x="2" y="3"/>
                    <a:pt x="4" y="3"/>
                    <a:pt x="6" y="3"/>
                  </a:cubicBezTo>
                  <a:lnTo>
                    <a:pt x="2" y="0"/>
                  </a:ln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auto">
            <a:xfrm>
              <a:off x="7230" y="4647"/>
              <a:ext cx="234" cy="66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" y="22"/>
                </a:cxn>
                <a:cxn ang="0">
                  <a:pos x="1" y="0"/>
                </a:cxn>
                <a:cxn ang="0">
                  <a:pos x="1" y="16"/>
                </a:cxn>
                <a:cxn ang="0">
                  <a:pos x="0" y="16"/>
                </a:cxn>
              </a:cxnLst>
              <a:rect l="0" t="0" r="r" b="b"/>
              <a:pathLst>
                <a:path w="7" h="22">
                  <a:moveTo>
                    <a:pt x="0" y="16"/>
                  </a:moveTo>
                  <a:lnTo>
                    <a:pt x="3" y="22"/>
                  </a:lnTo>
                  <a:cubicBezTo>
                    <a:pt x="4" y="16"/>
                    <a:pt x="7" y="4"/>
                    <a:pt x="1" y="0"/>
                  </a:cubicBezTo>
                  <a:cubicBezTo>
                    <a:pt x="1" y="4"/>
                    <a:pt x="3" y="12"/>
                    <a:pt x="1" y="16"/>
                  </a:cubicBezTo>
                  <a:lnTo>
                    <a:pt x="0" y="16"/>
                  </a:lnTo>
                </a:path>
              </a:pathLst>
            </a:custGeom>
            <a:solidFill>
              <a:srgbClr val="7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auto">
            <a:xfrm>
              <a:off x="7699" y="6510"/>
              <a:ext cx="134" cy="3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10"/>
                </a:cxn>
                <a:cxn ang="0">
                  <a:pos x="2" y="11"/>
                </a:cxn>
                <a:cxn ang="0">
                  <a:pos x="0" y="10"/>
                </a:cxn>
                <a:cxn ang="0">
                  <a:pos x="2" y="0"/>
                </a:cxn>
              </a:cxnLst>
              <a:rect l="0" t="0" r="r" b="b"/>
              <a:pathLst>
                <a:path w="4" h="11">
                  <a:moveTo>
                    <a:pt x="2" y="0"/>
                  </a:moveTo>
                  <a:cubicBezTo>
                    <a:pt x="2" y="2"/>
                    <a:pt x="4" y="8"/>
                    <a:pt x="3" y="10"/>
                  </a:cubicBezTo>
                  <a:lnTo>
                    <a:pt x="2" y="11"/>
                  </a:lnTo>
                  <a:lnTo>
                    <a:pt x="0" y="10"/>
                  </a:lnTo>
                  <a:lnTo>
                    <a:pt x="2" y="0"/>
                  </a:lnTo>
                </a:path>
              </a:pathLst>
            </a:custGeom>
            <a:solidFill>
              <a:srgbClr val="7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61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-571529"/>
            <a:ext cx="3728477" cy="466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95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1.1941 0.0055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5000" accel="50000" decel="50000" autoRev="1" fill="remove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823 1.11022E-16 L -0.01319 1.11022E-1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-0.01736 C -0.00972 -0.02199 -0.01909 -0.02731 -0.02864 -0.03194 C -0.03628 -0.03588 -0.04444 -0.03796 -0.05121 -0.04375 C -0.06475 -0.05509 -0.07916 -0.06805 -0.09652 -0.07153 C -0.10381 -0.07708 -0.11284 -0.07778 -0.12135 -0.08079 C -0.15156 -0.10301 -0.11996 -0.08079 -0.22031 -0.08472 C -0.22204 -0.08472 -0.22326 -0.08704 -0.225 -0.0875 C -0.23454 -0.0912 -0.24461 -0.09491 -0.25468 -0.09676 C -0.30555 -0.09629 -0.35625 -0.09629 -0.40711 -0.09537 C -0.41145 -0.09537 -0.41284 -0.09305 -0.41666 -0.09143 C -0.42916 -0.08588 -0.44184 -0.07917 -0.45468 -0.07546 C -0.45972 -0.0743 -0.46006 -0.07315 -0.46545 -0.06898 C -0.46822 -0.0669 -0.47256 -0.06111 -0.47256 -0.06088 C -0.47447 -0.05486 -0.47864 -0.05092 -0.4809 -0.04514 C -0.48194 -0.04259 -0.48246 -0.03981 -0.48333 -0.03727 C -0.48368 -0.03588 -0.48454 -0.03333 -0.48454 -0.0331 C -0.48402 -0.02245 -0.4835 -0.00324 -0.48211 0.00903 C -0.48125 0.0169 -0.47899 0.02083 -0.475 0.02755 C -0.47413 0.02894 -0.47256 0.03125 -0.47256 0.03148 C -0.46927 0.04236 -0.46215 0.05116 -0.45468 0.05903 C -0.44913 0.07222 -0.45659 0.05625 -0.44756 0.06968 C -0.44566 0.07269 -0.44479 0.07616 -0.44288 0.07894 C -0.44027 0.0875 -0.43437 0.1007 -0.42968 0.1081 C -0.42847 0.11296 -0.42708 0.1169 -0.425 0.1213 C -0.42343 0.13195 -0.42135 0.14283 -0.41545 0.15162 C -0.41284 0.16019 -0.41336 0.16852 -0.40954 0.17685 C -0.40642 0.22477 -0.38385 0.29097 -0.425 0.31945 C -0.42743 0.325 -0.42934 0.32824 -0.43333 0.33264 C -0.43715 0.34468 -0.45642 0.34167 -0.46423 0.3419 C -0.48177 0.34259 -0.49913 0.34283 -0.51666 0.34329 C -0.53802 0.34815 -0.52812 0.34861 -0.5559 0.34861 " pathEditMode="relative" rAng="0" ptsTypes="ffffffffffffffffffffffffffffffA">
                                      <p:cBhvr>
                                        <p:cTn id="17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695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9 0.34861 C -0.70034 0.34676 -0.64426 0.38727 -0.66423 0.30741 C -0.66301 0.29768 -0.66041 0.29167 -0.65347 0.2868 C -0.65121 0.28518 -0.64635 0.28356 -0.64635 0.28356 C -0.62291 0.28426 -0.59895 0.28055 -0.57603 0.2868 C -0.5677 0.28912 -0.56006 0.2956 -0.55225 0.29954 C -0.5394 0.30602 -0.52534 0.31134 -0.5118 0.31528 C -0.50051 0.32569 -0.49756 0.33009 -0.48333 0.33287 C -0.47204 0.34051 -0.45156 0.34699 -0.4394 0.35023 C -0.41319 0.3493 -0.39756 0.35717 -0.37968 0.3375 C -0.37777 0.33125 -0.37517 0.32639 -0.3736 0.32014 C -0.37395 0.30949 -0.37378 0.29884 -0.37482 0.28842 C -0.37517 0.28565 -0.37968 0.28055 -0.3809 0.27893 C -0.38871 0.26852 -0.39739 0.26389 -0.40815 0.26134 C -0.41961 0.25417 -0.42899 0.25162 -0.44149 0.25023 C -0.46718 0.2375 -0.50728 0.24861 -0.53437 0.26134 C -0.5434 0.2713 -0.53697 0.26481 -0.54756 0.27407 C -0.54878 0.275 -0.55103 0.27731 -0.55103 0.27731 C -0.55485 0.28495 -0.55746 0.29167 -0.56423 0.29467 C -0.57065 0.30139 -0.57534 0.31018 -0.58315 0.31389 C -0.58784 0.31967 -0.5894 0.32361 -0.59513 0.32801 C -0.59843 0.33449 -0.60017 0.33588 -0.6059 0.3375 C -0.60885 0.34028 -0.61232 0.3412 -0.61544 0.34398 C -0.61649 0.34514 -0.61649 0.34768 -0.6177 0.34861 C -0.61978 0.35046 -0.62482 0.35185 -0.62482 0.35185 C -0.64149 0.35139 -0.65833 0.35255 -0.67482 0.35023 C -0.67708 0.35 -0.67777 0.3456 -0.67968 0.34398 C -0.68107 0.34282 -0.69114 0.34074 -0.69149 0.34074 C -0.69426 0.33889 -0.69739 0.33866 -0.69982 0.33611 C -0.70103 0.33495 -0.70121 0.33264 -0.70225 0.33125 C -0.70329 0.32986 -0.70468 0.32917 -0.7059 0.32801 C -0.70954 0.3206 -0.70781 0.325 -0.71058 0.31389 C -0.71093 0.31227 -0.7118 0.30903 -0.7118 0.30903 C -0.71093 0.29097 -0.71041 0.27315 -0.70937 0.25509 C -0.70798 0.23171 -0.6868 0.21898 -0.67256 0.21227 C -0.65781 0.21273 -0.64322 0.21296 -0.62847 0.21389 C -0.62048 0.21435 -0.61388 0.22106 -0.60711 0.225 C -0.60399 0.22662 -0.60069 0.22662 -0.59756 0.22801 C -0.5927 0.23009 -0.58767 0.23148 -0.58315 0.23449 C -0.58159 0.23542 -0.58003 0.2368 -0.57847 0.2375 C -0.57343 0.23981 -0.56874 0.23958 -0.56423 0.24398 C -0.56249 0.24583 -0.56128 0.24861 -0.55937 0.25023 C -0.55468 0.25463 -0.5526 0.25463 -0.5486 0.26134 C -0.54826 0.26296 -0.54843 0.26505 -0.54756 0.2662 C -0.54548 0.26898 -0.54027 0.27245 -0.54027 0.27245 C -0.5361 0.28032 -0.52951 0.28912 -0.5236 0.29467 C -0.52291 0.2963 -0.52239 0.29815 -0.52135 0.29954 C -0.52031 0.30092 -0.51857 0.30116 -0.5177 0.30278 C -0.51319 0.31134 -0.51076 0.32106 -0.5059 0.32963 C -0.50555 0.33333 -0.50572 0.33727 -0.50468 0.34074 C -0.50399 0.34282 -0.50225 0.34375 -0.50103 0.3456 C -0.49947 0.34861 -0.49895 0.35208 -0.49756 0.35509 C -0.49722 0.35717 -0.49722 0.35949 -0.49635 0.36134 C -0.49531 0.36342 -0.49287 0.36435 -0.49149 0.3662 C -0.48836 0.3706 -0.48437 0.37824 -0.47985 0.38055 C -0.47638 0.38217 -0.47256 0.38148 -0.46892 0.38194 C -0.46787 0.3831 -0.46666 0.38518 -0.46527 0.38518 C -0.43385 0.38634 -0.39687 0.38009 -0.36527 0.37893 C -0.35659 0.375 -0.36058 0.37662 -0.35347 0.37407 C -0.35121 0.37222 -0.34826 0.37199 -0.34635 0.36944 C -0.34426 0.36667 -0.34444 0.36157 -0.3427 0.35833 C -0.33472 0.34329 -0.3434 0.36435 -0.3368 0.34722 C -0.3361 0.33356 -0.33628 0.32546 -0.33315 0.31389 C -0.33228 0.29213 -0.32968 0.27037 -0.33194 0.24861 C -0.33281 0.24005 -0.34131 0.2287 -0.34392 0.22338 C -0.35103 0.2088 -0.34652 0.21667 -0.35815 0.20116 C -0.35919 0.19977 -0.35937 0.19745 -0.36058 0.1963 C -0.36162 0.19514 -0.36319 0.1956 -0.36423 0.19467 C -0.37794 0.18472 -0.39027 0.17662 -0.4059 0.17245 C -0.41631 0.16574 -0.42916 0.16273 -0.44027 0.15972 C -0.44999 0.15694 -0.45902 0.15023 -0.46892 0.14722 C -0.48524 0.14768 -0.50156 0.14606 -0.5177 0.14861 C -0.52239 0.1493 -0.53402 0.16273 -0.53923 0.1662 C -0.54253 0.17222 -0.54305 0.17662 -0.54756 0.18055 C -0.54947 0.19167 -0.55208 0.2037 -0.5559 0.21389 C -0.55642 0.24398 -0.5493 0.26759 -0.56058 0.29005 C -0.56614 0.31852 -0.56388 0.28449 -0.56527 0.35023 C -0.56944 0.34838 -0.56787 0.34977 -0.57013 0.34722 " pathEditMode="relative" ptsTypes="fffffffffffffffffffffffffffffffffffffffffffffffffffffffffffffffffffffffffffffA">
                                      <p:cBhvr>
                                        <p:cTn id="20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4" cstate="print"/>
          <a:srcRect l="1253" t="1717" r="1524" b="21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071538" y="3071810"/>
            <a:ext cx="3357586" cy="3286148"/>
            <a:chOff x="10214" y="1145"/>
            <a:chExt cx="4280" cy="3673"/>
          </a:xfrm>
        </p:grpSpPr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10214" y="1145"/>
              <a:ext cx="4280" cy="3673"/>
            </a:xfrm>
            <a:custGeom>
              <a:avLst/>
              <a:gdLst/>
              <a:ahLst/>
              <a:cxnLst>
                <a:cxn ang="0">
                  <a:pos x="16" y="52"/>
                </a:cxn>
                <a:cxn ang="0">
                  <a:pos x="6" y="51"/>
                </a:cxn>
                <a:cxn ang="0">
                  <a:pos x="12" y="39"/>
                </a:cxn>
                <a:cxn ang="0">
                  <a:pos x="10" y="32"/>
                </a:cxn>
                <a:cxn ang="0">
                  <a:pos x="18" y="32"/>
                </a:cxn>
                <a:cxn ang="0">
                  <a:pos x="23" y="21"/>
                </a:cxn>
                <a:cxn ang="0">
                  <a:pos x="27" y="20"/>
                </a:cxn>
                <a:cxn ang="0">
                  <a:pos x="38" y="10"/>
                </a:cxn>
                <a:cxn ang="0">
                  <a:pos x="42" y="7"/>
                </a:cxn>
                <a:cxn ang="0">
                  <a:pos x="43" y="3"/>
                </a:cxn>
                <a:cxn ang="0">
                  <a:pos x="53" y="1"/>
                </a:cxn>
                <a:cxn ang="0">
                  <a:pos x="58" y="10"/>
                </a:cxn>
                <a:cxn ang="0">
                  <a:pos x="68" y="14"/>
                </a:cxn>
                <a:cxn ang="0">
                  <a:pos x="77" y="1"/>
                </a:cxn>
                <a:cxn ang="0">
                  <a:pos x="81" y="8"/>
                </a:cxn>
                <a:cxn ang="0">
                  <a:pos x="85" y="13"/>
                </a:cxn>
                <a:cxn ang="0">
                  <a:pos x="99" y="14"/>
                </a:cxn>
                <a:cxn ang="0">
                  <a:pos x="109" y="18"/>
                </a:cxn>
                <a:cxn ang="0">
                  <a:pos x="121" y="35"/>
                </a:cxn>
                <a:cxn ang="0">
                  <a:pos x="131" y="47"/>
                </a:cxn>
                <a:cxn ang="0">
                  <a:pos x="126" y="57"/>
                </a:cxn>
                <a:cxn ang="0">
                  <a:pos x="132" y="61"/>
                </a:cxn>
                <a:cxn ang="0">
                  <a:pos x="137" y="68"/>
                </a:cxn>
                <a:cxn ang="0">
                  <a:pos x="138" y="75"/>
                </a:cxn>
                <a:cxn ang="0">
                  <a:pos x="129" y="81"/>
                </a:cxn>
                <a:cxn ang="0">
                  <a:pos x="118" y="75"/>
                </a:cxn>
                <a:cxn ang="0">
                  <a:pos x="122" y="87"/>
                </a:cxn>
                <a:cxn ang="0">
                  <a:pos x="129" y="100"/>
                </a:cxn>
                <a:cxn ang="0">
                  <a:pos x="115" y="110"/>
                </a:cxn>
                <a:cxn ang="0">
                  <a:pos x="111" y="105"/>
                </a:cxn>
                <a:cxn ang="0">
                  <a:pos x="98" y="112"/>
                </a:cxn>
                <a:cxn ang="0">
                  <a:pos x="82" y="106"/>
                </a:cxn>
                <a:cxn ang="0">
                  <a:pos x="91" y="88"/>
                </a:cxn>
                <a:cxn ang="0">
                  <a:pos x="94" y="81"/>
                </a:cxn>
                <a:cxn ang="0">
                  <a:pos x="84" y="78"/>
                </a:cxn>
                <a:cxn ang="0">
                  <a:pos x="65" y="75"/>
                </a:cxn>
                <a:cxn ang="0">
                  <a:pos x="53" y="70"/>
                </a:cxn>
                <a:cxn ang="0">
                  <a:pos x="52" y="91"/>
                </a:cxn>
                <a:cxn ang="0">
                  <a:pos x="56" y="96"/>
                </a:cxn>
                <a:cxn ang="0">
                  <a:pos x="81" y="104"/>
                </a:cxn>
                <a:cxn ang="0">
                  <a:pos x="69" y="118"/>
                </a:cxn>
                <a:cxn ang="0">
                  <a:pos x="52" y="111"/>
                </a:cxn>
                <a:cxn ang="0">
                  <a:pos x="41" y="105"/>
                </a:cxn>
                <a:cxn ang="0">
                  <a:pos x="21" y="110"/>
                </a:cxn>
                <a:cxn ang="0">
                  <a:pos x="20" y="98"/>
                </a:cxn>
                <a:cxn ang="0">
                  <a:pos x="18" y="89"/>
                </a:cxn>
                <a:cxn ang="0">
                  <a:pos x="36" y="85"/>
                </a:cxn>
                <a:cxn ang="0">
                  <a:pos x="24" y="75"/>
                </a:cxn>
                <a:cxn ang="0">
                  <a:pos x="22" y="69"/>
                </a:cxn>
                <a:cxn ang="0">
                  <a:pos x="11" y="71"/>
                </a:cxn>
                <a:cxn ang="0">
                  <a:pos x="11" y="62"/>
                </a:cxn>
              </a:cxnLst>
              <a:rect l="0" t="0" r="r" b="b"/>
              <a:pathLst>
                <a:path w="139" h="119">
                  <a:moveTo>
                    <a:pt x="11" y="62"/>
                  </a:moveTo>
                  <a:cubicBezTo>
                    <a:pt x="10" y="63"/>
                    <a:pt x="9" y="64"/>
                    <a:pt x="10" y="65"/>
                  </a:cubicBezTo>
                  <a:cubicBezTo>
                    <a:pt x="12" y="61"/>
                    <a:pt x="15" y="58"/>
                    <a:pt x="20" y="57"/>
                  </a:cubicBezTo>
                  <a:cubicBezTo>
                    <a:pt x="17" y="56"/>
                    <a:pt x="14" y="55"/>
                    <a:pt x="16" y="52"/>
                  </a:cubicBezTo>
                  <a:cubicBezTo>
                    <a:pt x="16" y="51"/>
                    <a:pt x="17" y="51"/>
                    <a:pt x="17" y="50"/>
                  </a:cubicBezTo>
                  <a:cubicBezTo>
                    <a:pt x="16" y="50"/>
                    <a:pt x="14" y="52"/>
                    <a:pt x="14" y="53"/>
                  </a:cubicBezTo>
                  <a:cubicBezTo>
                    <a:pt x="13" y="53"/>
                    <a:pt x="12" y="54"/>
                    <a:pt x="11" y="54"/>
                  </a:cubicBezTo>
                  <a:cubicBezTo>
                    <a:pt x="8" y="54"/>
                    <a:pt x="5" y="54"/>
                    <a:pt x="6" y="51"/>
                  </a:cubicBezTo>
                  <a:cubicBezTo>
                    <a:pt x="6" y="50"/>
                    <a:pt x="7" y="49"/>
                    <a:pt x="7" y="48"/>
                  </a:cubicBezTo>
                  <a:cubicBezTo>
                    <a:pt x="10" y="46"/>
                    <a:pt x="14" y="47"/>
                    <a:pt x="16" y="44"/>
                  </a:cubicBezTo>
                  <a:cubicBezTo>
                    <a:pt x="13" y="43"/>
                    <a:pt x="9" y="46"/>
                    <a:pt x="7" y="45"/>
                  </a:cubicBezTo>
                  <a:cubicBezTo>
                    <a:pt x="8" y="45"/>
                    <a:pt x="12" y="40"/>
                    <a:pt x="12" y="39"/>
                  </a:cubicBezTo>
                  <a:cubicBezTo>
                    <a:pt x="9" y="40"/>
                    <a:pt x="6" y="43"/>
                    <a:pt x="3" y="44"/>
                  </a:cubicBezTo>
                  <a:cubicBezTo>
                    <a:pt x="3" y="43"/>
                    <a:pt x="3" y="42"/>
                    <a:pt x="3" y="41"/>
                  </a:cubicBezTo>
                  <a:cubicBezTo>
                    <a:pt x="6" y="36"/>
                    <a:pt x="11" y="38"/>
                    <a:pt x="14" y="36"/>
                  </a:cubicBezTo>
                  <a:cubicBezTo>
                    <a:pt x="12" y="35"/>
                    <a:pt x="10" y="34"/>
                    <a:pt x="10" y="32"/>
                  </a:cubicBezTo>
                  <a:cubicBezTo>
                    <a:pt x="12" y="30"/>
                    <a:pt x="13" y="30"/>
                    <a:pt x="16" y="29"/>
                  </a:cubicBezTo>
                  <a:cubicBezTo>
                    <a:pt x="17" y="30"/>
                    <a:pt x="16" y="32"/>
                    <a:pt x="17" y="33"/>
                  </a:cubicBezTo>
                  <a:cubicBezTo>
                    <a:pt x="19" y="35"/>
                    <a:pt x="23" y="32"/>
                    <a:pt x="25" y="30"/>
                  </a:cubicBezTo>
                  <a:cubicBezTo>
                    <a:pt x="22" y="30"/>
                    <a:pt x="20" y="33"/>
                    <a:pt x="18" y="32"/>
                  </a:cubicBezTo>
                  <a:cubicBezTo>
                    <a:pt x="17" y="29"/>
                    <a:pt x="21" y="26"/>
                    <a:pt x="23" y="26"/>
                  </a:cubicBezTo>
                  <a:cubicBezTo>
                    <a:pt x="23" y="25"/>
                    <a:pt x="21" y="25"/>
                    <a:pt x="21" y="24"/>
                  </a:cubicBezTo>
                  <a:lnTo>
                    <a:pt x="21" y="23"/>
                  </a:lnTo>
                  <a:cubicBezTo>
                    <a:pt x="21" y="22"/>
                    <a:pt x="22" y="21"/>
                    <a:pt x="23" y="21"/>
                  </a:cubicBezTo>
                  <a:lnTo>
                    <a:pt x="26" y="20"/>
                  </a:lnTo>
                  <a:cubicBezTo>
                    <a:pt x="26" y="23"/>
                    <a:pt x="27" y="23"/>
                    <a:pt x="29" y="23"/>
                  </a:cubicBezTo>
                  <a:lnTo>
                    <a:pt x="30" y="23"/>
                  </a:lnTo>
                  <a:cubicBezTo>
                    <a:pt x="29" y="22"/>
                    <a:pt x="27" y="22"/>
                    <a:pt x="27" y="20"/>
                  </a:cubicBezTo>
                  <a:cubicBezTo>
                    <a:pt x="27" y="17"/>
                    <a:pt x="33" y="15"/>
                    <a:pt x="36" y="16"/>
                  </a:cubicBezTo>
                  <a:cubicBezTo>
                    <a:pt x="35" y="14"/>
                    <a:pt x="32" y="14"/>
                    <a:pt x="31" y="11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4" y="7"/>
                    <a:pt x="36" y="9"/>
                    <a:pt x="38" y="10"/>
                  </a:cubicBezTo>
                  <a:cubicBezTo>
                    <a:pt x="38" y="8"/>
                    <a:pt x="38" y="6"/>
                    <a:pt x="38" y="4"/>
                  </a:cubicBezTo>
                  <a:lnTo>
                    <a:pt x="39" y="5"/>
                  </a:lnTo>
                  <a:cubicBezTo>
                    <a:pt x="40" y="5"/>
                    <a:pt x="41" y="7"/>
                    <a:pt x="41" y="7"/>
                  </a:cubicBezTo>
                  <a:lnTo>
                    <a:pt x="42" y="7"/>
                  </a:lnTo>
                  <a:lnTo>
                    <a:pt x="42" y="6"/>
                  </a:lnTo>
                  <a:cubicBezTo>
                    <a:pt x="43" y="6"/>
                    <a:pt x="42" y="5"/>
                    <a:pt x="42" y="4"/>
                  </a:cubicBezTo>
                  <a:lnTo>
                    <a:pt x="42" y="3"/>
                  </a:lnTo>
                  <a:lnTo>
                    <a:pt x="43" y="3"/>
                  </a:lnTo>
                  <a:cubicBezTo>
                    <a:pt x="47" y="4"/>
                    <a:pt x="45" y="11"/>
                    <a:pt x="43" y="13"/>
                  </a:cubicBezTo>
                  <a:cubicBezTo>
                    <a:pt x="45" y="13"/>
                    <a:pt x="48" y="8"/>
                    <a:pt x="47" y="6"/>
                  </a:cubicBezTo>
                  <a:lnTo>
                    <a:pt x="46" y="6"/>
                  </a:lnTo>
                  <a:cubicBezTo>
                    <a:pt x="48" y="3"/>
                    <a:pt x="50" y="1"/>
                    <a:pt x="53" y="1"/>
                  </a:cubicBezTo>
                  <a:cubicBezTo>
                    <a:pt x="54" y="1"/>
                    <a:pt x="54" y="1"/>
                    <a:pt x="55" y="2"/>
                  </a:cubicBezTo>
                  <a:cubicBezTo>
                    <a:pt x="55" y="8"/>
                    <a:pt x="53" y="6"/>
                    <a:pt x="50" y="9"/>
                  </a:cubicBezTo>
                  <a:cubicBezTo>
                    <a:pt x="51" y="10"/>
                    <a:pt x="56" y="8"/>
                    <a:pt x="57" y="8"/>
                  </a:cubicBezTo>
                  <a:lnTo>
                    <a:pt x="58" y="10"/>
                  </a:lnTo>
                  <a:cubicBezTo>
                    <a:pt x="58" y="10"/>
                    <a:pt x="57" y="11"/>
                    <a:pt x="57" y="12"/>
                  </a:cubicBezTo>
                  <a:cubicBezTo>
                    <a:pt x="59" y="13"/>
                    <a:pt x="60" y="13"/>
                    <a:pt x="62" y="16"/>
                  </a:cubicBezTo>
                  <a:cubicBezTo>
                    <a:pt x="61" y="13"/>
                    <a:pt x="63" y="9"/>
                    <a:pt x="66" y="10"/>
                  </a:cubicBezTo>
                  <a:cubicBezTo>
                    <a:pt x="67" y="11"/>
                    <a:pt x="68" y="12"/>
                    <a:pt x="68" y="14"/>
                  </a:cubicBezTo>
                  <a:cubicBezTo>
                    <a:pt x="69" y="14"/>
                    <a:pt x="70" y="14"/>
                    <a:pt x="70" y="13"/>
                  </a:cubicBezTo>
                  <a:cubicBezTo>
                    <a:pt x="71" y="10"/>
                    <a:pt x="67" y="4"/>
                    <a:pt x="73" y="1"/>
                  </a:cubicBezTo>
                  <a:cubicBezTo>
                    <a:pt x="74" y="1"/>
                    <a:pt x="75" y="0"/>
                    <a:pt x="76" y="0"/>
                  </a:cubicBezTo>
                  <a:lnTo>
                    <a:pt x="77" y="1"/>
                  </a:lnTo>
                  <a:cubicBezTo>
                    <a:pt x="78" y="4"/>
                    <a:pt x="77" y="8"/>
                    <a:pt x="75" y="11"/>
                  </a:cubicBezTo>
                  <a:cubicBezTo>
                    <a:pt x="76" y="11"/>
                    <a:pt x="77" y="11"/>
                    <a:pt x="77" y="11"/>
                  </a:cubicBezTo>
                  <a:cubicBezTo>
                    <a:pt x="78" y="10"/>
                    <a:pt x="79" y="8"/>
                    <a:pt x="81" y="7"/>
                  </a:cubicBezTo>
                  <a:lnTo>
                    <a:pt x="81" y="8"/>
                  </a:lnTo>
                  <a:cubicBezTo>
                    <a:pt x="81" y="9"/>
                    <a:pt x="81" y="10"/>
                    <a:pt x="81" y="10"/>
                  </a:cubicBezTo>
                  <a:lnTo>
                    <a:pt x="81" y="11"/>
                  </a:lnTo>
                  <a:cubicBezTo>
                    <a:pt x="83" y="10"/>
                    <a:pt x="84" y="6"/>
                    <a:pt x="85" y="6"/>
                  </a:cubicBezTo>
                  <a:cubicBezTo>
                    <a:pt x="86" y="8"/>
                    <a:pt x="87" y="11"/>
                    <a:pt x="85" y="13"/>
                  </a:cubicBezTo>
                  <a:cubicBezTo>
                    <a:pt x="86" y="13"/>
                    <a:pt x="89" y="8"/>
                    <a:pt x="92" y="9"/>
                  </a:cubicBezTo>
                  <a:cubicBezTo>
                    <a:pt x="92" y="9"/>
                    <a:pt x="91" y="11"/>
                    <a:pt x="91" y="11"/>
                  </a:cubicBezTo>
                  <a:cubicBezTo>
                    <a:pt x="93" y="13"/>
                    <a:pt x="98" y="7"/>
                    <a:pt x="104" y="10"/>
                  </a:cubicBezTo>
                  <a:cubicBezTo>
                    <a:pt x="103" y="12"/>
                    <a:pt x="101" y="12"/>
                    <a:pt x="99" y="14"/>
                  </a:cubicBezTo>
                  <a:lnTo>
                    <a:pt x="100" y="14"/>
                  </a:lnTo>
                  <a:cubicBezTo>
                    <a:pt x="100" y="15"/>
                    <a:pt x="101" y="14"/>
                    <a:pt x="101" y="14"/>
                  </a:cubicBezTo>
                  <a:cubicBezTo>
                    <a:pt x="102" y="15"/>
                    <a:pt x="101" y="17"/>
                    <a:pt x="101" y="19"/>
                  </a:cubicBezTo>
                  <a:cubicBezTo>
                    <a:pt x="103" y="20"/>
                    <a:pt x="108" y="16"/>
                    <a:pt x="109" y="18"/>
                  </a:cubicBezTo>
                  <a:cubicBezTo>
                    <a:pt x="111" y="24"/>
                    <a:pt x="102" y="26"/>
                    <a:pt x="103" y="29"/>
                  </a:cubicBezTo>
                  <a:cubicBezTo>
                    <a:pt x="108" y="27"/>
                    <a:pt x="116" y="27"/>
                    <a:pt x="121" y="28"/>
                  </a:cubicBezTo>
                  <a:cubicBezTo>
                    <a:pt x="120" y="31"/>
                    <a:pt x="114" y="33"/>
                    <a:pt x="112" y="35"/>
                  </a:cubicBezTo>
                  <a:cubicBezTo>
                    <a:pt x="114" y="36"/>
                    <a:pt x="120" y="34"/>
                    <a:pt x="121" y="35"/>
                  </a:cubicBezTo>
                  <a:cubicBezTo>
                    <a:pt x="120" y="37"/>
                    <a:pt x="117" y="38"/>
                    <a:pt x="115" y="39"/>
                  </a:cubicBezTo>
                  <a:cubicBezTo>
                    <a:pt x="116" y="39"/>
                    <a:pt x="118" y="40"/>
                    <a:pt x="119" y="41"/>
                  </a:cubicBezTo>
                  <a:cubicBezTo>
                    <a:pt x="120" y="43"/>
                    <a:pt x="119" y="47"/>
                    <a:pt x="117" y="48"/>
                  </a:cubicBezTo>
                  <a:cubicBezTo>
                    <a:pt x="121" y="47"/>
                    <a:pt x="127" y="45"/>
                    <a:pt x="131" y="47"/>
                  </a:cubicBezTo>
                  <a:cubicBezTo>
                    <a:pt x="131" y="50"/>
                    <a:pt x="127" y="50"/>
                    <a:pt x="125" y="52"/>
                  </a:cubicBezTo>
                  <a:cubicBezTo>
                    <a:pt x="124" y="52"/>
                    <a:pt x="124" y="52"/>
                    <a:pt x="123" y="52"/>
                  </a:cubicBezTo>
                  <a:cubicBezTo>
                    <a:pt x="124" y="54"/>
                    <a:pt x="131" y="52"/>
                    <a:pt x="132" y="56"/>
                  </a:cubicBezTo>
                  <a:cubicBezTo>
                    <a:pt x="130" y="57"/>
                    <a:pt x="128" y="56"/>
                    <a:pt x="126" y="57"/>
                  </a:cubicBezTo>
                  <a:cubicBezTo>
                    <a:pt x="127" y="58"/>
                    <a:pt x="132" y="58"/>
                    <a:pt x="133" y="57"/>
                  </a:cubicBezTo>
                  <a:cubicBezTo>
                    <a:pt x="134" y="56"/>
                    <a:pt x="133" y="56"/>
                    <a:pt x="133" y="55"/>
                  </a:cubicBezTo>
                  <a:cubicBezTo>
                    <a:pt x="134" y="54"/>
                    <a:pt x="135" y="53"/>
                    <a:pt x="136" y="54"/>
                  </a:cubicBezTo>
                  <a:cubicBezTo>
                    <a:pt x="138" y="56"/>
                    <a:pt x="134" y="59"/>
                    <a:pt x="132" y="61"/>
                  </a:cubicBezTo>
                  <a:cubicBezTo>
                    <a:pt x="134" y="62"/>
                    <a:pt x="137" y="60"/>
                    <a:pt x="139" y="61"/>
                  </a:cubicBezTo>
                  <a:lnTo>
                    <a:pt x="139" y="62"/>
                  </a:lnTo>
                  <a:cubicBezTo>
                    <a:pt x="138" y="65"/>
                    <a:pt x="134" y="65"/>
                    <a:pt x="131" y="66"/>
                  </a:cubicBezTo>
                  <a:cubicBezTo>
                    <a:pt x="133" y="68"/>
                    <a:pt x="135" y="67"/>
                    <a:pt x="137" y="68"/>
                  </a:cubicBezTo>
                  <a:cubicBezTo>
                    <a:pt x="136" y="69"/>
                    <a:pt x="134" y="70"/>
                    <a:pt x="133" y="70"/>
                  </a:cubicBezTo>
                  <a:cubicBezTo>
                    <a:pt x="132" y="70"/>
                    <a:pt x="131" y="70"/>
                    <a:pt x="130" y="71"/>
                  </a:cubicBezTo>
                  <a:cubicBezTo>
                    <a:pt x="132" y="74"/>
                    <a:pt x="137" y="70"/>
                    <a:pt x="139" y="74"/>
                  </a:cubicBezTo>
                  <a:lnTo>
                    <a:pt x="138" y="75"/>
                  </a:lnTo>
                  <a:cubicBezTo>
                    <a:pt x="135" y="77"/>
                    <a:pt x="133" y="75"/>
                    <a:pt x="130" y="76"/>
                  </a:cubicBezTo>
                  <a:cubicBezTo>
                    <a:pt x="131" y="76"/>
                    <a:pt x="137" y="78"/>
                    <a:pt x="137" y="79"/>
                  </a:cubicBezTo>
                  <a:lnTo>
                    <a:pt x="137" y="80"/>
                  </a:lnTo>
                  <a:cubicBezTo>
                    <a:pt x="136" y="83"/>
                    <a:pt x="131" y="82"/>
                    <a:pt x="129" y="81"/>
                  </a:cubicBezTo>
                  <a:cubicBezTo>
                    <a:pt x="128" y="79"/>
                    <a:pt x="124" y="75"/>
                    <a:pt x="122" y="75"/>
                  </a:cubicBezTo>
                  <a:cubicBezTo>
                    <a:pt x="121" y="75"/>
                    <a:pt x="120" y="75"/>
                    <a:pt x="120" y="75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18" y="75"/>
                    <a:pt x="118" y="74"/>
                    <a:pt x="118" y="75"/>
                  </a:cubicBezTo>
                  <a:lnTo>
                    <a:pt x="117" y="75"/>
                  </a:lnTo>
                  <a:cubicBezTo>
                    <a:pt x="118" y="75"/>
                    <a:pt x="119" y="75"/>
                    <a:pt x="119" y="76"/>
                  </a:cubicBezTo>
                  <a:cubicBezTo>
                    <a:pt x="121" y="76"/>
                    <a:pt x="126" y="79"/>
                    <a:pt x="127" y="80"/>
                  </a:cubicBezTo>
                  <a:cubicBezTo>
                    <a:pt x="129" y="86"/>
                    <a:pt x="125" y="84"/>
                    <a:pt x="122" y="87"/>
                  </a:cubicBezTo>
                  <a:cubicBezTo>
                    <a:pt x="123" y="88"/>
                    <a:pt x="128" y="87"/>
                    <a:pt x="129" y="89"/>
                  </a:cubicBezTo>
                  <a:lnTo>
                    <a:pt x="129" y="90"/>
                  </a:lnTo>
                  <a:cubicBezTo>
                    <a:pt x="127" y="92"/>
                    <a:pt x="122" y="92"/>
                    <a:pt x="121" y="93"/>
                  </a:cubicBezTo>
                  <a:cubicBezTo>
                    <a:pt x="124" y="94"/>
                    <a:pt x="130" y="95"/>
                    <a:pt x="129" y="100"/>
                  </a:cubicBezTo>
                  <a:cubicBezTo>
                    <a:pt x="128" y="101"/>
                    <a:pt x="126" y="102"/>
                    <a:pt x="124" y="102"/>
                  </a:cubicBezTo>
                  <a:cubicBezTo>
                    <a:pt x="124" y="103"/>
                    <a:pt x="125" y="104"/>
                    <a:pt x="125" y="105"/>
                  </a:cubicBezTo>
                  <a:cubicBezTo>
                    <a:pt x="124" y="105"/>
                    <a:pt x="122" y="104"/>
                    <a:pt x="121" y="105"/>
                  </a:cubicBezTo>
                  <a:cubicBezTo>
                    <a:pt x="121" y="108"/>
                    <a:pt x="118" y="110"/>
                    <a:pt x="115" y="110"/>
                  </a:cubicBezTo>
                  <a:lnTo>
                    <a:pt x="116" y="110"/>
                  </a:lnTo>
                  <a:cubicBezTo>
                    <a:pt x="114" y="111"/>
                    <a:pt x="112" y="110"/>
                    <a:pt x="111" y="109"/>
                  </a:cubicBezTo>
                  <a:cubicBezTo>
                    <a:pt x="111" y="108"/>
                    <a:pt x="111" y="107"/>
                    <a:pt x="111" y="106"/>
                  </a:cubicBezTo>
                  <a:lnTo>
                    <a:pt x="111" y="105"/>
                  </a:lnTo>
                  <a:cubicBezTo>
                    <a:pt x="107" y="107"/>
                    <a:pt x="105" y="105"/>
                    <a:pt x="103" y="102"/>
                  </a:cubicBezTo>
                  <a:cubicBezTo>
                    <a:pt x="104" y="104"/>
                    <a:pt x="106" y="110"/>
                    <a:pt x="104" y="111"/>
                  </a:cubicBezTo>
                  <a:cubicBezTo>
                    <a:pt x="100" y="113"/>
                    <a:pt x="101" y="107"/>
                    <a:pt x="99" y="107"/>
                  </a:cubicBezTo>
                  <a:cubicBezTo>
                    <a:pt x="99" y="108"/>
                    <a:pt x="99" y="111"/>
                    <a:pt x="98" y="112"/>
                  </a:cubicBezTo>
                  <a:cubicBezTo>
                    <a:pt x="97" y="113"/>
                    <a:pt x="95" y="113"/>
                    <a:pt x="95" y="112"/>
                  </a:cubicBezTo>
                  <a:cubicBezTo>
                    <a:pt x="94" y="108"/>
                    <a:pt x="95" y="105"/>
                    <a:pt x="95" y="101"/>
                  </a:cubicBezTo>
                  <a:cubicBezTo>
                    <a:pt x="94" y="102"/>
                    <a:pt x="93" y="104"/>
                    <a:pt x="92" y="105"/>
                  </a:cubicBezTo>
                  <a:cubicBezTo>
                    <a:pt x="89" y="108"/>
                    <a:pt x="85" y="109"/>
                    <a:pt x="82" y="106"/>
                  </a:cubicBezTo>
                  <a:lnTo>
                    <a:pt x="83" y="105"/>
                  </a:lnTo>
                  <a:lnTo>
                    <a:pt x="83" y="104"/>
                  </a:lnTo>
                  <a:cubicBezTo>
                    <a:pt x="81" y="102"/>
                    <a:pt x="78" y="101"/>
                    <a:pt x="76" y="101"/>
                  </a:cubicBezTo>
                  <a:cubicBezTo>
                    <a:pt x="79" y="95"/>
                    <a:pt x="86" y="93"/>
                    <a:pt x="91" y="88"/>
                  </a:cubicBezTo>
                  <a:cubicBezTo>
                    <a:pt x="93" y="89"/>
                    <a:pt x="94" y="90"/>
                    <a:pt x="96" y="88"/>
                  </a:cubicBezTo>
                  <a:cubicBezTo>
                    <a:pt x="95" y="88"/>
                    <a:pt x="92" y="87"/>
                    <a:pt x="91" y="87"/>
                  </a:cubicBezTo>
                  <a:lnTo>
                    <a:pt x="91" y="86"/>
                  </a:lnTo>
                  <a:cubicBezTo>
                    <a:pt x="90" y="85"/>
                    <a:pt x="92" y="82"/>
                    <a:pt x="94" y="81"/>
                  </a:cubicBezTo>
                  <a:cubicBezTo>
                    <a:pt x="91" y="81"/>
                    <a:pt x="89" y="81"/>
                    <a:pt x="87" y="80"/>
                  </a:cubicBezTo>
                  <a:cubicBezTo>
                    <a:pt x="86" y="79"/>
                    <a:pt x="86" y="79"/>
                    <a:pt x="86" y="78"/>
                  </a:cubicBezTo>
                  <a:lnTo>
                    <a:pt x="85" y="77"/>
                  </a:lnTo>
                  <a:lnTo>
                    <a:pt x="84" y="78"/>
                  </a:lnTo>
                  <a:cubicBezTo>
                    <a:pt x="84" y="78"/>
                    <a:pt x="84" y="79"/>
                    <a:pt x="85" y="79"/>
                  </a:cubicBezTo>
                  <a:lnTo>
                    <a:pt x="85" y="80"/>
                  </a:lnTo>
                  <a:cubicBezTo>
                    <a:pt x="83" y="83"/>
                    <a:pt x="77" y="87"/>
                    <a:pt x="73" y="88"/>
                  </a:cubicBezTo>
                  <a:cubicBezTo>
                    <a:pt x="68" y="85"/>
                    <a:pt x="65" y="80"/>
                    <a:pt x="65" y="75"/>
                  </a:cubicBezTo>
                  <a:cubicBezTo>
                    <a:pt x="66" y="75"/>
                    <a:pt x="67" y="74"/>
                    <a:pt x="68" y="74"/>
                  </a:cubicBezTo>
                  <a:cubicBezTo>
                    <a:pt x="63" y="74"/>
                    <a:pt x="65" y="72"/>
                    <a:pt x="65" y="69"/>
                  </a:cubicBezTo>
                  <a:cubicBezTo>
                    <a:pt x="61" y="71"/>
                    <a:pt x="58" y="73"/>
                    <a:pt x="54" y="72"/>
                  </a:cubicBezTo>
                  <a:cubicBezTo>
                    <a:pt x="54" y="72"/>
                    <a:pt x="54" y="71"/>
                    <a:pt x="53" y="70"/>
                  </a:cubicBezTo>
                  <a:cubicBezTo>
                    <a:pt x="53" y="75"/>
                    <a:pt x="49" y="76"/>
                    <a:pt x="46" y="77"/>
                  </a:cubicBezTo>
                  <a:cubicBezTo>
                    <a:pt x="48" y="78"/>
                    <a:pt x="50" y="76"/>
                    <a:pt x="52" y="77"/>
                  </a:cubicBezTo>
                  <a:cubicBezTo>
                    <a:pt x="56" y="78"/>
                    <a:pt x="55" y="89"/>
                    <a:pt x="55" y="92"/>
                  </a:cubicBezTo>
                  <a:cubicBezTo>
                    <a:pt x="55" y="92"/>
                    <a:pt x="53" y="91"/>
                    <a:pt x="52" y="91"/>
                  </a:cubicBezTo>
                  <a:cubicBezTo>
                    <a:pt x="51" y="88"/>
                    <a:pt x="45" y="88"/>
                    <a:pt x="43" y="90"/>
                  </a:cubicBezTo>
                  <a:cubicBezTo>
                    <a:pt x="44" y="90"/>
                    <a:pt x="49" y="89"/>
                    <a:pt x="50" y="91"/>
                  </a:cubicBezTo>
                  <a:cubicBezTo>
                    <a:pt x="50" y="91"/>
                    <a:pt x="47" y="94"/>
                    <a:pt x="46" y="95"/>
                  </a:cubicBezTo>
                  <a:cubicBezTo>
                    <a:pt x="51" y="94"/>
                    <a:pt x="52" y="91"/>
                    <a:pt x="56" y="96"/>
                  </a:cubicBezTo>
                  <a:cubicBezTo>
                    <a:pt x="57" y="96"/>
                    <a:pt x="59" y="99"/>
                    <a:pt x="59" y="99"/>
                  </a:cubicBezTo>
                  <a:cubicBezTo>
                    <a:pt x="61" y="98"/>
                    <a:pt x="67" y="98"/>
                    <a:pt x="68" y="99"/>
                  </a:cubicBezTo>
                  <a:cubicBezTo>
                    <a:pt x="68" y="101"/>
                    <a:pt x="66" y="102"/>
                    <a:pt x="65" y="104"/>
                  </a:cubicBezTo>
                  <a:cubicBezTo>
                    <a:pt x="71" y="101"/>
                    <a:pt x="75" y="100"/>
                    <a:pt x="81" y="104"/>
                  </a:cubicBezTo>
                  <a:lnTo>
                    <a:pt x="80" y="104"/>
                  </a:lnTo>
                  <a:cubicBezTo>
                    <a:pt x="79" y="106"/>
                    <a:pt x="82" y="109"/>
                    <a:pt x="81" y="112"/>
                  </a:cubicBezTo>
                  <a:cubicBezTo>
                    <a:pt x="79" y="117"/>
                    <a:pt x="74" y="115"/>
                    <a:pt x="73" y="115"/>
                  </a:cubicBezTo>
                  <a:cubicBezTo>
                    <a:pt x="72" y="116"/>
                    <a:pt x="73" y="118"/>
                    <a:pt x="69" y="118"/>
                  </a:cubicBezTo>
                  <a:cubicBezTo>
                    <a:pt x="68" y="117"/>
                    <a:pt x="67" y="115"/>
                    <a:pt x="66" y="114"/>
                  </a:cubicBezTo>
                  <a:cubicBezTo>
                    <a:pt x="63" y="118"/>
                    <a:pt x="58" y="119"/>
                    <a:pt x="54" y="117"/>
                  </a:cubicBezTo>
                  <a:cubicBezTo>
                    <a:pt x="53" y="116"/>
                    <a:pt x="53" y="115"/>
                    <a:pt x="52" y="114"/>
                  </a:cubicBezTo>
                  <a:cubicBezTo>
                    <a:pt x="52" y="113"/>
                    <a:pt x="53" y="112"/>
                    <a:pt x="52" y="111"/>
                  </a:cubicBezTo>
                  <a:cubicBezTo>
                    <a:pt x="51" y="115"/>
                    <a:pt x="45" y="119"/>
                    <a:pt x="43" y="113"/>
                  </a:cubicBezTo>
                  <a:lnTo>
                    <a:pt x="42" y="113"/>
                  </a:lnTo>
                  <a:cubicBezTo>
                    <a:pt x="41" y="114"/>
                    <a:pt x="39" y="116"/>
                    <a:pt x="37" y="117"/>
                  </a:cubicBezTo>
                  <a:cubicBezTo>
                    <a:pt x="35" y="112"/>
                    <a:pt x="40" y="109"/>
                    <a:pt x="41" y="105"/>
                  </a:cubicBezTo>
                  <a:cubicBezTo>
                    <a:pt x="38" y="105"/>
                    <a:pt x="34" y="110"/>
                    <a:pt x="31" y="106"/>
                  </a:cubicBezTo>
                  <a:cubicBezTo>
                    <a:pt x="31" y="104"/>
                    <a:pt x="31" y="103"/>
                    <a:pt x="30" y="103"/>
                  </a:cubicBezTo>
                  <a:lnTo>
                    <a:pt x="29" y="103"/>
                  </a:lnTo>
                  <a:cubicBezTo>
                    <a:pt x="29" y="106"/>
                    <a:pt x="24" y="110"/>
                    <a:pt x="21" y="110"/>
                  </a:cubicBezTo>
                  <a:cubicBezTo>
                    <a:pt x="20" y="109"/>
                    <a:pt x="20" y="109"/>
                    <a:pt x="19" y="108"/>
                  </a:cubicBezTo>
                  <a:lnTo>
                    <a:pt x="20" y="107"/>
                  </a:lnTo>
                  <a:cubicBezTo>
                    <a:pt x="18" y="107"/>
                    <a:pt x="10" y="111"/>
                    <a:pt x="9" y="108"/>
                  </a:cubicBezTo>
                  <a:cubicBezTo>
                    <a:pt x="10" y="102"/>
                    <a:pt x="15" y="99"/>
                    <a:pt x="20" y="98"/>
                  </a:cubicBezTo>
                  <a:lnTo>
                    <a:pt x="20" y="97"/>
                  </a:lnTo>
                  <a:cubicBezTo>
                    <a:pt x="19" y="97"/>
                    <a:pt x="17" y="96"/>
                    <a:pt x="16" y="97"/>
                  </a:cubicBezTo>
                  <a:cubicBezTo>
                    <a:pt x="15" y="91"/>
                    <a:pt x="21" y="91"/>
                    <a:pt x="22" y="90"/>
                  </a:cubicBezTo>
                  <a:cubicBezTo>
                    <a:pt x="21" y="89"/>
                    <a:pt x="19" y="89"/>
                    <a:pt x="18" y="89"/>
                  </a:cubicBezTo>
                  <a:cubicBezTo>
                    <a:pt x="19" y="87"/>
                    <a:pt x="22" y="84"/>
                    <a:pt x="24" y="84"/>
                  </a:cubicBezTo>
                  <a:cubicBezTo>
                    <a:pt x="26" y="83"/>
                    <a:pt x="26" y="84"/>
                    <a:pt x="28" y="84"/>
                  </a:cubicBezTo>
                  <a:cubicBezTo>
                    <a:pt x="28" y="84"/>
                    <a:pt x="28" y="85"/>
                    <a:pt x="29" y="85"/>
                  </a:cubicBezTo>
                  <a:cubicBezTo>
                    <a:pt x="31" y="89"/>
                    <a:pt x="36" y="86"/>
                    <a:pt x="36" y="85"/>
                  </a:cubicBezTo>
                  <a:cubicBezTo>
                    <a:pt x="33" y="85"/>
                    <a:pt x="32" y="88"/>
                    <a:pt x="29" y="84"/>
                  </a:cubicBezTo>
                  <a:lnTo>
                    <a:pt x="30" y="83"/>
                  </a:lnTo>
                  <a:cubicBezTo>
                    <a:pt x="27" y="82"/>
                    <a:pt x="25" y="83"/>
                    <a:pt x="23" y="81"/>
                  </a:cubicBezTo>
                  <a:cubicBezTo>
                    <a:pt x="23" y="79"/>
                    <a:pt x="24" y="75"/>
                    <a:pt x="24" y="75"/>
                  </a:cubicBezTo>
                  <a:cubicBezTo>
                    <a:pt x="22" y="77"/>
                    <a:pt x="19" y="81"/>
                    <a:pt x="16" y="80"/>
                  </a:cubicBezTo>
                  <a:cubicBezTo>
                    <a:pt x="14" y="82"/>
                    <a:pt x="12" y="82"/>
                    <a:pt x="10" y="82"/>
                  </a:cubicBezTo>
                  <a:cubicBezTo>
                    <a:pt x="11" y="79"/>
                    <a:pt x="12" y="76"/>
                    <a:pt x="15" y="74"/>
                  </a:cubicBezTo>
                  <a:cubicBezTo>
                    <a:pt x="18" y="75"/>
                    <a:pt x="23" y="72"/>
                    <a:pt x="22" y="69"/>
                  </a:cubicBezTo>
                  <a:cubicBezTo>
                    <a:pt x="22" y="69"/>
                    <a:pt x="22" y="68"/>
                    <a:pt x="21" y="68"/>
                  </a:cubicBezTo>
                  <a:cubicBezTo>
                    <a:pt x="21" y="70"/>
                    <a:pt x="18" y="73"/>
                    <a:pt x="16" y="73"/>
                  </a:cubicBezTo>
                  <a:cubicBezTo>
                    <a:pt x="15" y="72"/>
                    <a:pt x="13" y="71"/>
                    <a:pt x="12" y="70"/>
                  </a:cubicBezTo>
                  <a:cubicBezTo>
                    <a:pt x="12" y="71"/>
                    <a:pt x="11" y="71"/>
                    <a:pt x="11" y="71"/>
                  </a:cubicBezTo>
                  <a:cubicBezTo>
                    <a:pt x="8" y="72"/>
                    <a:pt x="6" y="74"/>
                    <a:pt x="3" y="74"/>
                  </a:cubicBezTo>
                  <a:cubicBezTo>
                    <a:pt x="3" y="71"/>
                    <a:pt x="7" y="68"/>
                    <a:pt x="9" y="67"/>
                  </a:cubicBezTo>
                  <a:cubicBezTo>
                    <a:pt x="7" y="67"/>
                    <a:pt x="3" y="67"/>
                    <a:pt x="2" y="65"/>
                  </a:cubicBezTo>
                  <a:cubicBezTo>
                    <a:pt x="0" y="62"/>
                    <a:pt x="8" y="60"/>
                    <a:pt x="11" y="62"/>
                  </a:cubicBezTo>
                </a:path>
              </a:pathLst>
            </a:custGeom>
            <a:solidFill>
              <a:srgbClr val="40A0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auto">
            <a:xfrm>
              <a:off x="10798" y="2318"/>
              <a:ext cx="923" cy="648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16" y="1"/>
                </a:cxn>
                <a:cxn ang="0">
                  <a:pos x="12" y="3"/>
                </a:cxn>
                <a:cxn ang="0">
                  <a:pos x="6" y="1"/>
                </a:cxn>
                <a:cxn ang="0">
                  <a:pos x="5" y="2"/>
                </a:cxn>
                <a:cxn ang="0">
                  <a:pos x="5" y="7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5" y="12"/>
                </a:cxn>
                <a:cxn ang="0">
                  <a:pos x="7" y="20"/>
                </a:cxn>
                <a:cxn ang="0">
                  <a:pos x="9" y="21"/>
                </a:cxn>
                <a:cxn ang="0">
                  <a:pos x="12" y="20"/>
                </a:cxn>
                <a:cxn ang="0">
                  <a:pos x="20" y="19"/>
                </a:cxn>
                <a:cxn ang="0">
                  <a:pos x="20" y="18"/>
                </a:cxn>
                <a:cxn ang="0">
                  <a:pos x="14" y="13"/>
                </a:cxn>
                <a:cxn ang="0">
                  <a:pos x="24" y="14"/>
                </a:cxn>
                <a:cxn ang="0">
                  <a:pos x="24" y="13"/>
                </a:cxn>
                <a:cxn ang="0">
                  <a:pos x="23" y="11"/>
                </a:cxn>
                <a:cxn ang="0">
                  <a:pos x="26" y="7"/>
                </a:cxn>
                <a:cxn ang="0">
                  <a:pos x="17" y="4"/>
                </a:cxn>
              </a:cxnLst>
              <a:rect l="0" t="0" r="r" b="b"/>
              <a:pathLst>
                <a:path w="30" h="21">
                  <a:moveTo>
                    <a:pt x="17" y="4"/>
                  </a:moveTo>
                  <a:cubicBezTo>
                    <a:pt x="17" y="3"/>
                    <a:pt x="17" y="1"/>
                    <a:pt x="16" y="1"/>
                  </a:cubicBezTo>
                  <a:cubicBezTo>
                    <a:pt x="15" y="0"/>
                    <a:pt x="13" y="2"/>
                    <a:pt x="12" y="3"/>
                  </a:cubicBezTo>
                  <a:cubicBezTo>
                    <a:pt x="11" y="2"/>
                    <a:pt x="8" y="0"/>
                    <a:pt x="6" y="1"/>
                  </a:cubicBezTo>
                  <a:lnTo>
                    <a:pt x="5" y="2"/>
                  </a:lnTo>
                  <a:cubicBezTo>
                    <a:pt x="4" y="3"/>
                    <a:pt x="5" y="6"/>
                    <a:pt x="5" y="7"/>
                  </a:cubicBezTo>
                  <a:cubicBezTo>
                    <a:pt x="3" y="7"/>
                    <a:pt x="1" y="7"/>
                    <a:pt x="0" y="8"/>
                  </a:cubicBezTo>
                  <a:lnTo>
                    <a:pt x="0" y="9"/>
                  </a:lnTo>
                  <a:cubicBezTo>
                    <a:pt x="1" y="10"/>
                    <a:pt x="4" y="11"/>
                    <a:pt x="5" y="12"/>
                  </a:cubicBezTo>
                  <a:cubicBezTo>
                    <a:pt x="4" y="14"/>
                    <a:pt x="5" y="19"/>
                    <a:pt x="7" y="20"/>
                  </a:cubicBezTo>
                  <a:lnTo>
                    <a:pt x="9" y="21"/>
                  </a:lnTo>
                  <a:lnTo>
                    <a:pt x="12" y="20"/>
                  </a:lnTo>
                  <a:cubicBezTo>
                    <a:pt x="13" y="19"/>
                    <a:pt x="19" y="21"/>
                    <a:pt x="20" y="19"/>
                  </a:cubicBezTo>
                  <a:cubicBezTo>
                    <a:pt x="20" y="19"/>
                    <a:pt x="20" y="18"/>
                    <a:pt x="20" y="18"/>
                  </a:cubicBezTo>
                  <a:cubicBezTo>
                    <a:pt x="19" y="16"/>
                    <a:pt x="16" y="14"/>
                    <a:pt x="14" y="13"/>
                  </a:cubicBezTo>
                  <a:cubicBezTo>
                    <a:pt x="16" y="14"/>
                    <a:pt x="22" y="15"/>
                    <a:pt x="24" y="14"/>
                  </a:cubicBezTo>
                  <a:lnTo>
                    <a:pt x="24" y="13"/>
                  </a:lnTo>
                  <a:lnTo>
                    <a:pt x="23" y="11"/>
                  </a:lnTo>
                  <a:cubicBezTo>
                    <a:pt x="24" y="10"/>
                    <a:pt x="25" y="8"/>
                    <a:pt x="26" y="7"/>
                  </a:cubicBezTo>
                  <a:cubicBezTo>
                    <a:pt x="30" y="0"/>
                    <a:pt x="21" y="3"/>
                    <a:pt x="17" y="4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auto">
            <a:xfrm>
              <a:off x="13195" y="2441"/>
              <a:ext cx="708" cy="525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14" y="12"/>
                </a:cxn>
                <a:cxn ang="0">
                  <a:pos x="15" y="11"/>
                </a:cxn>
                <a:cxn ang="0">
                  <a:pos x="19" y="10"/>
                </a:cxn>
                <a:cxn ang="0">
                  <a:pos x="23" y="5"/>
                </a:cxn>
                <a:cxn ang="0">
                  <a:pos x="23" y="3"/>
                </a:cxn>
                <a:cxn ang="0">
                  <a:pos x="17" y="3"/>
                </a:cxn>
                <a:cxn ang="0">
                  <a:pos x="6" y="2"/>
                </a:cxn>
                <a:cxn ang="0">
                  <a:pos x="3" y="7"/>
                </a:cxn>
                <a:cxn ang="0">
                  <a:pos x="1" y="9"/>
                </a:cxn>
                <a:cxn ang="0">
                  <a:pos x="17" y="17"/>
                </a:cxn>
              </a:cxnLst>
              <a:rect l="0" t="0" r="r" b="b"/>
              <a:pathLst>
                <a:path w="23" h="17">
                  <a:moveTo>
                    <a:pt x="17" y="17"/>
                  </a:moveTo>
                  <a:cubicBezTo>
                    <a:pt x="16" y="16"/>
                    <a:pt x="15" y="14"/>
                    <a:pt x="14" y="12"/>
                  </a:cubicBezTo>
                  <a:lnTo>
                    <a:pt x="15" y="11"/>
                  </a:lnTo>
                  <a:cubicBezTo>
                    <a:pt x="16" y="10"/>
                    <a:pt x="18" y="10"/>
                    <a:pt x="19" y="10"/>
                  </a:cubicBezTo>
                  <a:cubicBezTo>
                    <a:pt x="21" y="9"/>
                    <a:pt x="23" y="7"/>
                    <a:pt x="23" y="5"/>
                  </a:cubicBezTo>
                  <a:lnTo>
                    <a:pt x="23" y="3"/>
                  </a:lnTo>
                  <a:cubicBezTo>
                    <a:pt x="21" y="3"/>
                    <a:pt x="18" y="3"/>
                    <a:pt x="17" y="3"/>
                  </a:cubicBezTo>
                  <a:cubicBezTo>
                    <a:pt x="15" y="1"/>
                    <a:pt x="9" y="0"/>
                    <a:pt x="6" y="2"/>
                  </a:cubicBezTo>
                  <a:cubicBezTo>
                    <a:pt x="4" y="3"/>
                    <a:pt x="4" y="5"/>
                    <a:pt x="3" y="7"/>
                  </a:cubicBezTo>
                  <a:cubicBezTo>
                    <a:pt x="2" y="7"/>
                    <a:pt x="2" y="8"/>
                    <a:pt x="1" y="9"/>
                  </a:cubicBezTo>
                  <a:cubicBezTo>
                    <a:pt x="0" y="15"/>
                    <a:pt x="13" y="17"/>
                    <a:pt x="17" y="17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auto">
            <a:xfrm>
              <a:off x="12673" y="3800"/>
              <a:ext cx="615" cy="43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9"/>
                </a:cxn>
                <a:cxn ang="0">
                  <a:pos x="6" y="10"/>
                </a:cxn>
                <a:cxn ang="0">
                  <a:pos x="9" y="14"/>
                </a:cxn>
                <a:cxn ang="0">
                  <a:pos x="10" y="14"/>
                </a:cxn>
                <a:cxn ang="0">
                  <a:pos x="15" y="10"/>
                </a:cxn>
                <a:cxn ang="0">
                  <a:pos x="20" y="10"/>
                </a:cxn>
                <a:cxn ang="0">
                  <a:pos x="20" y="9"/>
                </a:cxn>
                <a:cxn ang="0">
                  <a:pos x="16" y="6"/>
                </a:cxn>
                <a:cxn ang="0">
                  <a:pos x="15" y="5"/>
                </a:cxn>
                <a:cxn ang="0">
                  <a:pos x="4" y="3"/>
                </a:cxn>
                <a:cxn ang="0">
                  <a:pos x="0" y="8"/>
                </a:cxn>
              </a:cxnLst>
              <a:rect l="0" t="0" r="r" b="b"/>
              <a:pathLst>
                <a:path w="20" h="14">
                  <a:moveTo>
                    <a:pt x="0" y="8"/>
                  </a:moveTo>
                  <a:lnTo>
                    <a:pt x="0" y="9"/>
                  </a:lnTo>
                  <a:cubicBezTo>
                    <a:pt x="2" y="10"/>
                    <a:pt x="5" y="10"/>
                    <a:pt x="6" y="10"/>
                  </a:cubicBezTo>
                  <a:cubicBezTo>
                    <a:pt x="7" y="11"/>
                    <a:pt x="7" y="13"/>
                    <a:pt x="9" y="14"/>
                  </a:cubicBezTo>
                  <a:lnTo>
                    <a:pt x="10" y="14"/>
                  </a:lnTo>
                  <a:cubicBezTo>
                    <a:pt x="12" y="13"/>
                    <a:pt x="14" y="11"/>
                    <a:pt x="15" y="10"/>
                  </a:cubicBezTo>
                  <a:cubicBezTo>
                    <a:pt x="16" y="10"/>
                    <a:pt x="19" y="11"/>
                    <a:pt x="20" y="10"/>
                  </a:cubicBezTo>
                  <a:lnTo>
                    <a:pt x="20" y="9"/>
                  </a:lnTo>
                  <a:cubicBezTo>
                    <a:pt x="19" y="8"/>
                    <a:pt x="17" y="7"/>
                    <a:pt x="16" y="6"/>
                  </a:cubicBezTo>
                  <a:cubicBezTo>
                    <a:pt x="15" y="6"/>
                    <a:pt x="15" y="5"/>
                    <a:pt x="15" y="5"/>
                  </a:cubicBezTo>
                  <a:cubicBezTo>
                    <a:pt x="12" y="0"/>
                    <a:pt x="9" y="0"/>
                    <a:pt x="4" y="3"/>
                  </a:cubicBezTo>
                  <a:cubicBezTo>
                    <a:pt x="3" y="4"/>
                    <a:pt x="0" y="6"/>
                    <a:pt x="0" y="8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auto">
            <a:xfrm>
              <a:off x="13195" y="3398"/>
              <a:ext cx="709" cy="587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23" y="4"/>
                </a:cxn>
                <a:cxn ang="0">
                  <a:pos x="17" y="7"/>
                </a:cxn>
                <a:cxn ang="0">
                  <a:pos x="22" y="12"/>
                </a:cxn>
                <a:cxn ang="0">
                  <a:pos x="22" y="13"/>
                </a:cxn>
                <a:cxn ang="0">
                  <a:pos x="15" y="15"/>
                </a:cxn>
                <a:cxn ang="0">
                  <a:pos x="5" y="17"/>
                </a:cxn>
                <a:cxn ang="0">
                  <a:pos x="8" y="10"/>
                </a:cxn>
                <a:cxn ang="0">
                  <a:pos x="0" y="8"/>
                </a:cxn>
                <a:cxn ang="0">
                  <a:pos x="12" y="1"/>
                </a:cxn>
                <a:cxn ang="0">
                  <a:pos x="22" y="3"/>
                </a:cxn>
              </a:cxnLst>
              <a:rect l="0" t="0" r="r" b="b"/>
              <a:pathLst>
                <a:path w="23" h="19">
                  <a:moveTo>
                    <a:pt x="22" y="3"/>
                  </a:moveTo>
                  <a:lnTo>
                    <a:pt x="23" y="4"/>
                  </a:lnTo>
                  <a:cubicBezTo>
                    <a:pt x="22" y="5"/>
                    <a:pt x="19" y="7"/>
                    <a:pt x="17" y="7"/>
                  </a:cubicBezTo>
                  <a:cubicBezTo>
                    <a:pt x="19" y="8"/>
                    <a:pt x="22" y="10"/>
                    <a:pt x="22" y="12"/>
                  </a:cubicBezTo>
                  <a:lnTo>
                    <a:pt x="22" y="13"/>
                  </a:lnTo>
                  <a:cubicBezTo>
                    <a:pt x="20" y="14"/>
                    <a:pt x="18" y="15"/>
                    <a:pt x="15" y="15"/>
                  </a:cubicBezTo>
                  <a:cubicBezTo>
                    <a:pt x="13" y="15"/>
                    <a:pt x="7" y="19"/>
                    <a:pt x="5" y="17"/>
                  </a:cubicBezTo>
                  <a:cubicBezTo>
                    <a:pt x="4" y="15"/>
                    <a:pt x="7" y="11"/>
                    <a:pt x="8" y="10"/>
                  </a:cubicBezTo>
                  <a:cubicBezTo>
                    <a:pt x="6" y="11"/>
                    <a:pt x="2" y="9"/>
                    <a:pt x="0" y="8"/>
                  </a:cubicBezTo>
                  <a:cubicBezTo>
                    <a:pt x="1" y="5"/>
                    <a:pt x="9" y="2"/>
                    <a:pt x="12" y="1"/>
                  </a:cubicBezTo>
                  <a:cubicBezTo>
                    <a:pt x="13" y="0"/>
                    <a:pt x="21" y="2"/>
                    <a:pt x="22" y="3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auto">
            <a:xfrm>
              <a:off x="10798" y="3645"/>
              <a:ext cx="616" cy="556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2" y="8"/>
                </a:cxn>
                <a:cxn ang="0">
                  <a:pos x="7" y="10"/>
                </a:cxn>
                <a:cxn ang="0">
                  <a:pos x="0" y="16"/>
                </a:cxn>
                <a:cxn ang="0">
                  <a:pos x="0" y="17"/>
                </a:cxn>
                <a:cxn ang="0">
                  <a:pos x="7" y="17"/>
                </a:cxn>
                <a:cxn ang="0">
                  <a:pos x="11" y="13"/>
                </a:cxn>
                <a:cxn ang="0">
                  <a:pos x="17" y="17"/>
                </a:cxn>
                <a:cxn ang="0">
                  <a:pos x="18" y="16"/>
                </a:cxn>
                <a:cxn ang="0">
                  <a:pos x="17" y="9"/>
                </a:cxn>
                <a:cxn ang="0">
                  <a:pos x="19" y="2"/>
                </a:cxn>
                <a:cxn ang="0">
                  <a:pos x="9" y="4"/>
                </a:cxn>
                <a:cxn ang="0">
                  <a:pos x="2" y="7"/>
                </a:cxn>
              </a:cxnLst>
              <a:rect l="0" t="0" r="r" b="b"/>
              <a:pathLst>
                <a:path w="20" h="18">
                  <a:moveTo>
                    <a:pt x="2" y="7"/>
                  </a:moveTo>
                  <a:lnTo>
                    <a:pt x="2" y="8"/>
                  </a:lnTo>
                  <a:cubicBezTo>
                    <a:pt x="3" y="9"/>
                    <a:pt x="6" y="10"/>
                    <a:pt x="7" y="10"/>
                  </a:cubicBezTo>
                  <a:cubicBezTo>
                    <a:pt x="5" y="11"/>
                    <a:pt x="1" y="14"/>
                    <a:pt x="0" y="16"/>
                  </a:cubicBezTo>
                  <a:lnTo>
                    <a:pt x="0" y="17"/>
                  </a:lnTo>
                  <a:cubicBezTo>
                    <a:pt x="2" y="18"/>
                    <a:pt x="5" y="17"/>
                    <a:pt x="7" y="17"/>
                  </a:cubicBezTo>
                  <a:cubicBezTo>
                    <a:pt x="7" y="15"/>
                    <a:pt x="10" y="13"/>
                    <a:pt x="11" y="13"/>
                  </a:cubicBezTo>
                  <a:cubicBezTo>
                    <a:pt x="13" y="13"/>
                    <a:pt x="13" y="16"/>
                    <a:pt x="17" y="17"/>
                  </a:cubicBezTo>
                  <a:lnTo>
                    <a:pt x="18" y="16"/>
                  </a:lnTo>
                  <a:cubicBezTo>
                    <a:pt x="19" y="15"/>
                    <a:pt x="18" y="11"/>
                    <a:pt x="17" y="9"/>
                  </a:cubicBezTo>
                  <a:cubicBezTo>
                    <a:pt x="18" y="7"/>
                    <a:pt x="20" y="4"/>
                    <a:pt x="19" y="2"/>
                  </a:cubicBezTo>
                  <a:cubicBezTo>
                    <a:pt x="17" y="0"/>
                    <a:pt x="10" y="3"/>
                    <a:pt x="9" y="4"/>
                  </a:cubicBezTo>
                  <a:cubicBezTo>
                    <a:pt x="7" y="5"/>
                    <a:pt x="3" y="5"/>
                    <a:pt x="2" y="7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auto">
            <a:xfrm>
              <a:off x="11967" y="1978"/>
              <a:ext cx="800" cy="463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13"/>
                </a:cxn>
                <a:cxn ang="0">
                  <a:pos x="15" y="12"/>
                </a:cxn>
                <a:cxn ang="0">
                  <a:pos x="19" y="14"/>
                </a:cxn>
                <a:cxn ang="0">
                  <a:pos x="22" y="9"/>
                </a:cxn>
                <a:cxn ang="0">
                  <a:pos x="26" y="9"/>
                </a:cxn>
                <a:cxn ang="0">
                  <a:pos x="26" y="8"/>
                </a:cxn>
                <a:cxn ang="0">
                  <a:pos x="14" y="7"/>
                </a:cxn>
                <a:cxn ang="0">
                  <a:pos x="14" y="2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8" y="8"/>
                </a:cxn>
              </a:cxnLst>
              <a:rect l="0" t="0" r="r" b="b"/>
              <a:pathLst>
                <a:path w="26" h="15">
                  <a:moveTo>
                    <a:pt x="8" y="8"/>
                  </a:moveTo>
                  <a:cubicBezTo>
                    <a:pt x="7" y="10"/>
                    <a:pt x="6" y="12"/>
                    <a:pt x="8" y="13"/>
                  </a:cubicBezTo>
                  <a:cubicBezTo>
                    <a:pt x="10" y="15"/>
                    <a:pt x="13" y="13"/>
                    <a:pt x="15" y="12"/>
                  </a:cubicBezTo>
                  <a:cubicBezTo>
                    <a:pt x="16" y="13"/>
                    <a:pt x="17" y="14"/>
                    <a:pt x="19" y="14"/>
                  </a:cubicBezTo>
                  <a:cubicBezTo>
                    <a:pt x="20" y="13"/>
                    <a:pt x="21" y="10"/>
                    <a:pt x="22" y="9"/>
                  </a:cubicBezTo>
                  <a:cubicBezTo>
                    <a:pt x="23" y="9"/>
                    <a:pt x="25" y="9"/>
                    <a:pt x="26" y="9"/>
                  </a:cubicBezTo>
                  <a:lnTo>
                    <a:pt x="26" y="8"/>
                  </a:lnTo>
                  <a:cubicBezTo>
                    <a:pt x="25" y="3"/>
                    <a:pt x="17" y="4"/>
                    <a:pt x="14" y="7"/>
                  </a:cubicBezTo>
                  <a:cubicBezTo>
                    <a:pt x="15" y="6"/>
                    <a:pt x="15" y="3"/>
                    <a:pt x="14" y="2"/>
                  </a:cubicBezTo>
                  <a:cubicBezTo>
                    <a:pt x="11" y="0"/>
                    <a:pt x="1" y="3"/>
                    <a:pt x="0" y="7"/>
                  </a:cubicBezTo>
                  <a:lnTo>
                    <a:pt x="0" y="8"/>
                  </a:lnTo>
                  <a:cubicBezTo>
                    <a:pt x="2" y="9"/>
                    <a:pt x="6" y="8"/>
                    <a:pt x="8" y="8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auto">
            <a:xfrm>
              <a:off x="12538" y="2597"/>
              <a:ext cx="554" cy="52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0" y="13"/>
                </a:cxn>
                <a:cxn ang="0">
                  <a:pos x="15" y="7"/>
                </a:cxn>
                <a:cxn ang="0">
                  <a:pos x="6" y="5"/>
                </a:cxn>
                <a:cxn ang="0">
                  <a:pos x="7" y="0"/>
                </a:cxn>
              </a:cxnLst>
              <a:rect l="0" t="0" r="r" b="b"/>
              <a:pathLst>
                <a:path w="18" h="17">
                  <a:moveTo>
                    <a:pt x="7" y="0"/>
                  </a:moveTo>
                  <a:cubicBezTo>
                    <a:pt x="5" y="0"/>
                    <a:pt x="1" y="2"/>
                    <a:pt x="0" y="4"/>
                  </a:cubicBezTo>
                  <a:cubicBezTo>
                    <a:pt x="0" y="5"/>
                    <a:pt x="1" y="7"/>
                    <a:pt x="2" y="8"/>
                  </a:cubicBezTo>
                  <a:cubicBezTo>
                    <a:pt x="3" y="8"/>
                    <a:pt x="6" y="9"/>
                    <a:pt x="7" y="10"/>
                  </a:cubicBezTo>
                  <a:lnTo>
                    <a:pt x="6" y="11"/>
                  </a:lnTo>
                  <a:cubicBezTo>
                    <a:pt x="4" y="12"/>
                    <a:pt x="2" y="12"/>
                    <a:pt x="0" y="13"/>
                  </a:cubicBezTo>
                  <a:cubicBezTo>
                    <a:pt x="5" y="15"/>
                    <a:pt x="18" y="17"/>
                    <a:pt x="15" y="7"/>
                  </a:cubicBezTo>
                  <a:cubicBezTo>
                    <a:pt x="13" y="8"/>
                    <a:pt x="8" y="8"/>
                    <a:pt x="6" y="5"/>
                  </a:cubicBezTo>
                  <a:cubicBezTo>
                    <a:pt x="6" y="4"/>
                    <a:pt x="6" y="1"/>
                    <a:pt x="7" y="0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32" name="Рисунок 3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4826000"/>
            <a:ext cx="171831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5929322" y="3571876"/>
            <a:ext cx="2963865" cy="3286124"/>
            <a:chOff x="5666" y="2514"/>
            <a:chExt cx="4106" cy="4689"/>
          </a:xfrm>
        </p:grpSpPr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5666" y="2514"/>
              <a:ext cx="4106" cy="4689"/>
              <a:chOff x="86" y="0"/>
              <a:chExt cx="4106" cy="4689"/>
            </a:xfrm>
          </p:grpSpPr>
          <p:sp>
            <p:nvSpPr>
              <p:cNvPr id="4127" name="Freeform 31"/>
              <p:cNvSpPr>
                <a:spLocks/>
              </p:cNvSpPr>
              <p:nvPr/>
            </p:nvSpPr>
            <p:spPr bwMode="auto">
              <a:xfrm>
                <a:off x="86" y="0"/>
                <a:ext cx="4106" cy="4689"/>
              </a:xfrm>
              <a:custGeom>
                <a:avLst/>
                <a:gdLst/>
                <a:ahLst/>
                <a:cxnLst>
                  <a:cxn ang="0">
                    <a:pos x="44" y="116"/>
                  </a:cxn>
                  <a:cxn ang="0">
                    <a:pos x="38" y="110"/>
                  </a:cxn>
                  <a:cxn ang="0">
                    <a:pos x="21" y="110"/>
                  </a:cxn>
                  <a:cxn ang="0">
                    <a:pos x="10" y="110"/>
                  </a:cxn>
                  <a:cxn ang="0">
                    <a:pos x="20" y="91"/>
                  </a:cxn>
                  <a:cxn ang="0">
                    <a:pos x="25" y="83"/>
                  </a:cxn>
                  <a:cxn ang="0">
                    <a:pos x="16" y="74"/>
                  </a:cxn>
                  <a:cxn ang="0">
                    <a:pos x="8" y="69"/>
                  </a:cxn>
                  <a:cxn ang="0">
                    <a:pos x="19" y="58"/>
                  </a:cxn>
                  <a:cxn ang="0">
                    <a:pos x="9" y="48"/>
                  </a:cxn>
                  <a:cxn ang="0">
                    <a:pos x="12" y="36"/>
                  </a:cxn>
                  <a:cxn ang="0">
                    <a:pos x="19" y="30"/>
                  </a:cxn>
                  <a:cxn ang="0">
                    <a:pos x="28" y="21"/>
                  </a:cxn>
                  <a:cxn ang="0">
                    <a:pos x="35" y="8"/>
                  </a:cxn>
                  <a:cxn ang="0">
                    <a:pos x="42" y="4"/>
                  </a:cxn>
                  <a:cxn ang="0">
                    <a:pos x="52" y="2"/>
                  </a:cxn>
                  <a:cxn ang="0">
                    <a:pos x="61" y="10"/>
                  </a:cxn>
                  <a:cxn ang="0">
                    <a:pos x="70" y="12"/>
                  </a:cxn>
                  <a:cxn ang="0">
                    <a:pos x="84" y="7"/>
                  </a:cxn>
                  <a:cxn ang="0">
                    <a:pos x="90" y="9"/>
                  </a:cxn>
                  <a:cxn ang="0">
                    <a:pos x="107" y="10"/>
                  </a:cxn>
                  <a:cxn ang="0">
                    <a:pos x="105" y="17"/>
                  </a:cxn>
                  <a:cxn ang="0">
                    <a:pos x="124" y="29"/>
                  </a:cxn>
                  <a:cxn ang="0">
                    <a:pos x="121" y="34"/>
                  </a:cxn>
                  <a:cxn ang="0">
                    <a:pos x="122" y="47"/>
                  </a:cxn>
                  <a:cxn ang="0">
                    <a:pos x="135" y="55"/>
                  </a:cxn>
                  <a:cxn ang="0">
                    <a:pos x="143" y="63"/>
                  </a:cxn>
                  <a:cxn ang="0">
                    <a:pos x="138" y="72"/>
                  </a:cxn>
                  <a:cxn ang="0">
                    <a:pos x="139" y="78"/>
                  </a:cxn>
                  <a:cxn ang="0">
                    <a:pos x="128" y="87"/>
                  </a:cxn>
                  <a:cxn ang="0">
                    <a:pos x="127" y="94"/>
                  </a:cxn>
                  <a:cxn ang="0">
                    <a:pos x="128" y="106"/>
                  </a:cxn>
                  <a:cxn ang="0">
                    <a:pos x="119" y="112"/>
                  </a:cxn>
                  <a:cxn ang="0">
                    <a:pos x="111" y="108"/>
                  </a:cxn>
                  <a:cxn ang="0">
                    <a:pos x="105" y="114"/>
                  </a:cxn>
                  <a:cxn ang="0">
                    <a:pos x="96" y="107"/>
                  </a:cxn>
                  <a:cxn ang="0">
                    <a:pos x="76" y="117"/>
                  </a:cxn>
                  <a:cxn ang="0">
                    <a:pos x="88" y="142"/>
                  </a:cxn>
                  <a:cxn ang="0">
                    <a:pos x="109" y="149"/>
                  </a:cxn>
                  <a:cxn ang="0">
                    <a:pos x="93" y="149"/>
                  </a:cxn>
                  <a:cxn ang="0">
                    <a:pos x="80" y="151"/>
                  </a:cxn>
                  <a:cxn ang="0">
                    <a:pos x="55" y="155"/>
                  </a:cxn>
                  <a:cxn ang="0">
                    <a:pos x="33" y="162"/>
                  </a:cxn>
                  <a:cxn ang="0">
                    <a:pos x="52" y="150"/>
                  </a:cxn>
                  <a:cxn ang="0">
                    <a:pos x="36" y="148"/>
                  </a:cxn>
                  <a:cxn ang="0">
                    <a:pos x="55" y="141"/>
                  </a:cxn>
                </a:cxnLst>
                <a:rect l="0" t="0" r="r" b="b"/>
                <a:pathLst>
                  <a:path w="143" h="163">
                    <a:moveTo>
                      <a:pt x="59" y="120"/>
                    </a:moveTo>
                    <a:cubicBezTo>
                      <a:pt x="57" y="120"/>
                      <a:pt x="53" y="119"/>
                      <a:pt x="54" y="116"/>
                    </a:cubicBezTo>
                    <a:cubicBezTo>
                      <a:pt x="51" y="119"/>
                      <a:pt x="47" y="120"/>
                      <a:pt x="44" y="116"/>
                    </a:cubicBezTo>
                    <a:cubicBezTo>
                      <a:pt x="43" y="117"/>
                      <a:pt x="42" y="118"/>
                      <a:pt x="41" y="118"/>
                    </a:cubicBezTo>
                    <a:cubicBezTo>
                      <a:pt x="40" y="119"/>
                      <a:pt x="39" y="119"/>
                      <a:pt x="38" y="118"/>
                    </a:cubicBezTo>
                    <a:cubicBezTo>
                      <a:pt x="35" y="118"/>
                      <a:pt x="37" y="112"/>
                      <a:pt x="38" y="110"/>
                    </a:cubicBezTo>
                    <a:cubicBezTo>
                      <a:pt x="36" y="109"/>
                      <a:pt x="33" y="109"/>
                      <a:pt x="32" y="107"/>
                    </a:cubicBezTo>
                    <a:cubicBezTo>
                      <a:pt x="30" y="110"/>
                      <a:pt x="26" y="114"/>
                      <a:pt x="22" y="112"/>
                    </a:cubicBezTo>
                    <a:cubicBezTo>
                      <a:pt x="21" y="111"/>
                      <a:pt x="21" y="111"/>
                      <a:pt x="21" y="110"/>
                    </a:cubicBezTo>
                    <a:lnTo>
                      <a:pt x="20" y="110"/>
                    </a:lnTo>
                    <a:cubicBezTo>
                      <a:pt x="20" y="110"/>
                      <a:pt x="19" y="110"/>
                      <a:pt x="19" y="111"/>
                    </a:cubicBezTo>
                    <a:cubicBezTo>
                      <a:pt x="17" y="112"/>
                      <a:pt x="12" y="112"/>
                      <a:pt x="10" y="110"/>
                    </a:cubicBezTo>
                    <a:cubicBezTo>
                      <a:pt x="9" y="105"/>
                      <a:pt x="14" y="101"/>
                      <a:pt x="17" y="99"/>
                    </a:cubicBezTo>
                    <a:lnTo>
                      <a:pt x="16" y="98"/>
                    </a:lnTo>
                    <a:cubicBezTo>
                      <a:pt x="15" y="96"/>
                      <a:pt x="18" y="92"/>
                      <a:pt x="20" y="91"/>
                    </a:cubicBezTo>
                    <a:lnTo>
                      <a:pt x="19" y="90"/>
                    </a:lnTo>
                    <a:lnTo>
                      <a:pt x="19" y="89"/>
                    </a:lnTo>
                    <a:cubicBezTo>
                      <a:pt x="20" y="87"/>
                      <a:pt x="23" y="84"/>
                      <a:pt x="25" y="83"/>
                    </a:cubicBezTo>
                    <a:lnTo>
                      <a:pt x="23" y="81"/>
                    </a:lnTo>
                    <a:cubicBezTo>
                      <a:pt x="20" y="82"/>
                      <a:pt x="14" y="86"/>
                      <a:pt x="11" y="84"/>
                    </a:cubicBezTo>
                    <a:cubicBezTo>
                      <a:pt x="8" y="82"/>
                      <a:pt x="14" y="75"/>
                      <a:pt x="16" y="74"/>
                    </a:cubicBezTo>
                    <a:cubicBezTo>
                      <a:pt x="16" y="74"/>
                      <a:pt x="15" y="73"/>
                      <a:pt x="15" y="73"/>
                    </a:cubicBezTo>
                    <a:cubicBezTo>
                      <a:pt x="13" y="73"/>
                      <a:pt x="6" y="79"/>
                      <a:pt x="3" y="75"/>
                    </a:cubicBezTo>
                    <a:cubicBezTo>
                      <a:pt x="3" y="72"/>
                      <a:pt x="6" y="71"/>
                      <a:pt x="8" y="69"/>
                    </a:cubicBezTo>
                    <a:cubicBezTo>
                      <a:pt x="4" y="69"/>
                      <a:pt x="0" y="67"/>
                      <a:pt x="3" y="63"/>
                    </a:cubicBezTo>
                    <a:cubicBezTo>
                      <a:pt x="7" y="59"/>
                      <a:pt x="14" y="64"/>
                      <a:pt x="16" y="58"/>
                    </a:cubicBezTo>
                    <a:lnTo>
                      <a:pt x="19" y="58"/>
                    </a:lnTo>
                    <a:cubicBezTo>
                      <a:pt x="18" y="57"/>
                      <a:pt x="17" y="56"/>
                      <a:pt x="16" y="56"/>
                    </a:cubicBezTo>
                    <a:cubicBezTo>
                      <a:pt x="13" y="56"/>
                      <a:pt x="9" y="58"/>
                      <a:pt x="7" y="55"/>
                    </a:cubicBezTo>
                    <a:cubicBezTo>
                      <a:pt x="5" y="52"/>
                      <a:pt x="8" y="50"/>
                      <a:pt x="9" y="48"/>
                    </a:cubicBezTo>
                    <a:cubicBezTo>
                      <a:pt x="8" y="47"/>
                      <a:pt x="8" y="46"/>
                      <a:pt x="7" y="46"/>
                    </a:cubicBezTo>
                    <a:cubicBezTo>
                      <a:pt x="6" y="46"/>
                      <a:pt x="5" y="47"/>
                      <a:pt x="3" y="45"/>
                    </a:cubicBezTo>
                    <a:cubicBezTo>
                      <a:pt x="2" y="39"/>
                      <a:pt x="8" y="38"/>
                      <a:pt x="12" y="36"/>
                    </a:cubicBezTo>
                    <a:cubicBezTo>
                      <a:pt x="12" y="36"/>
                      <a:pt x="11" y="35"/>
                      <a:pt x="10" y="34"/>
                    </a:cubicBezTo>
                    <a:lnTo>
                      <a:pt x="11" y="33"/>
                    </a:lnTo>
                    <a:cubicBezTo>
                      <a:pt x="12" y="31"/>
                      <a:pt x="17" y="27"/>
                      <a:pt x="19" y="30"/>
                    </a:cubicBezTo>
                    <a:cubicBezTo>
                      <a:pt x="19" y="28"/>
                      <a:pt x="23" y="28"/>
                      <a:pt x="23" y="26"/>
                    </a:cubicBezTo>
                    <a:cubicBezTo>
                      <a:pt x="23" y="25"/>
                      <a:pt x="22" y="25"/>
                      <a:pt x="21" y="24"/>
                    </a:cubicBezTo>
                    <a:cubicBezTo>
                      <a:pt x="22" y="21"/>
                      <a:pt x="25" y="20"/>
                      <a:pt x="28" y="21"/>
                    </a:cubicBezTo>
                    <a:cubicBezTo>
                      <a:pt x="28" y="20"/>
                      <a:pt x="28" y="19"/>
                      <a:pt x="29" y="18"/>
                    </a:cubicBezTo>
                    <a:cubicBezTo>
                      <a:pt x="30" y="16"/>
                      <a:pt x="33" y="16"/>
                      <a:pt x="36" y="16"/>
                    </a:cubicBezTo>
                    <a:cubicBezTo>
                      <a:pt x="32" y="15"/>
                      <a:pt x="28" y="8"/>
                      <a:pt x="35" y="8"/>
                    </a:cubicBezTo>
                    <a:cubicBezTo>
                      <a:pt x="35" y="8"/>
                      <a:pt x="37" y="8"/>
                      <a:pt x="38" y="8"/>
                    </a:cubicBezTo>
                    <a:cubicBezTo>
                      <a:pt x="38" y="7"/>
                      <a:pt x="39" y="5"/>
                      <a:pt x="40" y="4"/>
                    </a:cubicBezTo>
                    <a:cubicBezTo>
                      <a:pt x="41" y="3"/>
                      <a:pt x="42" y="4"/>
                      <a:pt x="42" y="4"/>
                    </a:cubicBezTo>
                    <a:cubicBezTo>
                      <a:pt x="44" y="4"/>
                      <a:pt x="45" y="2"/>
                      <a:pt x="46" y="3"/>
                    </a:cubicBezTo>
                    <a:cubicBezTo>
                      <a:pt x="47" y="3"/>
                      <a:pt x="47" y="5"/>
                      <a:pt x="48" y="5"/>
                    </a:cubicBezTo>
                    <a:cubicBezTo>
                      <a:pt x="49" y="4"/>
                      <a:pt x="50" y="3"/>
                      <a:pt x="52" y="2"/>
                    </a:cubicBezTo>
                    <a:cubicBezTo>
                      <a:pt x="55" y="0"/>
                      <a:pt x="59" y="1"/>
                      <a:pt x="58" y="5"/>
                    </a:cubicBezTo>
                    <a:cubicBezTo>
                      <a:pt x="58" y="6"/>
                      <a:pt x="57" y="7"/>
                      <a:pt x="57" y="8"/>
                    </a:cubicBezTo>
                    <a:cubicBezTo>
                      <a:pt x="59" y="9"/>
                      <a:pt x="60" y="8"/>
                      <a:pt x="61" y="10"/>
                    </a:cubicBezTo>
                    <a:cubicBezTo>
                      <a:pt x="62" y="10"/>
                      <a:pt x="61" y="11"/>
                      <a:pt x="61" y="12"/>
                    </a:cubicBezTo>
                    <a:lnTo>
                      <a:pt x="63" y="13"/>
                    </a:lnTo>
                    <a:cubicBezTo>
                      <a:pt x="64" y="10"/>
                      <a:pt x="68" y="8"/>
                      <a:pt x="70" y="12"/>
                    </a:cubicBezTo>
                    <a:cubicBezTo>
                      <a:pt x="70" y="6"/>
                      <a:pt x="72" y="0"/>
                      <a:pt x="79" y="0"/>
                    </a:cubicBezTo>
                    <a:cubicBezTo>
                      <a:pt x="80" y="2"/>
                      <a:pt x="81" y="5"/>
                      <a:pt x="80" y="8"/>
                    </a:cubicBezTo>
                    <a:cubicBezTo>
                      <a:pt x="81" y="8"/>
                      <a:pt x="83" y="7"/>
                      <a:pt x="84" y="7"/>
                    </a:cubicBezTo>
                    <a:lnTo>
                      <a:pt x="84" y="9"/>
                    </a:lnTo>
                    <a:cubicBezTo>
                      <a:pt x="86" y="8"/>
                      <a:pt x="86" y="5"/>
                      <a:pt x="88" y="6"/>
                    </a:cubicBezTo>
                    <a:cubicBezTo>
                      <a:pt x="89" y="7"/>
                      <a:pt x="89" y="8"/>
                      <a:pt x="90" y="9"/>
                    </a:cubicBezTo>
                    <a:cubicBezTo>
                      <a:pt x="91" y="9"/>
                      <a:pt x="92" y="8"/>
                      <a:pt x="94" y="9"/>
                    </a:cubicBezTo>
                    <a:cubicBezTo>
                      <a:pt x="95" y="9"/>
                      <a:pt x="95" y="10"/>
                      <a:pt x="95" y="10"/>
                    </a:cubicBezTo>
                    <a:cubicBezTo>
                      <a:pt x="99" y="10"/>
                      <a:pt x="104" y="8"/>
                      <a:pt x="107" y="10"/>
                    </a:cubicBezTo>
                    <a:cubicBezTo>
                      <a:pt x="107" y="11"/>
                      <a:pt x="108" y="11"/>
                      <a:pt x="108" y="12"/>
                    </a:cubicBezTo>
                    <a:cubicBezTo>
                      <a:pt x="107" y="13"/>
                      <a:pt x="105" y="14"/>
                      <a:pt x="104" y="15"/>
                    </a:cubicBezTo>
                    <a:cubicBezTo>
                      <a:pt x="104" y="16"/>
                      <a:pt x="105" y="16"/>
                      <a:pt x="105" y="17"/>
                    </a:cubicBezTo>
                    <a:cubicBezTo>
                      <a:pt x="105" y="17"/>
                      <a:pt x="105" y="17"/>
                      <a:pt x="106" y="18"/>
                    </a:cubicBezTo>
                    <a:cubicBezTo>
                      <a:pt x="114" y="15"/>
                      <a:pt x="115" y="22"/>
                      <a:pt x="109" y="27"/>
                    </a:cubicBezTo>
                    <a:cubicBezTo>
                      <a:pt x="114" y="27"/>
                      <a:pt x="120" y="27"/>
                      <a:pt x="124" y="29"/>
                    </a:cubicBezTo>
                    <a:lnTo>
                      <a:pt x="124" y="30"/>
                    </a:lnTo>
                    <a:cubicBezTo>
                      <a:pt x="124" y="30"/>
                      <a:pt x="124" y="30"/>
                      <a:pt x="124" y="31"/>
                    </a:cubicBezTo>
                    <a:cubicBezTo>
                      <a:pt x="123" y="32"/>
                      <a:pt x="122" y="33"/>
                      <a:pt x="121" y="34"/>
                    </a:cubicBezTo>
                    <a:cubicBezTo>
                      <a:pt x="122" y="35"/>
                      <a:pt x="123" y="34"/>
                      <a:pt x="124" y="36"/>
                    </a:cubicBezTo>
                    <a:cubicBezTo>
                      <a:pt x="125" y="38"/>
                      <a:pt x="122" y="39"/>
                      <a:pt x="121" y="40"/>
                    </a:cubicBezTo>
                    <a:cubicBezTo>
                      <a:pt x="123" y="41"/>
                      <a:pt x="123" y="45"/>
                      <a:pt x="122" y="47"/>
                    </a:cubicBezTo>
                    <a:cubicBezTo>
                      <a:pt x="126" y="46"/>
                      <a:pt x="132" y="44"/>
                      <a:pt x="135" y="48"/>
                    </a:cubicBezTo>
                    <a:cubicBezTo>
                      <a:pt x="134" y="51"/>
                      <a:pt x="132" y="51"/>
                      <a:pt x="130" y="53"/>
                    </a:cubicBezTo>
                    <a:cubicBezTo>
                      <a:pt x="132" y="53"/>
                      <a:pt x="133" y="56"/>
                      <a:pt x="135" y="55"/>
                    </a:cubicBezTo>
                    <a:lnTo>
                      <a:pt x="136" y="54"/>
                    </a:lnTo>
                    <a:cubicBezTo>
                      <a:pt x="141" y="52"/>
                      <a:pt x="140" y="58"/>
                      <a:pt x="137" y="61"/>
                    </a:cubicBezTo>
                    <a:cubicBezTo>
                      <a:pt x="139" y="61"/>
                      <a:pt x="143" y="61"/>
                      <a:pt x="143" y="63"/>
                    </a:cubicBezTo>
                    <a:cubicBezTo>
                      <a:pt x="142" y="66"/>
                      <a:pt x="140" y="66"/>
                      <a:pt x="138" y="68"/>
                    </a:cubicBezTo>
                    <a:cubicBezTo>
                      <a:pt x="138" y="68"/>
                      <a:pt x="139" y="68"/>
                      <a:pt x="139" y="69"/>
                    </a:cubicBezTo>
                    <a:cubicBezTo>
                      <a:pt x="140" y="70"/>
                      <a:pt x="139" y="71"/>
                      <a:pt x="138" y="72"/>
                    </a:cubicBezTo>
                    <a:cubicBezTo>
                      <a:pt x="139" y="72"/>
                      <a:pt x="141" y="73"/>
                      <a:pt x="142" y="74"/>
                    </a:cubicBezTo>
                    <a:lnTo>
                      <a:pt x="142" y="75"/>
                    </a:lnTo>
                    <a:cubicBezTo>
                      <a:pt x="142" y="77"/>
                      <a:pt x="140" y="78"/>
                      <a:pt x="139" y="78"/>
                    </a:cubicBezTo>
                    <a:cubicBezTo>
                      <a:pt x="140" y="79"/>
                      <a:pt x="140" y="81"/>
                      <a:pt x="140" y="82"/>
                    </a:cubicBezTo>
                    <a:cubicBezTo>
                      <a:pt x="139" y="84"/>
                      <a:pt x="133" y="85"/>
                      <a:pt x="131" y="83"/>
                    </a:cubicBezTo>
                    <a:cubicBezTo>
                      <a:pt x="131" y="85"/>
                      <a:pt x="129" y="86"/>
                      <a:pt x="128" y="87"/>
                    </a:cubicBezTo>
                    <a:cubicBezTo>
                      <a:pt x="129" y="88"/>
                      <a:pt x="131" y="88"/>
                      <a:pt x="132" y="89"/>
                    </a:cubicBezTo>
                    <a:lnTo>
                      <a:pt x="133" y="90"/>
                    </a:lnTo>
                    <a:cubicBezTo>
                      <a:pt x="133" y="92"/>
                      <a:pt x="129" y="94"/>
                      <a:pt x="127" y="94"/>
                    </a:cubicBezTo>
                    <a:cubicBezTo>
                      <a:pt x="130" y="96"/>
                      <a:pt x="131" y="97"/>
                      <a:pt x="133" y="100"/>
                    </a:cubicBezTo>
                    <a:cubicBezTo>
                      <a:pt x="133" y="102"/>
                      <a:pt x="129" y="103"/>
                      <a:pt x="128" y="105"/>
                    </a:cubicBezTo>
                    <a:cubicBezTo>
                      <a:pt x="128" y="105"/>
                      <a:pt x="128" y="106"/>
                      <a:pt x="128" y="106"/>
                    </a:cubicBezTo>
                    <a:lnTo>
                      <a:pt x="128" y="107"/>
                    </a:lnTo>
                    <a:cubicBezTo>
                      <a:pt x="127" y="108"/>
                      <a:pt x="125" y="106"/>
                      <a:pt x="124" y="107"/>
                    </a:cubicBezTo>
                    <a:cubicBezTo>
                      <a:pt x="124" y="110"/>
                      <a:pt x="122" y="112"/>
                      <a:pt x="119" y="112"/>
                    </a:cubicBezTo>
                    <a:cubicBezTo>
                      <a:pt x="119" y="113"/>
                      <a:pt x="115" y="113"/>
                      <a:pt x="114" y="112"/>
                    </a:cubicBezTo>
                    <a:cubicBezTo>
                      <a:pt x="112" y="111"/>
                      <a:pt x="112" y="109"/>
                      <a:pt x="112" y="108"/>
                    </a:cubicBezTo>
                    <a:lnTo>
                      <a:pt x="111" y="108"/>
                    </a:lnTo>
                    <a:cubicBezTo>
                      <a:pt x="110" y="108"/>
                      <a:pt x="109" y="108"/>
                      <a:pt x="108" y="107"/>
                    </a:cubicBezTo>
                    <a:cubicBezTo>
                      <a:pt x="108" y="109"/>
                      <a:pt x="108" y="112"/>
                      <a:pt x="106" y="113"/>
                    </a:cubicBezTo>
                    <a:lnTo>
                      <a:pt x="105" y="114"/>
                    </a:lnTo>
                    <a:cubicBezTo>
                      <a:pt x="104" y="114"/>
                      <a:pt x="103" y="113"/>
                      <a:pt x="102" y="112"/>
                    </a:cubicBezTo>
                    <a:cubicBezTo>
                      <a:pt x="102" y="113"/>
                      <a:pt x="101" y="115"/>
                      <a:pt x="100" y="115"/>
                    </a:cubicBezTo>
                    <a:cubicBezTo>
                      <a:pt x="95" y="116"/>
                      <a:pt x="95" y="110"/>
                      <a:pt x="96" y="107"/>
                    </a:cubicBezTo>
                    <a:cubicBezTo>
                      <a:pt x="94" y="110"/>
                      <a:pt x="87" y="111"/>
                      <a:pt x="84" y="108"/>
                    </a:cubicBezTo>
                    <a:cubicBezTo>
                      <a:pt x="86" y="111"/>
                      <a:pt x="83" y="116"/>
                      <a:pt x="79" y="117"/>
                    </a:cubicBezTo>
                    <a:cubicBezTo>
                      <a:pt x="79" y="118"/>
                      <a:pt x="77" y="117"/>
                      <a:pt x="76" y="117"/>
                    </a:cubicBezTo>
                    <a:cubicBezTo>
                      <a:pt x="76" y="118"/>
                      <a:pt x="76" y="118"/>
                      <a:pt x="76" y="119"/>
                    </a:cubicBezTo>
                    <a:cubicBezTo>
                      <a:pt x="75" y="122"/>
                      <a:pt x="79" y="137"/>
                      <a:pt x="81" y="140"/>
                    </a:cubicBezTo>
                    <a:cubicBezTo>
                      <a:pt x="83" y="142"/>
                      <a:pt x="86" y="141"/>
                      <a:pt x="88" y="142"/>
                    </a:cubicBezTo>
                    <a:cubicBezTo>
                      <a:pt x="91" y="143"/>
                      <a:pt x="93" y="145"/>
                      <a:pt x="95" y="145"/>
                    </a:cubicBezTo>
                    <a:cubicBezTo>
                      <a:pt x="99" y="146"/>
                      <a:pt x="98" y="144"/>
                      <a:pt x="102" y="147"/>
                    </a:cubicBezTo>
                    <a:cubicBezTo>
                      <a:pt x="104" y="149"/>
                      <a:pt x="106" y="151"/>
                      <a:pt x="109" y="149"/>
                    </a:cubicBezTo>
                    <a:cubicBezTo>
                      <a:pt x="109" y="149"/>
                      <a:pt x="113" y="149"/>
                      <a:pt x="113" y="150"/>
                    </a:cubicBezTo>
                    <a:cubicBezTo>
                      <a:pt x="113" y="150"/>
                      <a:pt x="112" y="150"/>
                      <a:pt x="112" y="151"/>
                    </a:cubicBezTo>
                    <a:cubicBezTo>
                      <a:pt x="111" y="151"/>
                      <a:pt x="95" y="149"/>
                      <a:pt x="93" y="149"/>
                    </a:cubicBezTo>
                    <a:cubicBezTo>
                      <a:pt x="97" y="150"/>
                      <a:pt x="103" y="157"/>
                      <a:pt x="104" y="160"/>
                    </a:cubicBezTo>
                    <a:cubicBezTo>
                      <a:pt x="99" y="160"/>
                      <a:pt x="97" y="154"/>
                      <a:pt x="92" y="155"/>
                    </a:cubicBezTo>
                    <a:cubicBezTo>
                      <a:pt x="88" y="153"/>
                      <a:pt x="84" y="152"/>
                      <a:pt x="80" y="151"/>
                    </a:cubicBezTo>
                    <a:cubicBezTo>
                      <a:pt x="76" y="150"/>
                      <a:pt x="72" y="147"/>
                      <a:pt x="68" y="150"/>
                    </a:cubicBezTo>
                    <a:cubicBezTo>
                      <a:pt x="67" y="152"/>
                      <a:pt x="64" y="151"/>
                      <a:pt x="63" y="152"/>
                    </a:cubicBezTo>
                    <a:cubicBezTo>
                      <a:pt x="60" y="152"/>
                      <a:pt x="58" y="154"/>
                      <a:pt x="55" y="155"/>
                    </a:cubicBezTo>
                    <a:cubicBezTo>
                      <a:pt x="54" y="156"/>
                      <a:pt x="52" y="156"/>
                      <a:pt x="51" y="156"/>
                    </a:cubicBezTo>
                    <a:cubicBezTo>
                      <a:pt x="49" y="157"/>
                      <a:pt x="44" y="161"/>
                      <a:pt x="41" y="161"/>
                    </a:cubicBezTo>
                    <a:cubicBezTo>
                      <a:pt x="38" y="162"/>
                      <a:pt x="35" y="163"/>
                      <a:pt x="33" y="162"/>
                    </a:cubicBezTo>
                    <a:cubicBezTo>
                      <a:pt x="33" y="162"/>
                      <a:pt x="42" y="157"/>
                      <a:pt x="44" y="156"/>
                    </a:cubicBezTo>
                    <a:lnTo>
                      <a:pt x="44" y="155"/>
                    </a:lnTo>
                    <a:cubicBezTo>
                      <a:pt x="46" y="154"/>
                      <a:pt x="51" y="154"/>
                      <a:pt x="52" y="150"/>
                    </a:cubicBezTo>
                    <a:cubicBezTo>
                      <a:pt x="47" y="150"/>
                      <a:pt x="38" y="150"/>
                      <a:pt x="34" y="153"/>
                    </a:cubicBezTo>
                    <a:cubicBezTo>
                      <a:pt x="32" y="152"/>
                      <a:pt x="30" y="151"/>
                      <a:pt x="28" y="150"/>
                    </a:cubicBezTo>
                    <a:cubicBezTo>
                      <a:pt x="29" y="149"/>
                      <a:pt x="35" y="148"/>
                      <a:pt x="36" y="148"/>
                    </a:cubicBezTo>
                    <a:cubicBezTo>
                      <a:pt x="39" y="147"/>
                      <a:pt x="40" y="148"/>
                      <a:pt x="44" y="147"/>
                    </a:cubicBezTo>
                    <a:cubicBezTo>
                      <a:pt x="47" y="146"/>
                      <a:pt x="50" y="143"/>
                      <a:pt x="53" y="142"/>
                    </a:cubicBezTo>
                    <a:cubicBezTo>
                      <a:pt x="53" y="142"/>
                      <a:pt x="54" y="142"/>
                      <a:pt x="55" y="141"/>
                    </a:cubicBezTo>
                    <a:cubicBezTo>
                      <a:pt x="57" y="140"/>
                      <a:pt x="60" y="136"/>
                      <a:pt x="60" y="133"/>
                    </a:cubicBezTo>
                    <a:cubicBezTo>
                      <a:pt x="60" y="129"/>
                      <a:pt x="60" y="125"/>
                      <a:pt x="59" y="120"/>
                    </a:cubicBezTo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auto">
              <a:xfrm>
                <a:off x="202" y="29"/>
                <a:ext cx="3990" cy="3423"/>
              </a:xfrm>
              <a:custGeom>
                <a:avLst/>
                <a:gdLst/>
                <a:ahLst/>
                <a:cxnLst>
                  <a:cxn ang="0">
                    <a:pos x="16" y="52"/>
                  </a:cxn>
                  <a:cxn ang="0">
                    <a:pos x="6" y="51"/>
                  </a:cxn>
                  <a:cxn ang="0">
                    <a:pos x="12" y="39"/>
                  </a:cxn>
                  <a:cxn ang="0">
                    <a:pos x="10" y="32"/>
                  </a:cxn>
                  <a:cxn ang="0">
                    <a:pos x="18" y="32"/>
                  </a:cxn>
                  <a:cxn ang="0">
                    <a:pos x="23" y="21"/>
                  </a:cxn>
                  <a:cxn ang="0">
                    <a:pos x="27" y="20"/>
                  </a:cxn>
                  <a:cxn ang="0">
                    <a:pos x="38" y="10"/>
                  </a:cxn>
                  <a:cxn ang="0">
                    <a:pos x="42" y="7"/>
                  </a:cxn>
                  <a:cxn ang="0">
                    <a:pos x="43" y="3"/>
                  </a:cxn>
                  <a:cxn ang="0">
                    <a:pos x="53" y="1"/>
                  </a:cxn>
                  <a:cxn ang="0">
                    <a:pos x="58" y="10"/>
                  </a:cxn>
                  <a:cxn ang="0">
                    <a:pos x="68" y="14"/>
                  </a:cxn>
                  <a:cxn ang="0">
                    <a:pos x="77" y="1"/>
                  </a:cxn>
                  <a:cxn ang="0">
                    <a:pos x="81" y="8"/>
                  </a:cxn>
                  <a:cxn ang="0">
                    <a:pos x="85" y="13"/>
                  </a:cxn>
                  <a:cxn ang="0">
                    <a:pos x="99" y="14"/>
                  </a:cxn>
                  <a:cxn ang="0">
                    <a:pos x="109" y="18"/>
                  </a:cxn>
                  <a:cxn ang="0">
                    <a:pos x="121" y="35"/>
                  </a:cxn>
                  <a:cxn ang="0">
                    <a:pos x="131" y="47"/>
                  </a:cxn>
                  <a:cxn ang="0">
                    <a:pos x="126" y="57"/>
                  </a:cxn>
                  <a:cxn ang="0">
                    <a:pos x="132" y="61"/>
                  </a:cxn>
                  <a:cxn ang="0">
                    <a:pos x="137" y="68"/>
                  </a:cxn>
                  <a:cxn ang="0">
                    <a:pos x="138" y="75"/>
                  </a:cxn>
                  <a:cxn ang="0">
                    <a:pos x="129" y="81"/>
                  </a:cxn>
                  <a:cxn ang="0">
                    <a:pos x="118" y="75"/>
                  </a:cxn>
                  <a:cxn ang="0">
                    <a:pos x="122" y="87"/>
                  </a:cxn>
                  <a:cxn ang="0">
                    <a:pos x="129" y="100"/>
                  </a:cxn>
                  <a:cxn ang="0">
                    <a:pos x="115" y="110"/>
                  </a:cxn>
                  <a:cxn ang="0">
                    <a:pos x="111" y="105"/>
                  </a:cxn>
                  <a:cxn ang="0">
                    <a:pos x="98" y="112"/>
                  </a:cxn>
                  <a:cxn ang="0">
                    <a:pos x="82" y="106"/>
                  </a:cxn>
                  <a:cxn ang="0">
                    <a:pos x="91" y="88"/>
                  </a:cxn>
                  <a:cxn ang="0">
                    <a:pos x="94" y="81"/>
                  </a:cxn>
                  <a:cxn ang="0">
                    <a:pos x="84" y="78"/>
                  </a:cxn>
                  <a:cxn ang="0">
                    <a:pos x="65" y="75"/>
                  </a:cxn>
                  <a:cxn ang="0">
                    <a:pos x="53" y="70"/>
                  </a:cxn>
                  <a:cxn ang="0">
                    <a:pos x="52" y="91"/>
                  </a:cxn>
                  <a:cxn ang="0">
                    <a:pos x="56" y="96"/>
                  </a:cxn>
                  <a:cxn ang="0">
                    <a:pos x="81" y="104"/>
                  </a:cxn>
                  <a:cxn ang="0">
                    <a:pos x="69" y="118"/>
                  </a:cxn>
                  <a:cxn ang="0">
                    <a:pos x="52" y="111"/>
                  </a:cxn>
                  <a:cxn ang="0">
                    <a:pos x="41" y="105"/>
                  </a:cxn>
                  <a:cxn ang="0">
                    <a:pos x="21" y="110"/>
                  </a:cxn>
                  <a:cxn ang="0">
                    <a:pos x="20" y="98"/>
                  </a:cxn>
                  <a:cxn ang="0">
                    <a:pos x="18" y="89"/>
                  </a:cxn>
                  <a:cxn ang="0">
                    <a:pos x="36" y="85"/>
                  </a:cxn>
                  <a:cxn ang="0">
                    <a:pos x="24" y="75"/>
                  </a:cxn>
                  <a:cxn ang="0">
                    <a:pos x="22" y="69"/>
                  </a:cxn>
                  <a:cxn ang="0">
                    <a:pos x="11" y="71"/>
                  </a:cxn>
                  <a:cxn ang="0">
                    <a:pos x="11" y="62"/>
                  </a:cxn>
                </a:cxnLst>
                <a:rect l="0" t="0" r="r" b="b"/>
                <a:pathLst>
                  <a:path w="139" h="119">
                    <a:moveTo>
                      <a:pt x="11" y="62"/>
                    </a:moveTo>
                    <a:cubicBezTo>
                      <a:pt x="10" y="63"/>
                      <a:pt x="9" y="64"/>
                      <a:pt x="10" y="65"/>
                    </a:cubicBezTo>
                    <a:cubicBezTo>
                      <a:pt x="12" y="61"/>
                      <a:pt x="15" y="58"/>
                      <a:pt x="20" y="57"/>
                    </a:cubicBezTo>
                    <a:cubicBezTo>
                      <a:pt x="17" y="56"/>
                      <a:pt x="14" y="55"/>
                      <a:pt x="16" y="52"/>
                    </a:cubicBezTo>
                    <a:cubicBezTo>
                      <a:pt x="16" y="51"/>
                      <a:pt x="17" y="51"/>
                      <a:pt x="17" y="50"/>
                    </a:cubicBezTo>
                    <a:cubicBezTo>
                      <a:pt x="16" y="50"/>
                      <a:pt x="14" y="52"/>
                      <a:pt x="14" y="53"/>
                    </a:cubicBezTo>
                    <a:cubicBezTo>
                      <a:pt x="13" y="53"/>
                      <a:pt x="12" y="54"/>
                      <a:pt x="11" y="54"/>
                    </a:cubicBezTo>
                    <a:cubicBezTo>
                      <a:pt x="8" y="54"/>
                      <a:pt x="5" y="54"/>
                      <a:pt x="6" y="51"/>
                    </a:cubicBezTo>
                    <a:cubicBezTo>
                      <a:pt x="6" y="50"/>
                      <a:pt x="7" y="49"/>
                      <a:pt x="7" y="48"/>
                    </a:cubicBezTo>
                    <a:cubicBezTo>
                      <a:pt x="10" y="46"/>
                      <a:pt x="14" y="47"/>
                      <a:pt x="16" y="44"/>
                    </a:cubicBezTo>
                    <a:cubicBezTo>
                      <a:pt x="13" y="43"/>
                      <a:pt x="9" y="46"/>
                      <a:pt x="7" y="45"/>
                    </a:cubicBezTo>
                    <a:cubicBezTo>
                      <a:pt x="8" y="45"/>
                      <a:pt x="12" y="40"/>
                      <a:pt x="12" y="39"/>
                    </a:cubicBezTo>
                    <a:cubicBezTo>
                      <a:pt x="9" y="40"/>
                      <a:pt x="6" y="43"/>
                      <a:pt x="3" y="44"/>
                    </a:cubicBezTo>
                    <a:cubicBezTo>
                      <a:pt x="3" y="43"/>
                      <a:pt x="3" y="42"/>
                      <a:pt x="3" y="41"/>
                    </a:cubicBezTo>
                    <a:cubicBezTo>
                      <a:pt x="6" y="36"/>
                      <a:pt x="11" y="38"/>
                      <a:pt x="14" y="36"/>
                    </a:cubicBezTo>
                    <a:cubicBezTo>
                      <a:pt x="12" y="35"/>
                      <a:pt x="10" y="34"/>
                      <a:pt x="10" y="32"/>
                    </a:cubicBezTo>
                    <a:cubicBezTo>
                      <a:pt x="12" y="30"/>
                      <a:pt x="13" y="30"/>
                      <a:pt x="16" y="29"/>
                    </a:cubicBezTo>
                    <a:cubicBezTo>
                      <a:pt x="17" y="30"/>
                      <a:pt x="16" y="32"/>
                      <a:pt x="17" y="33"/>
                    </a:cubicBezTo>
                    <a:cubicBezTo>
                      <a:pt x="19" y="35"/>
                      <a:pt x="23" y="32"/>
                      <a:pt x="25" y="30"/>
                    </a:cubicBezTo>
                    <a:cubicBezTo>
                      <a:pt x="22" y="30"/>
                      <a:pt x="20" y="33"/>
                      <a:pt x="18" y="32"/>
                    </a:cubicBezTo>
                    <a:cubicBezTo>
                      <a:pt x="17" y="29"/>
                      <a:pt x="21" y="26"/>
                      <a:pt x="23" y="26"/>
                    </a:cubicBezTo>
                    <a:cubicBezTo>
                      <a:pt x="23" y="25"/>
                      <a:pt x="21" y="25"/>
                      <a:pt x="21" y="24"/>
                    </a:cubicBezTo>
                    <a:lnTo>
                      <a:pt x="21" y="23"/>
                    </a:lnTo>
                    <a:cubicBezTo>
                      <a:pt x="21" y="22"/>
                      <a:pt x="22" y="21"/>
                      <a:pt x="23" y="21"/>
                    </a:cubicBezTo>
                    <a:lnTo>
                      <a:pt x="26" y="20"/>
                    </a:lnTo>
                    <a:cubicBezTo>
                      <a:pt x="26" y="23"/>
                      <a:pt x="27" y="23"/>
                      <a:pt x="29" y="23"/>
                    </a:cubicBezTo>
                    <a:lnTo>
                      <a:pt x="30" y="23"/>
                    </a:lnTo>
                    <a:cubicBezTo>
                      <a:pt x="29" y="22"/>
                      <a:pt x="27" y="22"/>
                      <a:pt x="27" y="20"/>
                    </a:cubicBezTo>
                    <a:cubicBezTo>
                      <a:pt x="27" y="17"/>
                      <a:pt x="33" y="15"/>
                      <a:pt x="36" y="16"/>
                    </a:cubicBezTo>
                    <a:cubicBezTo>
                      <a:pt x="35" y="14"/>
                      <a:pt x="32" y="14"/>
                      <a:pt x="31" y="11"/>
                    </a:cubicBezTo>
                    <a:cubicBezTo>
                      <a:pt x="31" y="10"/>
                      <a:pt x="31" y="9"/>
                      <a:pt x="31" y="8"/>
                    </a:cubicBezTo>
                    <a:cubicBezTo>
                      <a:pt x="34" y="7"/>
                      <a:pt x="36" y="9"/>
                      <a:pt x="38" y="10"/>
                    </a:cubicBezTo>
                    <a:cubicBezTo>
                      <a:pt x="38" y="8"/>
                      <a:pt x="38" y="6"/>
                      <a:pt x="38" y="4"/>
                    </a:cubicBezTo>
                    <a:lnTo>
                      <a:pt x="39" y="5"/>
                    </a:lnTo>
                    <a:cubicBezTo>
                      <a:pt x="40" y="5"/>
                      <a:pt x="41" y="7"/>
                      <a:pt x="41" y="7"/>
                    </a:cubicBezTo>
                    <a:lnTo>
                      <a:pt x="42" y="7"/>
                    </a:lnTo>
                    <a:lnTo>
                      <a:pt x="42" y="6"/>
                    </a:lnTo>
                    <a:cubicBezTo>
                      <a:pt x="43" y="6"/>
                      <a:pt x="42" y="5"/>
                      <a:pt x="42" y="4"/>
                    </a:cubicBezTo>
                    <a:lnTo>
                      <a:pt x="42" y="3"/>
                    </a:lnTo>
                    <a:lnTo>
                      <a:pt x="43" y="3"/>
                    </a:lnTo>
                    <a:cubicBezTo>
                      <a:pt x="47" y="4"/>
                      <a:pt x="45" y="11"/>
                      <a:pt x="43" y="13"/>
                    </a:cubicBezTo>
                    <a:cubicBezTo>
                      <a:pt x="45" y="13"/>
                      <a:pt x="48" y="8"/>
                      <a:pt x="47" y="6"/>
                    </a:cubicBezTo>
                    <a:lnTo>
                      <a:pt x="46" y="6"/>
                    </a:lnTo>
                    <a:cubicBezTo>
                      <a:pt x="48" y="3"/>
                      <a:pt x="50" y="1"/>
                      <a:pt x="53" y="1"/>
                    </a:cubicBezTo>
                    <a:cubicBezTo>
                      <a:pt x="54" y="1"/>
                      <a:pt x="54" y="1"/>
                      <a:pt x="55" y="2"/>
                    </a:cubicBezTo>
                    <a:cubicBezTo>
                      <a:pt x="55" y="8"/>
                      <a:pt x="53" y="6"/>
                      <a:pt x="50" y="9"/>
                    </a:cubicBezTo>
                    <a:cubicBezTo>
                      <a:pt x="51" y="10"/>
                      <a:pt x="56" y="8"/>
                      <a:pt x="57" y="8"/>
                    </a:cubicBezTo>
                    <a:lnTo>
                      <a:pt x="58" y="10"/>
                    </a:lnTo>
                    <a:cubicBezTo>
                      <a:pt x="58" y="10"/>
                      <a:pt x="57" y="11"/>
                      <a:pt x="57" y="12"/>
                    </a:cubicBezTo>
                    <a:cubicBezTo>
                      <a:pt x="59" y="13"/>
                      <a:pt x="60" y="13"/>
                      <a:pt x="62" y="16"/>
                    </a:cubicBezTo>
                    <a:cubicBezTo>
                      <a:pt x="61" y="13"/>
                      <a:pt x="63" y="9"/>
                      <a:pt x="66" y="10"/>
                    </a:cubicBezTo>
                    <a:cubicBezTo>
                      <a:pt x="67" y="11"/>
                      <a:pt x="68" y="12"/>
                      <a:pt x="68" y="14"/>
                    </a:cubicBezTo>
                    <a:cubicBezTo>
                      <a:pt x="69" y="14"/>
                      <a:pt x="70" y="14"/>
                      <a:pt x="70" y="13"/>
                    </a:cubicBezTo>
                    <a:cubicBezTo>
                      <a:pt x="71" y="10"/>
                      <a:pt x="67" y="4"/>
                      <a:pt x="73" y="1"/>
                    </a:cubicBezTo>
                    <a:cubicBezTo>
                      <a:pt x="74" y="1"/>
                      <a:pt x="75" y="0"/>
                      <a:pt x="76" y="0"/>
                    </a:cubicBezTo>
                    <a:lnTo>
                      <a:pt x="77" y="1"/>
                    </a:lnTo>
                    <a:cubicBezTo>
                      <a:pt x="78" y="4"/>
                      <a:pt x="77" y="8"/>
                      <a:pt x="75" y="11"/>
                    </a:cubicBezTo>
                    <a:cubicBezTo>
                      <a:pt x="76" y="11"/>
                      <a:pt x="77" y="11"/>
                      <a:pt x="77" y="11"/>
                    </a:cubicBezTo>
                    <a:cubicBezTo>
                      <a:pt x="78" y="10"/>
                      <a:pt x="79" y="8"/>
                      <a:pt x="81" y="7"/>
                    </a:cubicBezTo>
                    <a:lnTo>
                      <a:pt x="81" y="8"/>
                    </a:lnTo>
                    <a:cubicBezTo>
                      <a:pt x="81" y="9"/>
                      <a:pt x="81" y="10"/>
                      <a:pt x="81" y="10"/>
                    </a:cubicBezTo>
                    <a:lnTo>
                      <a:pt x="81" y="11"/>
                    </a:lnTo>
                    <a:cubicBezTo>
                      <a:pt x="83" y="10"/>
                      <a:pt x="84" y="6"/>
                      <a:pt x="85" y="6"/>
                    </a:cubicBezTo>
                    <a:cubicBezTo>
                      <a:pt x="86" y="8"/>
                      <a:pt x="87" y="11"/>
                      <a:pt x="85" y="13"/>
                    </a:cubicBezTo>
                    <a:cubicBezTo>
                      <a:pt x="86" y="13"/>
                      <a:pt x="89" y="8"/>
                      <a:pt x="92" y="9"/>
                    </a:cubicBezTo>
                    <a:cubicBezTo>
                      <a:pt x="92" y="9"/>
                      <a:pt x="91" y="11"/>
                      <a:pt x="91" y="11"/>
                    </a:cubicBezTo>
                    <a:cubicBezTo>
                      <a:pt x="93" y="13"/>
                      <a:pt x="98" y="7"/>
                      <a:pt x="104" y="10"/>
                    </a:cubicBezTo>
                    <a:cubicBezTo>
                      <a:pt x="103" y="12"/>
                      <a:pt x="101" y="12"/>
                      <a:pt x="99" y="14"/>
                    </a:cubicBezTo>
                    <a:lnTo>
                      <a:pt x="100" y="14"/>
                    </a:lnTo>
                    <a:cubicBezTo>
                      <a:pt x="100" y="15"/>
                      <a:pt x="101" y="14"/>
                      <a:pt x="101" y="14"/>
                    </a:cubicBezTo>
                    <a:cubicBezTo>
                      <a:pt x="102" y="15"/>
                      <a:pt x="101" y="17"/>
                      <a:pt x="101" y="19"/>
                    </a:cubicBezTo>
                    <a:cubicBezTo>
                      <a:pt x="103" y="20"/>
                      <a:pt x="108" y="16"/>
                      <a:pt x="109" y="18"/>
                    </a:cubicBezTo>
                    <a:cubicBezTo>
                      <a:pt x="111" y="24"/>
                      <a:pt x="102" y="26"/>
                      <a:pt x="103" y="29"/>
                    </a:cubicBezTo>
                    <a:cubicBezTo>
                      <a:pt x="108" y="27"/>
                      <a:pt x="116" y="27"/>
                      <a:pt x="121" y="28"/>
                    </a:cubicBezTo>
                    <a:cubicBezTo>
                      <a:pt x="120" y="31"/>
                      <a:pt x="114" y="33"/>
                      <a:pt x="112" y="35"/>
                    </a:cubicBezTo>
                    <a:cubicBezTo>
                      <a:pt x="114" y="36"/>
                      <a:pt x="120" y="34"/>
                      <a:pt x="121" y="35"/>
                    </a:cubicBezTo>
                    <a:cubicBezTo>
                      <a:pt x="120" y="37"/>
                      <a:pt x="117" y="38"/>
                      <a:pt x="115" y="39"/>
                    </a:cubicBezTo>
                    <a:cubicBezTo>
                      <a:pt x="116" y="39"/>
                      <a:pt x="118" y="40"/>
                      <a:pt x="119" y="41"/>
                    </a:cubicBezTo>
                    <a:cubicBezTo>
                      <a:pt x="120" y="43"/>
                      <a:pt x="119" y="47"/>
                      <a:pt x="117" y="48"/>
                    </a:cubicBezTo>
                    <a:cubicBezTo>
                      <a:pt x="121" y="47"/>
                      <a:pt x="127" y="45"/>
                      <a:pt x="131" y="47"/>
                    </a:cubicBezTo>
                    <a:cubicBezTo>
                      <a:pt x="131" y="50"/>
                      <a:pt x="127" y="50"/>
                      <a:pt x="125" y="52"/>
                    </a:cubicBezTo>
                    <a:cubicBezTo>
                      <a:pt x="124" y="52"/>
                      <a:pt x="124" y="52"/>
                      <a:pt x="123" y="52"/>
                    </a:cubicBezTo>
                    <a:cubicBezTo>
                      <a:pt x="124" y="54"/>
                      <a:pt x="131" y="52"/>
                      <a:pt x="132" y="56"/>
                    </a:cubicBezTo>
                    <a:cubicBezTo>
                      <a:pt x="130" y="57"/>
                      <a:pt x="128" y="56"/>
                      <a:pt x="126" y="57"/>
                    </a:cubicBezTo>
                    <a:cubicBezTo>
                      <a:pt x="127" y="58"/>
                      <a:pt x="132" y="58"/>
                      <a:pt x="133" y="57"/>
                    </a:cubicBezTo>
                    <a:cubicBezTo>
                      <a:pt x="134" y="56"/>
                      <a:pt x="133" y="56"/>
                      <a:pt x="133" y="55"/>
                    </a:cubicBezTo>
                    <a:cubicBezTo>
                      <a:pt x="134" y="54"/>
                      <a:pt x="135" y="53"/>
                      <a:pt x="136" y="54"/>
                    </a:cubicBezTo>
                    <a:cubicBezTo>
                      <a:pt x="138" y="56"/>
                      <a:pt x="134" y="59"/>
                      <a:pt x="132" y="61"/>
                    </a:cubicBezTo>
                    <a:cubicBezTo>
                      <a:pt x="134" y="62"/>
                      <a:pt x="137" y="60"/>
                      <a:pt x="139" y="61"/>
                    </a:cubicBezTo>
                    <a:lnTo>
                      <a:pt x="139" y="62"/>
                    </a:lnTo>
                    <a:cubicBezTo>
                      <a:pt x="138" y="65"/>
                      <a:pt x="134" y="65"/>
                      <a:pt x="131" y="66"/>
                    </a:cubicBezTo>
                    <a:cubicBezTo>
                      <a:pt x="133" y="68"/>
                      <a:pt x="135" y="67"/>
                      <a:pt x="137" y="68"/>
                    </a:cubicBezTo>
                    <a:cubicBezTo>
                      <a:pt x="136" y="69"/>
                      <a:pt x="134" y="70"/>
                      <a:pt x="133" y="70"/>
                    </a:cubicBezTo>
                    <a:cubicBezTo>
                      <a:pt x="132" y="70"/>
                      <a:pt x="131" y="70"/>
                      <a:pt x="130" y="71"/>
                    </a:cubicBezTo>
                    <a:cubicBezTo>
                      <a:pt x="132" y="74"/>
                      <a:pt x="137" y="70"/>
                      <a:pt x="139" y="74"/>
                    </a:cubicBezTo>
                    <a:lnTo>
                      <a:pt x="138" y="75"/>
                    </a:lnTo>
                    <a:cubicBezTo>
                      <a:pt x="135" y="77"/>
                      <a:pt x="133" y="75"/>
                      <a:pt x="130" y="76"/>
                    </a:cubicBezTo>
                    <a:cubicBezTo>
                      <a:pt x="131" y="76"/>
                      <a:pt x="137" y="78"/>
                      <a:pt x="137" y="79"/>
                    </a:cubicBezTo>
                    <a:lnTo>
                      <a:pt x="137" y="80"/>
                    </a:lnTo>
                    <a:cubicBezTo>
                      <a:pt x="136" y="83"/>
                      <a:pt x="131" y="82"/>
                      <a:pt x="129" y="81"/>
                    </a:cubicBezTo>
                    <a:cubicBezTo>
                      <a:pt x="128" y="79"/>
                      <a:pt x="124" y="75"/>
                      <a:pt x="122" y="75"/>
                    </a:cubicBezTo>
                    <a:cubicBezTo>
                      <a:pt x="121" y="75"/>
                      <a:pt x="120" y="75"/>
                      <a:pt x="120" y="75"/>
                    </a:cubicBezTo>
                    <a:cubicBezTo>
                      <a:pt x="119" y="75"/>
                      <a:pt x="119" y="75"/>
                      <a:pt x="119" y="75"/>
                    </a:cubicBezTo>
                    <a:cubicBezTo>
                      <a:pt x="118" y="75"/>
                      <a:pt x="118" y="74"/>
                      <a:pt x="118" y="75"/>
                    </a:cubicBezTo>
                    <a:lnTo>
                      <a:pt x="117" y="75"/>
                    </a:lnTo>
                    <a:cubicBezTo>
                      <a:pt x="118" y="75"/>
                      <a:pt x="119" y="75"/>
                      <a:pt x="119" y="76"/>
                    </a:cubicBezTo>
                    <a:cubicBezTo>
                      <a:pt x="121" y="76"/>
                      <a:pt x="126" y="79"/>
                      <a:pt x="127" y="80"/>
                    </a:cubicBezTo>
                    <a:cubicBezTo>
                      <a:pt x="129" y="86"/>
                      <a:pt x="125" y="84"/>
                      <a:pt x="122" y="87"/>
                    </a:cubicBezTo>
                    <a:cubicBezTo>
                      <a:pt x="123" y="88"/>
                      <a:pt x="128" y="87"/>
                      <a:pt x="129" y="89"/>
                    </a:cubicBezTo>
                    <a:lnTo>
                      <a:pt x="129" y="90"/>
                    </a:lnTo>
                    <a:cubicBezTo>
                      <a:pt x="127" y="92"/>
                      <a:pt x="122" y="92"/>
                      <a:pt x="121" y="93"/>
                    </a:cubicBezTo>
                    <a:cubicBezTo>
                      <a:pt x="124" y="94"/>
                      <a:pt x="130" y="95"/>
                      <a:pt x="129" y="100"/>
                    </a:cubicBezTo>
                    <a:cubicBezTo>
                      <a:pt x="128" y="101"/>
                      <a:pt x="126" y="102"/>
                      <a:pt x="124" y="102"/>
                    </a:cubicBezTo>
                    <a:cubicBezTo>
                      <a:pt x="124" y="103"/>
                      <a:pt x="125" y="104"/>
                      <a:pt x="125" y="105"/>
                    </a:cubicBezTo>
                    <a:cubicBezTo>
                      <a:pt x="124" y="105"/>
                      <a:pt x="122" y="104"/>
                      <a:pt x="121" y="105"/>
                    </a:cubicBezTo>
                    <a:cubicBezTo>
                      <a:pt x="121" y="108"/>
                      <a:pt x="118" y="110"/>
                      <a:pt x="115" y="110"/>
                    </a:cubicBezTo>
                    <a:lnTo>
                      <a:pt x="116" y="110"/>
                    </a:lnTo>
                    <a:cubicBezTo>
                      <a:pt x="114" y="111"/>
                      <a:pt x="112" y="110"/>
                      <a:pt x="111" y="109"/>
                    </a:cubicBezTo>
                    <a:cubicBezTo>
                      <a:pt x="111" y="108"/>
                      <a:pt x="111" y="107"/>
                      <a:pt x="111" y="106"/>
                    </a:cubicBezTo>
                    <a:lnTo>
                      <a:pt x="111" y="105"/>
                    </a:lnTo>
                    <a:cubicBezTo>
                      <a:pt x="107" y="107"/>
                      <a:pt x="105" y="105"/>
                      <a:pt x="103" y="102"/>
                    </a:cubicBezTo>
                    <a:cubicBezTo>
                      <a:pt x="104" y="104"/>
                      <a:pt x="106" y="110"/>
                      <a:pt x="104" y="111"/>
                    </a:cubicBezTo>
                    <a:cubicBezTo>
                      <a:pt x="100" y="113"/>
                      <a:pt x="101" y="107"/>
                      <a:pt x="99" y="107"/>
                    </a:cubicBezTo>
                    <a:cubicBezTo>
                      <a:pt x="99" y="108"/>
                      <a:pt x="99" y="111"/>
                      <a:pt x="98" y="112"/>
                    </a:cubicBezTo>
                    <a:cubicBezTo>
                      <a:pt x="97" y="113"/>
                      <a:pt x="95" y="113"/>
                      <a:pt x="95" y="112"/>
                    </a:cubicBezTo>
                    <a:cubicBezTo>
                      <a:pt x="94" y="108"/>
                      <a:pt x="95" y="105"/>
                      <a:pt x="95" y="101"/>
                    </a:cubicBezTo>
                    <a:cubicBezTo>
                      <a:pt x="94" y="102"/>
                      <a:pt x="93" y="104"/>
                      <a:pt x="92" y="105"/>
                    </a:cubicBezTo>
                    <a:cubicBezTo>
                      <a:pt x="89" y="108"/>
                      <a:pt x="85" y="109"/>
                      <a:pt x="82" y="106"/>
                    </a:cubicBezTo>
                    <a:lnTo>
                      <a:pt x="83" y="105"/>
                    </a:lnTo>
                    <a:lnTo>
                      <a:pt x="83" y="104"/>
                    </a:lnTo>
                    <a:cubicBezTo>
                      <a:pt x="81" y="102"/>
                      <a:pt x="78" y="101"/>
                      <a:pt x="76" y="101"/>
                    </a:cubicBezTo>
                    <a:cubicBezTo>
                      <a:pt x="79" y="95"/>
                      <a:pt x="86" y="93"/>
                      <a:pt x="91" y="88"/>
                    </a:cubicBezTo>
                    <a:cubicBezTo>
                      <a:pt x="93" y="89"/>
                      <a:pt x="94" y="90"/>
                      <a:pt x="96" y="88"/>
                    </a:cubicBezTo>
                    <a:cubicBezTo>
                      <a:pt x="95" y="88"/>
                      <a:pt x="92" y="87"/>
                      <a:pt x="91" y="87"/>
                    </a:cubicBezTo>
                    <a:lnTo>
                      <a:pt x="91" y="86"/>
                    </a:lnTo>
                    <a:cubicBezTo>
                      <a:pt x="90" y="85"/>
                      <a:pt x="92" y="82"/>
                      <a:pt x="94" y="81"/>
                    </a:cubicBezTo>
                    <a:cubicBezTo>
                      <a:pt x="91" y="81"/>
                      <a:pt x="89" y="81"/>
                      <a:pt x="87" y="80"/>
                    </a:cubicBezTo>
                    <a:cubicBezTo>
                      <a:pt x="86" y="79"/>
                      <a:pt x="86" y="79"/>
                      <a:pt x="86" y="78"/>
                    </a:cubicBezTo>
                    <a:lnTo>
                      <a:pt x="85" y="77"/>
                    </a:lnTo>
                    <a:lnTo>
                      <a:pt x="84" y="78"/>
                    </a:lnTo>
                    <a:cubicBezTo>
                      <a:pt x="84" y="78"/>
                      <a:pt x="84" y="79"/>
                      <a:pt x="85" y="79"/>
                    </a:cubicBezTo>
                    <a:lnTo>
                      <a:pt x="85" y="80"/>
                    </a:lnTo>
                    <a:cubicBezTo>
                      <a:pt x="83" y="83"/>
                      <a:pt x="77" y="87"/>
                      <a:pt x="73" y="88"/>
                    </a:cubicBezTo>
                    <a:cubicBezTo>
                      <a:pt x="68" y="85"/>
                      <a:pt x="65" y="80"/>
                      <a:pt x="65" y="75"/>
                    </a:cubicBezTo>
                    <a:cubicBezTo>
                      <a:pt x="66" y="75"/>
                      <a:pt x="67" y="74"/>
                      <a:pt x="68" y="74"/>
                    </a:cubicBezTo>
                    <a:cubicBezTo>
                      <a:pt x="63" y="74"/>
                      <a:pt x="65" y="72"/>
                      <a:pt x="65" y="69"/>
                    </a:cubicBezTo>
                    <a:cubicBezTo>
                      <a:pt x="61" y="71"/>
                      <a:pt x="58" y="73"/>
                      <a:pt x="54" y="72"/>
                    </a:cubicBezTo>
                    <a:cubicBezTo>
                      <a:pt x="54" y="72"/>
                      <a:pt x="54" y="71"/>
                      <a:pt x="53" y="70"/>
                    </a:cubicBezTo>
                    <a:cubicBezTo>
                      <a:pt x="53" y="75"/>
                      <a:pt x="49" y="76"/>
                      <a:pt x="46" y="77"/>
                    </a:cubicBezTo>
                    <a:cubicBezTo>
                      <a:pt x="48" y="78"/>
                      <a:pt x="50" y="76"/>
                      <a:pt x="52" y="77"/>
                    </a:cubicBezTo>
                    <a:cubicBezTo>
                      <a:pt x="56" y="78"/>
                      <a:pt x="55" y="89"/>
                      <a:pt x="55" y="92"/>
                    </a:cubicBezTo>
                    <a:cubicBezTo>
                      <a:pt x="55" y="92"/>
                      <a:pt x="53" y="91"/>
                      <a:pt x="52" y="91"/>
                    </a:cubicBezTo>
                    <a:cubicBezTo>
                      <a:pt x="51" y="88"/>
                      <a:pt x="45" y="88"/>
                      <a:pt x="43" y="90"/>
                    </a:cubicBezTo>
                    <a:cubicBezTo>
                      <a:pt x="44" y="90"/>
                      <a:pt x="49" y="89"/>
                      <a:pt x="50" y="91"/>
                    </a:cubicBezTo>
                    <a:cubicBezTo>
                      <a:pt x="50" y="91"/>
                      <a:pt x="47" y="94"/>
                      <a:pt x="46" y="95"/>
                    </a:cubicBezTo>
                    <a:cubicBezTo>
                      <a:pt x="51" y="94"/>
                      <a:pt x="52" y="91"/>
                      <a:pt x="56" y="96"/>
                    </a:cubicBezTo>
                    <a:cubicBezTo>
                      <a:pt x="57" y="96"/>
                      <a:pt x="59" y="99"/>
                      <a:pt x="59" y="99"/>
                    </a:cubicBezTo>
                    <a:cubicBezTo>
                      <a:pt x="61" y="98"/>
                      <a:pt x="67" y="98"/>
                      <a:pt x="68" y="99"/>
                    </a:cubicBezTo>
                    <a:cubicBezTo>
                      <a:pt x="68" y="101"/>
                      <a:pt x="66" y="102"/>
                      <a:pt x="65" y="104"/>
                    </a:cubicBezTo>
                    <a:cubicBezTo>
                      <a:pt x="71" y="101"/>
                      <a:pt x="75" y="100"/>
                      <a:pt x="81" y="104"/>
                    </a:cubicBezTo>
                    <a:lnTo>
                      <a:pt x="80" y="104"/>
                    </a:lnTo>
                    <a:cubicBezTo>
                      <a:pt x="79" y="106"/>
                      <a:pt x="82" y="109"/>
                      <a:pt x="81" y="112"/>
                    </a:cubicBezTo>
                    <a:cubicBezTo>
                      <a:pt x="79" y="117"/>
                      <a:pt x="74" y="115"/>
                      <a:pt x="73" y="115"/>
                    </a:cubicBezTo>
                    <a:cubicBezTo>
                      <a:pt x="72" y="116"/>
                      <a:pt x="73" y="118"/>
                      <a:pt x="69" y="118"/>
                    </a:cubicBezTo>
                    <a:cubicBezTo>
                      <a:pt x="68" y="117"/>
                      <a:pt x="67" y="115"/>
                      <a:pt x="66" y="114"/>
                    </a:cubicBezTo>
                    <a:cubicBezTo>
                      <a:pt x="63" y="118"/>
                      <a:pt x="58" y="119"/>
                      <a:pt x="54" y="117"/>
                    </a:cubicBezTo>
                    <a:cubicBezTo>
                      <a:pt x="53" y="116"/>
                      <a:pt x="53" y="115"/>
                      <a:pt x="52" y="114"/>
                    </a:cubicBezTo>
                    <a:cubicBezTo>
                      <a:pt x="52" y="113"/>
                      <a:pt x="53" y="112"/>
                      <a:pt x="52" y="111"/>
                    </a:cubicBezTo>
                    <a:cubicBezTo>
                      <a:pt x="51" y="115"/>
                      <a:pt x="45" y="119"/>
                      <a:pt x="43" y="113"/>
                    </a:cubicBezTo>
                    <a:lnTo>
                      <a:pt x="42" y="113"/>
                    </a:lnTo>
                    <a:cubicBezTo>
                      <a:pt x="41" y="114"/>
                      <a:pt x="39" y="116"/>
                      <a:pt x="37" y="117"/>
                    </a:cubicBezTo>
                    <a:cubicBezTo>
                      <a:pt x="35" y="112"/>
                      <a:pt x="40" y="109"/>
                      <a:pt x="41" y="105"/>
                    </a:cubicBezTo>
                    <a:cubicBezTo>
                      <a:pt x="38" y="105"/>
                      <a:pt x="34" y="110"/>
                      <a:pt x="31" y="106"/>
                    </a:cubicBezTo>
                    <a:cubicBezTo>
                      <a:pt x="31" y="104"/>
                      <a:pt x="31" y="103"/>
                      <a:pt x="30" y="103"/>
                    </a:cubicBezTo>
                    <a:lnTo>
                      <a:pt x="29" y="103"/>
                    </a:lnTo>
                    <a:cubicBezTo>
                      <a:pt x="29" y="106"/>
                      <a:pt x="24" y="110"/>
                      <a:pt x="21" y="110"/>
                    </a:cubicBezTo>
                    <a:cubicBezTo>
                      <a:pt x="20" y="109"/>
                      <a:pt x="20" y="109"/>
                      <a:pt x="19" y="108"/>
                    </a:cubicBezTo>
                    <a:lnTo>
                      <a:pt x="20" y="107"/>
                    </a:lnTo>
                    <a:cubicBezTo>
                      <a:pt x="18" y="107"/>
                      <a:pt x="10" y="111"/>
                      <a:pt x="9" y="108"/>
                    </a:cubicBezTo>
                    <a:cubicBezTo>
                      <a:pt x="10" y="102"/>
                      <a:pt x="15" y="99"/>
                      <a:pt x="20" y="98"/>
                    </a:cubicBezTo>
                    <a:lnTo>
                      <a:pt x="20" y="97"/>
                    </a:lnTo>
                    <a:cubicBezTo>
                      <a:pt x="19" y="97"/>
                      <a:pt x="17" y="96"/>
                      <a:pt x="16" y="97"/>
                    </a:cubicBezTo>
                    <a:cubicBezTo>
                      <a:pt x="15" y="91"/>
                      <a:pt x="21" y="91"/>
                      <a:pt x="22" y="90"/>
                    </a:cubicBezTo>
                    <a:cubicBezTo>
                      <a:pt x="21" y="89"/>
                      <a:pt x="19" y="89"/>
                      <a:pt x="18" y="89"/>
                    </a:cubicBezTo>
                    <a:cubicBezTo>
                      <a:pt x="19" y="87"/>
                      <a:pt x="22" y="84"/>
                      <a:pt x="24" y="84"/>
                    </a:cubicBezTo>
                    <a:cubicBezTo>
                      <a:pt x="26" y="83"/>
                      <a:pt x="26" y="84"/>
                      <a:pt x="28" y="84"/>
                    </a:cubicBezTo>
                    <a:cubicBezTo>
                      <a:pt x="28" y="84"/>
                      <a:pt x="28" y="85"/>
                      <a:pt x="29" y="85"/>
                    </a:cubicBezTo>
                    <a:cubicBezTo>
                      <a:pt x="31" y="89"/>
                      <a:pt x="36" y="86"/>
                      <a:pt x="36" y="85"/>
                    </a:cubicBezTo>
                    <a:cubicBezTo>
                      <a:pt x="33" y="85"/>
                      <a:pt x="32" y="88"/>
                      <a:pt x="29" y="84"/>
                    </a:cubicBezTo>
                    <a:lnTo>
                      <a:pt x="30" y="83"/>
                    </a:lnTo>
                    <a:cubicBezTo>
                      <a:pt x="27" y="82"/>
                      <a:pt x="25" y="83"/>
                      <a:pt x="23" y="81"/>
                    </a:cubicBezTo>
                    <a:cubicBezTo>
                      <a:pt x="23" y="79"/>
                      <a:pt x="24" y="75"/>
                      <a:pt x="24" y="75"/>
                    </a:cubicBezTo>
                    <a:cubicBezTo>
                      <a:pt x="22" y="77"/>
                      <a:pt x="19" y="81"/>
                      <a:pt x="16" y="80"/>
                    </a:cubicBezTo>
                    <a:cubicBezTo>
                      <a:pt x="14" y="82"/>
                      <a:pt x="12" y="82"/>
                      <a:pt x="10" y="82"/>
                    </a:cubicBezTo>
                    <a:cubicBezTo>
                      <a:pt x="11" y="79"/>
                      <a:pt x="12" y="76"/>
                      <a:pt x="15" y="74"/>
                    </a:cubicBezTo>
                    <a:cubicBezTo>
                      <a:pt x="18" y="75"/>
                      <a:pt x="23" y="72"/>
                      <a:pt x="22" y="69"/>
                    </a:cubicBezTo>
                    <a:cubicBezTo>
                      <a:pt x="22" y="69"/>
                      <a:pt x="22" y="68"/>
                      <a:pt x="21" y="68"/>
                    </a:cubicBezTo>
                    <a:cubicBezTo>
                      <a:pt x="21" y="70"/>
                      <a:pt x="18" y="73"/>
                      <a:pt x="16" y="73"/>
                    </a:cubicBezTo>
                    <a:cubicBezTo>
                      <a:pt x="15" y="72"/>
                      <a:pt x="13" y="71"/>
                      <a:pt x="12" y="70"/>
                    </a:cubicBezTo>
                    <a:cubicBezTo>
                      <a:pt x="12" y="71"/>
                      <a:pt x="11" y="71"/>
                      <a:pt x="11" y="71"/>
                    </a:cubicBezTo>
                    <a:cubicBezTo>
                      <a:pt x="8" y="72"/>
                      <a:pt x="6" y="74"/>
                      <a:pt x="3" y="74"/>
                    </a:cubicBezTo>
                    <a:cubicBezTo>
                      <a:pt x="3" y="71"/>
                      <a:pt x="7" y="68"/>
                      <a:pt x="9" y="67"/>
                    </a:cubicBezTo>
                    <a:cubicBezTo>
                      <a:pt x="7" y="67"/>
                      <a:pt x="3" y="67"/>
                      <a:pt x="2" y="65"/>
                    </a:cubicBezTo>
                    <a:cubicBezTo>
                      <a:pt x="0" y="62"/>
                      <a:pt x="8" y="60"/>
                      <a:pt x="11" y="62"/>
                    </a:cubicBezTo>
                  </a:path>
                </a:pathLst>
              </a:custGeom>
              <a:solidFill>
                <a:srgbClr val="40A04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4129" name="Freeform 33"/>
            <p:cNvSpPr>
              <a:spLocks/>
            </p:cNvSpPr>
            <p:nvPr/>
          </p:nvSpPr>
          <p:spPr bwMode="auto">
            <a:xfrm>
              <a:off x="6327" y="5969"/>
              <a:ext cx="1137" cy="931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2" y="0"/>
                </a:cxn>
                <a:cxn ang="0">
                  <a:pos x="31" y="22"/>
                </a:cxn>
                <a:cxn ang="0">
                  <a:pos x="22" y="28"/>
                </a:cxn>
                <a:cxn ang="0">
                  <a:pos x="3" y="31"/>
                </a:cxn>
                <a:cxn ang="0">
                  <a:pos x="0" y="30"/>
                </a:cxn>
                <a:cxn ang="0">
                  <a:pos x="15" y="27"/>
                </a:cxn>
                <a:cxn ang="0">
                  <a:pos x="21" y="23"/>
                </a:cxn>
                <a:cxn ang="0">
                  <a:pos x="29" y="18"/>
                </a:cxn>
                <a:cxn ang="0">
                  <a:pos x="30" y="0"/>
                </a:cxn>
              </a:cxnLst>
              <a:rect l="0" t="0" r="r" b="b"/>
              <a:pathLst>
                <a:path w="34" h="31">
                  <a:moveTo>
                    <a:pt x="30" y="0"/>
                  </a:moveTo>
                  <a:lnTo>
                    <a:pt x="32" y="0"/>
                  </a:lnTo>
                  <a:cubicBezTo>
                    <a:pt x="34" y="7"/>
                    <a:pt x="34" y="16"/>
                    <a:pt x="31" y="22"/>
                  </a:cubicBezTo>
                  <a:cubicBezTo>
                    <a:pt x="28" y="24"/>
                    <a:pt x="25" y="27"/>
                    <a:pt x="22" y="28"/>
                  </a:cubicBezTo>
                  <a:cubicBezTo>
                    <a:pt x="20" y="30"/>
                    <a:pt x="8" y="29"/>
                    <a:pt x="3" y="31"/>
                  </a:cubicBezTo>
                  <a:lnTo>
                    <a:pt x="0" y="30"/>
                  </a:lnTo>
                  <a:cubicBezTo>
                    <a:pt x="2" y="30"/>
                    <a:pt x="13" y="28"/>
                    <a:pt x="15" y="27"/>
                  </a:cubicBezTo>
                  <a:cubicBezTo>
                    <a:pt x="17" y="26"/>
                    <a:pt x="19" y="24"/>
                    <a:pt x="21" y="23"/>
                  </a:cubicBezTo>
                  <a:cubicBezTo>
                    <a:pt x="25" y="22"/>
                    <a:pt x="26" y="23"/>
                    <a:pt x="29" y="18"/>
                  </a:cubicBezTo>
                  <a:cubicBezTo>
                    <a:pt x="32" y="13"/>
                    <a:pt x="31" y="6"/>
                    <a:pt x="30" y="0"/>
                  </a:cubicBezTo>
                </a:path>
              </a:pathLst>
            </a:custGeom>
            <a:solidFill>
              <a:srgbClr val="7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auto">
            <a:xfrm>
              <a:off x="6628" y="5908"/>
              <a:ext cx="2075" cy="1263"/>
            </a:xfrm>
            <a:custGeom>
              <a:avLst/>
              <a:gdLst/>
              <a:ahLst/>
              <a:cxnLst>
                <a:cxn ang="0">
                  <a:pos x="14" y="34"/>
                </a:cxn>
                <a:cxn ang="0">
                  <a:pos x="14" y="32"/>
                </a:cxn>
                <a:cxn ang="0">
                  <a:pos x="25" y="25"/>
                </a:cxn>
                <a:cxn ang="0">
                  <a:pos x="24" y="25"/>
                </a:cxn>
                <a:cxn ang="0">
                  <a:pos x="25" y="24"/>
                </a:cxn>
                <a:cxn ang="0">
                  <a:pos x="24" y="24"/>
                </a:cxn>
                <a:cxn ang="0">
                  <a:pos x="25" y="2"/>
                </a:cxn>
                <a:cxn ang="0">
                  <a:pos x="28" y="0"/>
                </a:cxn>
                <a:cxn ang="0">
                  <a:pos x="34" y="2"/>
                </a:cxn>
                <a:cxn ang="0">
                  <a:pos x="40" y="20"/>
                </a:cxn>
                <a:cxn ang="0">
                  <a:pos x="39" y="20"/>
                </a:cxn>
                <a:cxn ang="0">
                  <a:pos x="49" y="25"/>
                </a:cxn>
                <a:cxn ang="0">
                  <a:pos x="62" y="30"/>
                </a:cxn>
                <a:cxn ang="0">
                  <a:pos x="48" y="27"/>
                </a:cxn>
                <a:cxn ang="0">
                  <a:pos x="47" y="28"/>
                </a:cxn>
                <a:cxn ang="0">
                  <a:pos x="45" y="26"/>
                </a:cxn>
                <a:cxn ang="0">
                  <a:pos x="44" y="27"/>
                </a:cxn>
                <a:cxn ang="0">
                  <a:pos x="57" y="35"/>
                </a:cxn>
                <a:cxn ang="0">
                  <a:pos x="61" y="40"/>
                </a:cxn>
                <a:cxn ang="0">
                  <a:pos x="51" y="36"/>
                </a:cxn>
                <a:cxn ang="0">
                  <a:pos x="41" y="32"/>
                </a:cxn>
                <a:cxn ang="0">
                  <a:pos x="34" y="25"/>
                </a:cxn>
                <a:cxn ang="0">
                  <a:pos x="34" y="26"/>
                </a:cxn>
                <a:cxn ang="0">
                  <a:pos x="36" y="30"/>
                </a:cxn>
                <a:cxn ang="0">
                  <a:pos x="30" y="30"/>
                </a:cxn>
                <a:cxn ang="0">
                  <a:pos x="31" y="28"/>
                </a:cxn>
                <a:cxn ang="0">
                  <a:pos x="30" y="13"/>
                </a:cxn>
                <a:cxn ang="0">
                  <a:pos x="29" y="13"/>
                </a:cxn>
                <a:cxn ang="0">
                  <a:pos x="30" y="28"/>
                </a:cxn>
                <a:cxn ang="0">
                  <a:pos x="25" y="32"/>
                </a:cxn>
                <a:cxn ang="0">
                  <a:pos x="15" y="37"/>
                </a:cxn>
                <a:cxn ang="0">
                  <a:pos x="11" y="37"/>
                </a:cxn>
                <a:cxn ang="0">
                  <a:pos x="10" y="38"/>
                </a:cxn>
                <a:cxn ang="0">
                  <a:pos x="3" y="41"/>
                </a:cxn>
                <a:cxn ang="0">
                  <a:pos x="0" y="42"/>
                </a:cxn>
                <a:cxn ang="0">
                  <a:pos x="14" y="34"/>
                </a:cxn>
              </a:cxnLst>
              <a:rect l="0" t="0" r="r" b="b"/>
              <a:pathLst>
                <a:path w="62" h="42">
                  <a:moveTo>
                    <a:pt x="14" y="34"/>
                  </a:moveTo>
                  <a:cubicBezTo>
                    <a:pt x="14" y="34"/>
                    <a:pt x="14" y="32"/>
                    <a:pt x="14" y="32"/>
                  </a:cubicBezTo>
                  <a:cubicBezTo>
                    <a:pt x="17" y="29"/>
                    <a:pt x="22" y="27"/>
                    <a:pt x="25" y="25"/>
                  </a:cubicBezTo>
                  <a:lnTo>
                    <a:pt x="24" y="25"/>
                  </a:lnTo>
                  <a:lnTo>
                    <a:pt x="25" y="24"/>
                  </a:lnTo>
                  <a:lnTo>
                    <a:pt x="24" y="24"/>
                  </a:lnTo>
                  <a:cubicBezTo>
                    <a:pt x="26" y="18"/>
                    <a:pt x="26" y="8"/>
                    <a:pt x="25" y="2"/>
                  </a:cubicBezTo>
                  <a:lnTo>
                    <a:pt x="28" y="0"/>
                  </a:lnTo>
                  <a:cubicBezTo>
                    <a:pt x="29" y="2"/>
                    <a:pt x="32" y="2"/>
                    <a:pt x="34" y="2"/>
                  </a:cubicBezTo>
                  <a:cubicBezTo>
                    <a:pt x="35" y="8"/>
                    <a:pt x="36" y="15"/>
                    <a:pt x="40" y="20"/>
                  </a:cubicBezTo>
                  <a:lnTo>
                    <a:pt x="39" y="20"/>
                  </a:lnTo>
                  <a:cubicBezTo>
                    <a:pt x="38" y="24"/>
                    <a:pt x="46" y="25"/>
                    <a:pt x="49" y="25"/>
                  </a:cubicBezTo>
                  <a:cubicBezTo>
                    <a:pt x="54" y="30"/>
                    <a:pt x="57" y="27"/>
                    <a:pt x="62" y="30"/>
                  </a:cubicBezTo>
                  <a:cubicBezTo>
                    <a:pt x="57" y="29"/>
                    <a:pt x="52" y="30"/>
                    <a:pt x="48" y="27"/>
                  </a:cubicBezTo>
                  <a:lnTo>
                    <a:pt x="47" y="28"/>
                  </a:lnTo>
                  <a:cubicBezTo>
                    <a:pt x="46" y="28"/>
                    <a:pt x="46" y="27"/>
                    <a:pt x="45" y="26"/>
                  </a:cubicBezTo>
                  <a:cubicBezTo>
                    <a:pt x="45" y="26"/>
                    <a:pt x="44" y="27"/>
                    <a:pt x="44" y="27"/>
                  </a:cubicBezTo>
                  <a:cubicBezTo>
                    <a:pt x="47" y="31"/>
                    <a:pt x="53" y="32"/>
                    <a:pt x="57" y="35"/>
                  </a:cubicBezTo>
                  <a:cubicBezTo>
                    <a:pt x="58" y="36"/>
                    <a:pt x="60" y="38"/>
                    <a:pt x="61" y="40"/>
                  </a:cubicBezTo>
                  <a:cubicBezTo>
                    <a:pt x="58" y="38"/>
                    <a:pt x="55" y="35"/>
                    <a:pt x="51" y="36"/>
                  </a:cubicBezTo>
                  <a:cubicBezTo>
                    <a:pt x="48" y="33"/>
                    <a:pt x="44" y="33"/>
                    <a:pt x="41" y="32"/>
                  </a:cubicBezTo>
                  <a:cubicBezTo>
                    <a:pt x="37" y="31"/>
                    <a:pt x="36" y="28"/>
                    <a:pt x="34" y="25"/>
                  </a:cubicBezTo>
                  <a:cubicBezTo>
                    <a:pt x="34" y="25"/>
                    <a:pt x="34" y="25"/>
                    <a:pt x="34" y="26"/>
                  </a:cubicBezTo>
                  <a:cubicBezTo>
                    <a:pt x="34" y="27"/>
                    <a:pt x="35" y="29"/>
                    <a:pt x="36" y="30"/>
                  </a:cubicBezTo>
                  <a:cubicBezTo>
                    <a:pt x="35" y="30"/>
                    <a:pt x="31" y="30"/>
                    <a:pt x="30" y="30"/>
                  </a:cubicBezTo>
                  <a:cubicBezTo>
                    <a:pt x="30" y="30"/>
                    <a:pt x="31" y="29"/>
                    <a:pt x="31" y="28"/>
                  </a:cubicBezTo>
                  <a:cubicBezTo>
                    <a:pt x="32" y="26"/>
                    <a:pt x="33" y="14"/>
                    <a:pt x="30" y="13"/>
                  </a:cubicBezTo>
                  <a:lnTo>
                    <a:pt x="29" y="13"/>
                  </a:lnTo>
                  <a:cubicBezTo>
                    <a:pt x="31" y="18"/>
                    <a:pt x="31" y="24"/>
                    <a:pt x="30" y="28"/>
                  </a:cubicBezTo>
                  <a:lnTo>
                    <a:pt x="25" y="32"/>
                  </a:lnTo>
                  <a:cubicBezTo>
                    <a:pt x="21" y="32"/>
                    <a:pt x="19" y="35"/>
                    <a:pt x="15" y="37"/>
                  </a:cubicBezTo>
                  <a:cubicBezTo>
                    <a:pt x="14" y="37"/>
                    <a:pt x="13" y="37"/>
                    <a:pt x="11" y="37"/>
                  </a:cubicBezTo>
                  <a:cubicBezTo>
                    <a:pt x="11" y="37"/>
                    <a:pt x="10" y="38"/>
                    <a:pt x="10" y="38"/>
                  </a:cubicBezTo>
                  <a:cubicBezTo>
                    <a:pt x="7" y="39"/>
                    <a:pt x="5" y="41"/>
                    <a:pt x="3" y="41"/>
                  </a:cubicBezTo>
                  <a:cubicBezTo>
                    <a:pt x="2" y="41"/>
                    <a:pt x="1" y="42"/>
                    <a:pt x="0" y="42"/>
                  </a:cubicBezTo>
                  <a:cubicBezTo>
                    <a:pt x="5" y="39"/>
                    <a:pt x="10" y="37"/>
                    <a:pt x="14" y="34"/>
                  </a:cubicBezTo>
                </a:path>
              </a:pathLst>
            </a:custGeom>
            <a:solidFill>
              <a:srgbClr val="BF3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auto">
            <a:xfrm>
              <a:off x="7097" y="4557"/>
              <a:ext cx="1272" cy="841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0" y="0"/>
                </a:cxn>
                <a:cxn ang="0">
                  <a:pos x="12" y="9"/>
                </a:cxn>
                <a:cxn ang="0">
                  <a:pos x="21" y="17"/>
                </a:cxn>
                <a:cxn ang="0">
                  <a:pos x="27" y="15"/>
                </a:cxn>
                <a:cxn ang="0">
                  <a:pos x="34" y="9"/>
                </a:cxn>
                <a:cxn ang="0">
                  <a:pos x="38" y="11"/>
                </a:cxn>
                <a:cxn ang="0">
                  <a:pos x="38" y="15"/>
                </a:cxn>
                <a:cxn ang="0">
                  <a:pos x="22" y="28"/>
                </a:cxn>
                <a:cxn ang="0">
                  <a:pos x="18" y="28"/>
                </a:cxn>
                <a:cxn ang="0">
                  <a:pos x="18" y="27"/>
                </a:cxn>
                <a:cxn ang="0">
                  <a:pos x="9" y="25"/>
                </a:cxn>
                <a:cxn ang="0">
                  <a:pos x="5" y="20"/>
                </a:cxn>
                <a:cxn ang="0">
                  <a:pos x="5" y="16"/>
                </a:cxn>
                <a:cxn ang="0">
                  <a:pos x="4" y="7"/>
                </a:cxn>
                <a:cxn ang="0">
                  <a:pos x="0" y="4"/>
                </a:cxn>
                <a:cxn ang="0">
                  <a:pos x="1" y="1"/>
                </a:cxn>
              </a:cxnLst>
              <a:rect l="0" t="0" r="r" b="b"/>
              <a:pathLst>
                <a:path w="38" h="28">
                  <a:moveTo>
                    <a:pt x="1" y="1"/>
                  </a:moveTo>
                  <a:cubicBezTo>
                    <a:pt x="4" y="3"/>
                    <a:pt x="8" y="2"/>
                    <a:pt x="10" y="0"/>
                  </a:cubicBezTo>
                  <a:cubicBezTo>
                    <a:pt x="12" y="2"/>
                    <a:pt x="11" y="6"/>
                    <a:pt x="12" y="9"/>
                  </a:cubicBezTo>
                  <a:cubicBezTo>
                    <a:pt x="13" y="11"/>
                    <a:pt x="18" y="16"/>
                    <a:pt x="21" y="17"/>
                  </a:cubicBezTo>
                  <a:cubicBezTo>
                    <a:pt x="23" y="18"/>
                    <a:pt x="26" y="17"/>
                    <a:pt x="27" y="15"/>
                  </a:cubicBezTo>
                  <a:cubicBezTo>
                    <a:pt x="29" y="13"/>
                    <a:pt x="31" y="11"/>
                    <a:pt x="34" y="9"/>
                  </a:cubicBezTo>
                  <a:cubicBezTo>
                    <a:pt x="35" y="11"/>
                    <a:pt x="37" y="10"/>
                    <a:pt x="38" y="11"/>
                  </a:cubicBezTo>
                  <a:cubicBezTo>
                    <a:pt x="38" y="12"/>
                    <a:pt x="37" y="13"/>
                    <a:pt x="38" y="15"/>
                  </a:cubicBezTo>
                  <a:cubicBezTo>
                    <a:pt x="33" y="20"/>
                    <a:pt x="25" y="22"/>
                    <a:pt x="22" y="28"/>
                  </a:cubicBezTo>
                  <a:lnTo>
                    <a:pt x="18" y="28"/>
                  </a:lnTo>
                  <a:lnTo>
                    <a:pt x="18" y="27"/>
                  </a:lnTo>
                  <a:cubicBezTo>
                    <a:pt x="16" y="24"/>
                    <a:pt x="12" y="24"/>
                    <a:pt x="9" y="25"/>
                  </a:cubicBezTo>
                  <a:cubicBezTo>
                    <a:pt x="8" y="23"/>
                    <a:pt x="5" y="22"/>
                    <a:pt x="5" y="20"/>
                  </a:cubicBezTo>
                  <a:cubicBezTo>
                    <a:pt x="5" y="19"/>
                    <a:pt x="5" y="17"/>
                    <a:pt x="5" y="16"/>
                  </a:cubicBezTo>
                  <a:cubicBezTo>
                    <a:pt x="5" y="13"/>
                    <a:pt x="4" y="10"/>
                    <a:pt x="4" y="7"/>
                  </a:cubicBezTo>
                  <a:cubicBezTo>
                    <a:pt x="4" y="6"/>
                    <a:pt x="2" y="4"/>
                    <a:pt x="0" y="4"/>
                  </a:cubicBezTo>
                  <a:lnTo>
                    <a:pt x="1" y="1"/>
                  </a:lnTo>
                </a:path>
              </a:pathLst>
            </a:custGeom>
            <a:solidFill>
              <a:srgbClr val="BF3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auto">
            <a:xfrm>
              <a:off x="7298" y="4827"/>
              <a:ext cx="100" cy="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3" y="15"/>
                </a:cxn>
                <a:cxn ang="0">
                  <a:pos x="0" y="0"/>
                </a:cxn>
              </a:cxnLst>
              <a:rect l="0" t="0" r="r" b="b"/>
              <a:pathLst>
                <a:path w="3" h="15">
                  <a:moveTo>
                    <a:pt x="0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ubicBezTo>
                    <a:pt x="1" y="6"/>
                    <a:pt x="3" y="10"/>
                    <a:pt x="3" y="15"/>
                  </a:cubicBezTo>
                  <a:cubicBezTo>
                    <a:pt x="1" y="14"/>
                    <a:pt x="0" y="2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auto">
            <a:xfrm>
              <a:off x="7432" y="5007"/>
              <a:ext cx="267" cy="18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3"/>
                </a:cxn>
                <a:cxn ang="0">
                  <a:pos x="8" y="5"/>
                </a:cxn>
                <a:cxn ang="0">
                  <a:pos x="7" y="5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8" h="6">
                  <a:moveTo>
                    <a:pt x="2" y="0"/>
                  </a:moveTo>
                  <a:cubicBezTo>
                    <a:pt x="3" y="1"/>
                    <a:pt x="3" y="2"/>
                    <a:pt x="3" y="3"/>
                  </a:cubicBezTo>
                  <a:cubicBezTo>
                    <a:pt x="5" y="5"/>
                    <a:pt x="7" y="4"/>
                    <a:pt x="8" y="5"/>
                  </a:cubicBezTo>
                  <a:lnTo>
                    <a:pt x="7" y="5"/>
                  </a:lnTo>
                  <a:cubicBezTo>
                    <a:pt x="4" y="6"/>
                    <a:pt x="0" y="3"/>
                    <a:pt x="1" y="0"/>
                  </a:cubicBez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auto">
            <a:xfrm>
              <a:off x="7732" y="5037"/>
              <a:ext cx="435" cy="2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" y="9"/>
                </a:cxn>
                <a:cxn ang="0">
                  <a:pos x="0" y="8"/>
                </a:cxn>
                <a:cxn ang="0">
                  <a:pos x="12" y="0"/>
                </a:cxn>
              </a:cxnLst>
              <a:rect l="0" t="0" r="r" b="b"/>
              <a:pathLst>
                <a:path w="13" h="9">
                  <a:moveTo>
                    <a:pt x="12" y="0"/>
                  </a:moveTo>
                  <a:cubicBezTo>
                    <a:pt x="13" y="2"/>
                    <a:pt x="3" y="5"/>
                    <a:pt x="1" y="9"/>
                  </a:cubicBezTo>
                  <a:lnTo>
                    <a:pt x="0" y="8"/>
                  </a:lnTo>
                  <a:cubicBezTo>
                    <a:pt x="1" y="5"/>
                    <a:pt x="9" y="2"/>
                    <a:pt x="12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auto">
            <a:xfrm>
              <a:off x="8536" y="4947"/>
              <a:ext cx="770" cy="571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23" y="4"/>
                </a:cxn>
                <a:cxn ang="0">
                  <a:pos x="17" y="7"/>
                </a:cxn>
                <a:cxn ang="0">
                  <a:pos x="22" y="12"/>
                </a:cxn>
                <a:cxn ang="0">
                  <a:pos x="22" y="13"/>
                </a:cxn>
                <a:cxn ang="0">
                  <a:pos x="15" y="15"/>
                </a:cxn>
                <a:cxn ang="0">
                  <a:pos x="5" y="17"/>
                </a:cxn>
                <a:cxn ang="0">
                  <a:pos x="8" y="10"/>
                </a:cxn>
                <a:cxn ang="0">
                  <a:pos x="0" y="8"/>
                </a:cxn>
                <a:cxn ang="0">
                  <a:pos x="12" y="1"/>
                </a:cxn>
                <a:cxn ang="0">
                  <a:pos x="22" y="3"/>
                </a:cxn>
              </a:cxnLst>
              <a:rect l="0" t="0" r="r" b="b"/>
              <a:pathLst>
                <a:path w="23" h="19">
                  <a:moveTo>
                    <a:pt x="22" y="3"/>
                  </a:moveTo>
                  <a:lnTo>
                    <a:pt x="23" y="4"/>
                  </a:lnTo>
                  <a:cubicBezTo>
                    <a:pt x="22" y="5"/>
                    <a:pt x="19" y="7"/>
                    <a:pt x="17" y="7"/>
                  </a:cubicBezTo>
                  <a:cubicBezTo>
                    <a:pt x="19" y="8"/>
                    <a:pt x="22" y="10"/>
                    <a:pt x="22" y="12"/>
                  </a:cubicBezTo>
                  <a:lnTo>
                    <a:pt x="22" y="13"/>
                  </a:lnTo>
                  <a:cubicBezTo>
                    <a:pt x="20" y="14"/>
                    <a:pt x="18" y="15"/>
                    <a:pt x="15" y="15"/>
                  </a:cubicBezTo>
                  <a:cubicBezTo>
                    <a:pt x="13" y="15"/>
                    <a:pt x="7" y="19"/>
                    <a:pt x="5" y="17"/>
                  </a:cubicBezTo>
                  <a:cubicBezTo>
                    <a:pt x="4" y="15"/>
                    <a:pt x="7" y="11"/>
                    <a:pt x="8" y="10"/>
                  </a:cubicBezTo>
                  <a:cubicBezTo>
                    <a:pt x="6" y="11"/>
                    <a:pt x="2" y="9"/>
                    <a:pt x="0" y="8"/>
                  </a:cubicBezTo>
                  <a:cubicBezTo>
                    <a:pt x="1" y="5"/>
                    <a:pt x="9" y="2"/>
                    <a:pt x="12" y="1"/>
                  </a:cubicBezTo>
                  <a:cubicBezTo>
                    <a:pt x="13" y="0"/>
                    <a:pt x="21" y="2"/>
                    <a:pt x="22" y="3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auto">
            <a:xfrm>
              <a:off x="8167" y="3475"/>
              <a:ext cx="771" cy="510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14" y="12"/>
                </a:cxn>
                <a:cxn ang="0">
                  <a:pos x="15" y="11"/>
                </a:cxn>
                <a:cxn ang="0">
                  <a:pos x="19" y="10"/>
                </a:cxn>
                <a:cxn ang="0">
                  <a:pos x="23" y="5"/>
                </a:cxn>
                <a:cxn ang="0">
                  <a:pos x="23" y="3"/>
                </a:cxn>
                <a:cxn ang="0">
                  <a:pos x="17" y="3"/>
                </a:cxn>
                <a:cxn ang="0">
                  <a:pos x="6" y="2"/>
                </a:cxn>
                <a:cxn ang="0">
                  <a:pos x="3" y="7"/>
                </a:cxn>
                <a:cxn ang="0">
                  <a:pos x="1" y="9"/>
                </a:cxn>
                <a:cxn ang="0">
                  <a:pos x="17" y="17"/>
                </a:cxn>
              </a:cxnLst>
              <a:rect l="0" t="0" r="r" b="b"/>
              <a:pathLst>
                <a:path w="23" h="17">
                  <a:moveTo>
                    <a:pt x="17" y="17"/>
                  </a:moveTo>
                  <a:cubicBezTo>
                    <a:pt x="16" y="16"/>
                    <a:pt x="15" y="14"/>
                    <a:pt x="14" y="12"/>
                  </a:cubicBezTo>
                  <a:lnTo>
                    <a:pt x="15" y="11"/>
                  </a:lnTo>
                  <a:cubicBezTo>
                    <a:pt x="16" y="10"/>
                    <a:pt x="18" y="10"/>
                    <a:pt x="19" y="10"/>
                  </a:cubicBezTo>
                  <a:cubicBezTo>
                    <a:pt x="21" y="9"/>
                    <a:pt x="23" y="7"/>
                    <a:pt x="23" y="5"/>
                  </a:cubicBezTo>
                  <a:lnTo>
                    <a:pt x="23" y="3"/>
                  </a:lnTo>
                  <a:cubicBezTo>
                    <a:pt x="21" y="3"/>
                    <a:pt x="18" y="3"/>
                    <a:pt x="17" y="3"/>
                  </a:cubicBezTo>
                  <a:cubicBezTo>
                    <a:pt x="15" y="1"/>
                    <a:pt x="9" y="0"/>
                    <a:pt x="6" y="2"/>
                  </a:cubicBezTo>
                  <a:cubicBezTo>
                    <a:pt x="4" y="3"/>
                    <a:pt x="4" y="5"/>
                    <a:pt x="3" y="7"/>
                  </a:cubicBezTo>
                  <a:cubicBezTo>
                    <a:pt x="2" y="7"/>
                    <a:pt x="2" y="8"/>
                    <a:pt x="1" y="9"/>
                  </a:cubicBezTo>
                  <a:cubicBezTo>
                    <a:pt x="0" y="15"/>
                    <a:pt x="13" y="17"/>
                    <a:pt x="17" y="17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auto">
            <a:xfrm>
              <a:off x="7699" y="4347"/>
              <a:ext cx="670" cy="42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9"/>
                </a:cxn>
                <a:cxn ang="0">
                  <a:pos x="6" y="10"/>
                </a:cxn>
                <a:cxn ang="0">
                  <a:pos x="9" y="14"/>
                </a:cxn>
                <a:cxn ang="0">
                  <a:pos x="10" y="14"/>
                </a:cxn>
                <a:cxn ang="0">
                  <a:pos x="15" y="10"/>
                </a:cxn>
                <a:cxn ang="0">
                  <a:pos x="20" y="10"/>
                </a:cxn>
                <a:cxn ang="0">
                  <a:pos x="20" y="9"/>
                </a:cxn>
                <a:cxn ang="0">
                  <a:pos x="16" y="6"/>
                </a:cxn>
                <a:cxn ang="0">
                  <a:pos x="15" y="5"/>
                </a:cxn>
                <a:cxn ang="0">
                  <a:pos x="4" y="3"/>
                </a:cxn>
                <a:cxn ang="0">
                  <a:pos x="0" y="8"/>
                </a:cxn>
              </a:cxnLst>
              <a:rect l="0" t="0" r="r" b="b"/>
              <a:pathLst>
                <a:path w="20" h="14">
                  <a:moveTo>
                    <a:pt x="0" y="8"/>
                  </a:moveTo>
                  <a:lnTo>
                    <a:pt x="0" y="9"/>
                  </a:lnTo>
                  <a:cubicBezTo>
                    <a:pt x="2" y="10"/>
                    <a:pt x="5" y="10"/>
                    <a:pt x="6" y="10"/>
                  </a:cubicBezTo>
                  <a:cubicBezTo>
                    <a:pt x="7" y="11"/>
                    <a:pt x="7" y="13"/>
                    <a:pt x="9" y="14"/>
                  </a:cubicBezTo>
                  <a:lnTo>
                    <a:pt x="10" y="14"/>
                  </a:lnTo>
                  <a:cubicBezTo>
                    <a:pt x="12" y="13"/>
                    <a:pt x="14" y="11"/>
                    <a:pt x="15" y="10"/>
                  </a:cubicBezTo>
                  <a:cubicBezTo>
                    <a:pt x="16" y="10"/>
                    <a:pt x="19" y="11"/>
                    <a:pt x="20" y="10"/>
                  </a:cubicBezTo>
                  <a:lnTo>
                    <a:pt x="20" y="9"/>
                  </a:lnTo>
                  <a:cubicBezTo>
                    <a:pt x="19" y="8"/>
                    <a:pt x="17" y="7"/>
                    <a:pt x="16" y="6"/>
                  </a:cubicBezTo>
                  <a:cubicBezTo>
                    <a:pt x="15" y="6"/>
                    <a:pt x="15" y="5"/>
                    <a:pt x="15" y="5"/>
                  </a:cubicBezTo>
                  <a:cubicBezTo>
                    <a:pt x="12" y="0"/>
                    <a:pt x="9" y="0"/>
                    <a:pt x="4" y="3"/>
                  </a:cubicBezTo>
                  <a:cubicBezTo>
                    <a:pt x="3" y="4"/>
                    <a:pt x="0" y="6"/>
                    <a:pt x="0" y="8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auto">
            <a:xfrm>
              <a:off x="5992" y="5007"/>
              <a:ext cx="669" cy="541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2" y="8"/>
                </a:cxn>
                <a:cxn ang="0">
                  <a:pos x="7" y="10"/>
                </a:cxn>
                <a:cxn ang="0">
                  <a:pos x="0" y="16"/>
                </a:cxn>
                <a:cxn ang="0">
                  <a:pos x="0" y="17"/>
                </a:cxn>
                <a:cxn ang="0">
                  <a:pos x="7" y="17"/>
                </a:cxn>
                <a:cxn ang="0">
                  <a:pos x="11" y="13"/>
                </a:cxn>
                <a:cxn ang="0">
                  <a:pos x="17" y="17"/>
                </a:cxn>
                <a:cxn ang="0">
                  <a:pos x="18" y="16"/>
                </a:cxn>
                <a:cxn ang="0">
                  <a:pos x="17" y="9"/>
                </a:cxn>
                <a:cxn ang="0">
                  <a:pos x="19" y="2"/>
                </a:cxn>
                <a:cxn ang="0">
                  <a:pos x="9" y="4"/>
                </a:cxn>
                <a:cxn ang="0">
                  <a:pos x="2" y="7"/>
                </a:cxn>
              </a:cxnLst>
              <a:rect l="0" t="0" r="r" b="b"/>
              <a:pathLst>
                <a:path w="20" h="18">
                  <a:moveTo>
                    <a:pt x="2" y="7"/>
                  </a:moveTo>
                  <a:lnTo>
                    <a:pt x="2" y="8"/>
                  </a:lnTo>
                  <a:cubicBezTo>
                    <a:pt x="3" y="9"/>
                    <a:pt x="6" y="10"/>
                    <a:pt x="7" y="10"/>
                  </a:cubicBezTo>
                  <a:cubicBezTo>
                    <a:pt x="5" y="11"/>
                    <a:pt x="1" y="14"/>
                    <a:pt x="0" y="16"/>
                  </a:cubicBezTo>
                  <a:lnTo>
                    <a:pt x="0" y="17"/>
                  </a:lnTo>
                  <a:cubicBezTo>
                    <a:pt x="2" y="18"/>
                    <a:pt x="5" y="17"/>
                    <a:pt x="7" y="17"/>
                  </a:cubicBezTo>
                  <a:cubicBezTo>
                    <a:pt x="7" y="15"/>
                    <a:pt x="10" y="13"/>
                    <a:pt x="11" y="13"/>
                  </a:cubicBezTo>
                  <a:cubicBezTo>
                    <a:pt x="13" y="13"/>
                    <a:pt x="13" y="16"/>
                    <a:pt x="17" y="17"/>
                  </a:cubicBezTo>
                  <a:lnTo>
                    <a:pt x="18" y="16"/>
                  </a:lnTo>
                  <a:cubicBezTo>
                    <a:pt x="19" y="15"/>
                    <a:pt x="18" y="11"/>
                    <a:pt x="17" y="9"/>
                  </a:cubicBezTo>
                  <a:cubicBezTo>
                    <a:pt x="18" y="7"/>
                    <a:pt x="20" y="4"/>
                    <a:pt x="19" y="2"/>
                  </a:cubicBezTo>
                  <a:cubicBezTo>
                    <a:pt x="17" y="0"/>
                    <a:pt x="10" y="3"/>
                    <a:pt x="9" y="4"/>
                  </a:cubicBezTo>
                  <a:cubicBezTo>
                    <a:pt x="7" y="5"/>
                    <a:pt x="3" y="5"/>
                    <a:pt x="2" y="7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auto">
            <a:xfrm>
              <a:off x="7029" y="5368"/>
              <a:ext cx="871" cy="450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13"/>
                </a:cxn>
                <a:cxn ang="0">
                  <a:pos x="15" y="12"/>
                </a:cxn>
                <a:cxn ang="0">
                  <a:pos x="19" y="14"/>
                </a:cxn>
                <a:cxn ang="0">
                  <a:pos x="22" y="9"/>
                </a:cxn>
                <a:cxn ang="0">
                  <a:pos x="26" y="9"/>
                </a:cxn>
                <a:cxn ang="0">
                  <a:pos x="26" y="8"/>
                </a:cxn>
                <a:cxn ang="0">
                  <a:pos x="14" y="7"/>
                </a:cxn>
                <a:cxn ang="0">
                  <a:pos x="14" y="2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8" y="8"/>
                </a:cxn>
              </a:cxnLst>
              <a:rect l="0" t="0" r="r" b="b"/>
              <a:pathLst>
                <a:path w="26" h="15">
                  <a:moveTo>
                    <a:pt x="8" y="8"/>
                  </a:moveTo>
                  <a:cubicBezTo>
                    <a:pt x="7" y="10"/>
                    <a:pt x="6" y="12"/>
                    <a:pt x="8" y="13"/>
                  </a:cubicBezTo>
                  <a:cubicBezTo>
                    <a:pt x="10" y="15"/>
                    <a:pt x="13" y="13"/>
                    <a:pt x="15" y="12"/>
                  </a:cubicBezTo>
                  <a:cubicBezTo>
                    <a:pt x="16" y="13"/>
                    <a:pt x="17" y="14"/>
                    <a:pt x="19" y="14"/>
                  </a:cubicBezTo>
                  <a:cubicBezTo>
                    <a:pt x="20" y="13"/>
                    <a:pt x="21" y="10"/>
                    <a:pt x="22" y="9"/>
                  </a:cubicBezTo>
                  <a:cubicBezTo>
                    <a:pt x="23" y="9"/>
                    <a:pt x="25" y="9"/>
                    <a:pt x="26" y="9"/>
                  </a:cubicBezTo>
                  <a:lnTo>
                    <a:pt x="26" y="8"/>
                  </a:lnTo>
                  <a:cubicBezTo>
                    <a:pt x="25" y="3"/>
                    <a:pt x="17" y="4"/>
                    <a:pt x="14" y="7"/>
                  </a:cubicBezTo>
                  <a:cubicBezTo>
                    <a:pt x="15" y="6"/>
                    <a:pt x="15" y="3"/>
                    <a:pt x="14" y="2"/>
                  </a:cubicBezTo>
                  <a:cubicBezTo>
                    <a:pt x="11" y="0"/>
                    <a:pt x="1" y="3"/>
                    <a:pt x="0" y="7"/>
                  </a:cubicBezTo>
                  <a:lnTo>
                    <a:pt x="0" y="8"/>
                  </a:lnTo>
                  <a:cubicBezTo>
                    <a:pt x="2" y="9"/>
                    <a:pt x="6" y="8"/>
                    <a:pt x="8" y="8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auto">
            <a:xfrm>
              <a:off x="6561" y="2964"/>
              <a:ext cx="1005" cy="631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16" y="1"/>
                </a:cxn>
                <a:cxn ang="0">
                  <a:pos x="12" y="3"/>
                </a:cxn>
                <a:cxn ang="0">
                  <a:pos x="6" y="1"/>
                </a:cxn>
                <a:cxn ang="0">
                  <a:pos x="5" y="2"/>
                </a:cxn>
                <a:cxn ang="0">
                  <a:pos x="5" y="7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5" y="12"/>
                </a:cxn>
                <a:cxn ang="0">
                  <a:pos x="7" y="20"/>
                </a:cxn>
                <a:cxn ang="0">
                  <a:pos x="9" y="21"/>
                </a:cxn>
                <a:cxn ang="0">
                  <a:pos x="12" y="20"/>
                </a:cxn>
                <a:cxn ang="0">
                  <a:pos x="20" y="19"/>
                </a:cxn>
                <a:cxn ang="0">
                  <a:pos x="20" y="18"/>
                </a:cxn>
                <a:cxn ang="0">
                  <a:pos x="14" y="13"/>
                </a:cxn>
                <a:cxn ang="0">
                  <a:pos x="24" y="14"/>
                </a:cxn>
                <a:cxn ang="0">
                  <a:pos x="24" y="13"/>
                </a:cxn>
                <a:cxn ang="0">
                  <a:pos x="23" y="11"/>
                </a:cxn>
                <a:cxn ang="0">
                  <a:pos x="26" y="7"/>
                </a:cxn>
                <a:cxn ang="0">
                  <a:pos x="17" y="4"/>
                </a:cxn>
              </a:cxnLst>
              <a:rect l="0" t="0" r="r" b="b"/>
              <a:pathLst>
                <a:path w="30" h="21">
                  <a:moveTo>
                    <a:pt x="17" y="4"/>
                  </a:moveTo>
                  <a:cubicBezTo>
                    <a:pt x="17" y="3"/>
                    <a:pt x="17" y="1"/>
                    <a:pt x="16" y="1"/>
                  </a:cubicBezTo>
                  <a:cubicBezTo>
                    <a:pt x="15" y="0"/>
                    <a:pt x="13" y="2"/>
                    <a:pt x="12" y="3"/>
                  </a:cubicBezTo>
                  <a:cubicBezTo>
                    <a:pt x="11" y="2"/>
                    <a:pt x="8" y="0"/>
                    <a:pt x="6" y="1"/>
                  </a:cubicBezTo>
                  <a:lnTo>
                    <a:pt x="5" y="2"/>
                  </a:lnTo>
                  <a:cubicBezTo>
                    <a:pt x="4" y="3"/>
                    <a:pt x="5" y="6"/>
                    <a:pt x="5" y="7"/>
                  </a:cubicBezTo>
                  <a:cubicBezTo>
                    <a:pt x="3" y="7"/>
                    <a:pt x="1" y="7"/>
                    <a:pt x="0" y="8"/>
                  </a:cubicBezTo>
                  <a:lnTo>
                    <a:pt x="0" y="9"/>
                  </a:lnTo>
                  <a:cubicBezTo>
                    <a:pt x="1" y="10"/>
                    <a:pt x="4" y="11"/>
                    <a:pt x="5" y="12"/>
                  </a:cubicBezTo>
                  <a:cubicBezTo>
                    <a:pt x="4" y="14"/>
                    <a:pt x="5" y="19"/>
                    <a:pt x="7" y="20"/>
                  </a:cubicBezTo>
                  <a:lnTo>
                    <a:pt x="9" y="21"/>
                  </a:lnTo>
                  <a:lnTo>
                    <a:pt x="12" y="20"/>
                  </a:lnTo>
                  <a:cubicBezTo>
                    <a:pt x="13" y="19"/>
                    <a:pt x="19" y="21"/>
                    <a:pt x="20" y="19"/>
                  </a:cubicBezTo>
                  <a:cubicBezTo>
                    <a:pt x="20" y="19"/>
                    <a:pt x="20" y="18"/>
                    <a:pt x="20" y="18"/>
                  </a:cubicBezTo>
                  <a:cubicBezTo>
                    <a:pt x="19" y="16"/>
                    <a:pt x="16" y="14"/>
                    <a:pt x="14" y="13"/>
                  </a:cubicBezTo>
                  <a:cubicBezTo>
                    <a:pt x="16" y="14"/>
                    <a:pt x="22" y="15"/>
                    <a:pt x="24" y="14"/>
                  </a:cubicBezTo>
                  <a:lnTo>
                    <a:pt x="24" y="13"/>
                  </a:lnTo>
                  <a:lnTo>
                    <a:pt x="23" y="11"/>
                  </a:lnTo>
                  <a:cubicBezTo>
                    <a:pt x="24" y="10"/>
                    <a:pt x="25" y="8"/>
                    <a:pt x="26" y="7"/>
                  </a:cubicBezTo>
                  <a:cubicBezTo>
                    <a:pt x="30" y="0"/>
                    <a:pt x="21" y="3"/>
                    <a:pt x="17" y="4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auto">
            <a:xfrm>
              <a:off x="5858" y="4166"/>
              <a:ext cx="268" cy="30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" y="8"/>
                </a:cxn>
                <a:cxn ang="0">
                  <a:pos x="8" y="4"/>
                </a:cxn>
                <a:cxn ang="0">
                  <a:pos x="4" y="1"/>
                </a:cxn>
                <a:cxn ang="0">
                  <a:pos x="0" y="10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cubicBezTo>
                    <a:pt x="1" y="9"/>
                    <a:pt x="2" y="8"/>
                    <a:pt x="3" y="8"/>
                  </a:cubicBezTo>
                  <a:cubicBezTo>
                    <a:pt x="5" y="6"/>
                    <a:pt x="7" y="7"/>
                    <a:pt x="8" y="4"/>
                  </a:cubicBezTo>
                  <a:cubicBezTo>
                    <a:pt x="7" y="2"/>
                    <a:pt x="6" y="2"/>
                    <a:pt x="4" y="1"/>
                  </a:cubicBezTo>
                  <a:cubicBezTo>
                    <a:pt x="1" y="0"/>
                    <a:pt x="0" y="7"/>
                    <a:pt x="0" y="10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9205" y="4136"/>
              <a:ext cx="502" cy="51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5" y="3"/>
                </a:cxn>
                <a:cxn ang="0">
                  <a:pos x="11" y="6"/>
                </a:cxn>
                <a:cxn ang="0">
                  <a:pos x="15" y="10"/>
                </a:cxn>
                <a:cxn ang="0">
                  <a:pos x="15" y="11"/>
                </a:cxn>
                <a:cxn ang="0">
                  <a:pos x="3" y="15"/>
                </a:cxn>
                <a:cxn ang="0">
                  <a:pos x="3" y="11"/>
                </a:cxn>
                <a:cxn ang="0">
                  <a:pos x="6" y="8"/>
                </a:cxn>
                <a:cxn ang="0">
                  <a:pos x="5" y="7"/>
                </a:cxn>
                <a:cxn ang="0">
                  <a:pos x="0" y="6"/>
                </a:cxn>
                <a:cxn ang="0">
                  <a:pos x="5" y="3"/>
                </a:cxn>
                <a:cxn ang="0">
                  <a:pos x="5" y="0"/>
                </a:cxn>
              </a:cxnLst>
              <a:rect l="0" t="0" r="r" b="b"/>
              <a:pathLst>
                <a:path w="15" h="17">
                  <a:moveTo>
                    <a:pt x="5" y="0"/>
                  </a:moveTo>
                  <a:cubicBezTo>
                    <a:pt x="7" y="0"/>
                    <a:pt x="15" y="1"/>
                    <a:pt x="15" y="3"/>
                  </a:cubicBezTo>
                  <a:cubicBezTo>
                    <a:pt x="15" y="4"/>
                    <a:pt x="12" y="6"/>
                    <a:pt x="11" y="6"/>
                  </a:cubicBezTo>
                  <a:cubicBezTo>
                    <a:pt x="13" y="7"/>
                    <a:pt x="15" y="8"/>
                    <a:pt x="15" y="10"/>
                  </a:cubicBezTo>
                  <a:lnTo>
                    <a:pt x="15" y="11"/>
                  </a:lnTo>
                  <a:cubicBezTo>
                    <a:pt x="14" y="13"/>
                    <a:pt x="6" y="17"/>
                    <a:pt x="3" y="15"/>
                  </a:cubicBezTo>
                  <a:cubicBezTo>
                    <a:pt x="3" y="14"/>
                    <a:pt x="3" y="12"/>
                    <a:pt x="3" y="11"/>
                  </a:cubicBezTo>
                  <a:cubicBezTo>
                    <a:pt x="4" y="11"/>
                    <a:pt x="6" y="9"/>
                    <a:pt x="6" y="8"/>
                  </a:cubicBezTo>
                  <a:lnTo>
                    <a:pt x="5" y="7"/>
                  </a:lnTo>
                  <a:cubicBezTo>
                    <a:pt x="4" y="6"/>
                    <a:pt x="1" y="6"/>
                    <a:pt x="0" y="6"/>
                  </a:cubicBezTo>
                  <a:cubicBezTo>
                    <a:pt x="2" y="5"/>
                    <a:pt x="4" y="5"/>
                    <a:pt x="5" y="3"/>
                  </a:cubicBezTo>
                  <a:cubicBezTo>
                    <a:pt x="6" y="2"/>
                    <a:pt x="5" y="1"/>
                    <a:pt x="5" y="0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7432" y="3806"/>
              <a:ext cx="501" cy="210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4" y="0"/>
                </a:cxn>
                <a:cxn ang="0">
                  <a:pos x="0" y="7"/>
                </a:cxn>
                <a:cxn ang="0">
                  <a:pos x="15" y="3"/>
                </a:cxn>
              </a:cxnLst>
              <a:rect l="0" t="0" r="r" b="b"/>
              <a:pathLst>
                <a:path w="15" h="7">
                  <a:moveTo>
                    <a:pt x="15" y="3"/>
                  </a:moveTo>
                  <a:lnTo>
                    <a:pt x="4" y="0"/>
                  </a:lnTo>
                  <a:lnTo>
                    <a:pt x="0" y="7"/>
                  </a:lnTo>
                  <a:cubicBezTo>
                    <a:pt x="5" y="4"/>
                    <a:pt x="9" y="2"/>
                    <a:pt x="15" y="3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6761" y="4677"/>
              <a:ext cx="436" cy="421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11" y="1"/>
                </a:cxn>
                <a:cxn ang="0">
                  <a:pos x="12" y="14"/>
                </a:cxn>
                <a:cxn ang="0">
                  <a:pos x="12" y="11"/>
                </a:cxn>
                <a:cxn ang="0">
                  <a:pos x="3" y="9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8" y="2"/>
                </a:cxn>
              </a:cxnLst>
              <a:rect l="0" t="0" r="r" b="b"/>
              <a:pathLst>
                <a:path w="13" h="14">
                  <a:moveTo>
                    <a:pt x="8" y="2"/>
                  </a:moveTo>
                  <a:cubicBezTo>
                    <a:pt x="8" y="1"/>
                    <a:pt x="10" y="0"/>
                    <a:pt x="11" y="1"/>
                  </a:cubicBezTo>
                  <a:cubicBezTo>
                    <a:pt x="13" y="3"/>
                    <a:pt x="12" y="11"/>
                    <a:pt x="12" y="14"/>
                  </a:cubicBezTo>
                  <a:cubicBezTo>
                    <a:pt x="12" y="13"/>
                    <a:pt x="12" y="12"/>
                    <a:pt x="12" y="11"/>
                  </a:cubicBezTo>
                  <a:cubicBezTo>
                    <a:pt x="12" y="6"/>
                    <a:pt x="6" y="7"/>
                    <a:pt x="3" y="9"/>
                  </a:cubicBezTo>
                  <a:cubicBezTo>
                    <a:pt x="1" y="8"/>
                    <a:pt x="0" y="4"/>
                    <a:pt x="0" y="2"/>
                  </a:cubicBezTo>
                  <a:lnTo>
                    <a:pt x="1" y="1"/>
                  </a:lnTo>
                  <a:cubicBezTo>
                    <a:pt x="3" y="1"/>
                    <a:pt x="6" y="1"/>
                    <a:pt x="8" y="2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auto">
            <a:xfrm>
              <a:off x="7967" y="5037"/>
              <a:ext cx="434" cy="45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" y="9"/>
                </a:cxn>
                <a:cxn ang="0">
                  <a:pos x="0" y="9"/>
                </a:cxn>
                <a:cxn ang="0">
                  <a:pos x="10" y="14"/>
                </a:cxn>
                <a:cxn ang="0">
                  <a:pos x="12" y="13"/>
                </a:cxn>
                <a:cxn ang="0">
                  <a:pos x="12" y="8"/>
                </a:cxn>
                <a:cxn ang="0">
                  <a:pos x="11" y="6"/>
                </a:cxn>
                <a:cxn ang="0">
                  <a:pos x="8" y="7"/>
                </a:cxn>
                <a:cxn ang="0">
                  <a:pos x="13" y="0"/>
                </a:cxn>
              </a:cxnLst>
              <a:rect l="0" t="0" r="r" b="b"/>
              <a:pathLst>
                <a:path w="13" h="15">
                  <a:moveTo>
                    <a:pt x="13" y="0"/>
                  </a:moveTo>
                  <a:cubicBezTo>
                    <a:pt x="11" y="3"/>
                    <a:pt x="4" y="9"/>
                    <a:pt x="1" y="9"/>
                  </a:cubicBezTo>
                  <a:lnTo>
                    <a:pt x="0" y="9"/>
                  </a:lnTo>
                  <a:cubicBezTo>
                    <a:pt x="3" y="11"/>
                    <a:pt x="6" y="15"/>
                    <a:pt x="10" y="14"/>
                  </a:cubicBezTo>
                  <a:lnTo>
                    <a:pt x="12" y="13"/>
                  </a:lnTo>
                  <a:cubicBezTo>
                    <a:pt x="12" y="12"/>
                    <a:pt x="13" y="9"/>
                    <a:pt x="12" y="8"/>
                  </a:cubicBezTo>
                  <a:lnTo>
                    <a:pt x="11" y="6"/>
                  </a:lnTo>
                  <a:cubicBezTo>
                    <a:pt x="10" y="6"/>
                    <a:pt x="9" y="7"/>
                    <a:pt x="8" y="7"/>
                  </a:cubicBezTo>
                  <a:cubicBezTo>
                    <a:pt x="8" y="6"/>
                    <a:pt x="12" y="1"/>
                    <a:pt x="13" y="0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auto">
            <a:xfrm>
              <a:off x="7532" y="4647"/>
              <a:ext cx="468" cy="3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1"/>
                </a:cxn>
                <a:cxn ang="0">
                  <a:pos x="13" y="9"/>
                </a:cxn>
                <a:cxn ang="0">
                  <a:pos x="13" y="8"/>
                </a:cxn>
                <a:cxn ang="0">
                  <a:pos x="8" y="3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cubicBezTo>
                    <a:pt x="0" y="4"/>
                    <a:pt x="3" y="9"/>
                    <a:pt x="7" y="11"/>
                  </a:cubicBezTo>
                  <a:cubicBezTo>
                    <a:pt x="8" y="11"/>
                    <a:pt x="11" y="10"/>
                    <a:pt x="13" y="9"/>
                  </a:cubicBezTo>
                  <a:cubicBezTo>
                    <a:pt x="13" y="9"/>
                    <a:pt x="13" y="8"/>
                    <a:pt x="13" y="8"/>
                  </a:cubicBezTo>
                  <a:cubicBezTo>
                    <a:pt x="14" y="5"/>
                    <a:pt x="10" y="4"/>
                    <a:pt x="8" y="3"/>
                  </a:cubicBezTo>
                  <a:cubicBezTo>
                    <a:pt x="5" y="6"/>
                    <a:pt x="2" y="3"/>
                    <a:pt x="0" y="0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auto">
            <a:xfrm>
              <a:off x="8770" y="4437"/>
              <a:ext cx="268" cy="24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8" y="8"/>
                </a:cxn>
                <a:cxn ang="0">
                  <a:pos x="6" y="0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cubicBezTo>
                    <a:pt x="4" y="2"/>
                    <a:pt x="2" y="4"/>
                    <a:pt x="0" y="6"/>
                  </a:cubicBezTo>
                  <a:cubicBezTo>
                    <a:pt x="2" y="6"/>
                    <a:pt x="7" y="7"/>
                    <a:pt x="8" y="8"/>
                  </a:cubicBezTo>
                  <a:cubicBezTo>
                    <a:pt x="6" y="8"/>
                    <a:pt x="5" y="3"/>
                    <a:pt x="6" y="0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auto">
            <a:xfrm>
              <a:off x="6561" y="3896"/>
              <a:ext cx="636" cy="39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8" y="3"/>
                </a:cxn>
                <a:cxn ang="0">
                  <a:pos x="5" y="9"/>
                </a:cxn>
                <a:cxn ang="0">
                  <a:pos x="1" y="9"/>
                </a:cxn>
                <a:cxn ang="0">
                  <a:pos x="4" y="13"/>
                </a:cxn>
                <a:cxn ang="0">
                  <a:pos x="18" y="6"/>
                </a:cxn>
                <a:cxn ang="0">
                  <a:pos x="19" y="0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lnTo>
                    <a:pt x="8" y="3"/>
                  </a:lnTo>
                  <a:cubicBezTo>
                    <a:pt x="7" y="5"/>
                    <a:pt x="8" y="8"/>
                    <a:pt x="5" y="9"/>
                  </a:cubicBezTo>
                  <a:cubicBezTo>
                    <a:pt x="4" y="10"/>
                    <a:pt x="2" y="9"/>
                    <a:pt x="1" y="9"/>
                  </a:cubicBezTo>
                  <a:cubicBezTo>
                    <a:pt x="0" y="10"/>
                    <a:pt x="3" y="13"/>
                    <a:pt x="4" y="13"/>
                  </a:cubicBezTo>
                  <a:cubicBezTo>
                    <a:pt x="7" y="10"/>
                    <a:pt x="14" y="3"/>
                    <a:pt x="18" y="6"/>
                  </a:cubicBezTo>
                  <a:cubicBezTo>
                    <a:pt x="17" y="4"/>
                    <a:pt x="18" y="1"/>
                    <a:pt x="19" y="0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auto">
            <a:xfrm>
              <a:off x="8770" y="3745"/>
              <a:ext cx="602" cy="5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0" y="13"/>
                </a:cxn>
                <a:cxn ang="0">
                  <a:pos x="15" y="7"/>
                </a:cxn>
                <a:cxn ang="0">
                  <a:pos x="6" y="5"/>
                </a:cxn>
                <a:cxn ang="0">
                  <a:pos x="7" y="0"/>
                </a:cxn>
              </a:cxnLst>
              <a:rect l="0" t="0" r="r" b="b"/>
              <a:pathLst>
                <a:path w="18" h="17">
                  <a:moveTo>
                    <a:pt x="7" y="0"/>
                  </a:moveTo>
                  <a:cubicBezTo>
                    <a:pt x="5" y="0"/>
                    <a:pt x="1" y="2"/>
                    <a:pt x="0" y="4"/>
                  </a:cubicBezTo>
                  <a:cubicBezTo>
                    <a:pt x="0" y="5"/>
                    <a:pt x="1" y="7"/>
                    <a:pt x="2" y="8"/>
                  </a:cubicBezTo>
                  <a:cubicBezTo>
                    <a:pt x="3" y="8"/>
                    <a:pt x="6" y="9"/>
                    <a:pt x="7" y="10"/>
                  </a:cubicBezTo>
                  <a:lnTo>
                    <a:pt x="6" y="11"/>
                  </a:lnTo>
                  <a:cubicBezTo>
                    <a:pt x="4" y="12"/>
                    <a:pt x="2" y="12"/>
                    <a:pt x="0" y="13"/>
                  </a:cubicBezTo>
                  <a:cubicBezTo>
                    <a:pt x="5" y="15"/>
                    <a:pt x="18" y="17"/>
                    <a:pt x="15" y="7"/>
                  </a:cubicBezTo>
                  <a:cubicBezTo>
                    <a:pt x="13" y="8"/>
                    <a:pt x="8" y="8"/>
                    <a:pt x="6" y="5"/>
                  </a:cubicBezTo>
                  <a:cubicBezTo>
                    <a:pt x="6" y="4"/>
                    <a:pt x="6" y="1"/>
                    <a:pt x="7" y="0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auto">
            <a:xfrm>
              <a:off x="6060" y="4917"/>
              <a:ext cx="200" cy="9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6" y="3"/>
                </a:cxn>
                <a:cxn ang="0">
                  <a:pos x="2" y="0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lnTo>
                    <a:pt x="0" y="2"/>
                  </a:lnTo>
                  <a:cubicBezTo>
                    <a:pt x="2" y="3"/>
                    <a:pt x="4" y="3"/>
                    <a:pt x="6" y="3"/>
                  </a:cubicBezTo>
                  <a:lnTo>
                    <a:pt x="2" y="0"/>
                  </a:ln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auto">
            <a:xfrm>
              <a:off x="7230" y="4647"/>
              <a:ext cx="234" cy="66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" y="22"/>
                </a:cxn>
                <a:cxn ang="0">
                  <a:pos x="1" y="0"/>
                </a:cxn>
                <a:cxn ang="0">
                  <a:pos x="1" y="16"/>
                </a:cxn>
                <a:cxn ang="0">
                  <a:pos x="0" y="16"/>
                </a:cxn>
              </a:cxnLst>
              <a:rect l="0" t="0" r="r" b="b"/>
              <a:pathLst>
                <a:path w="7" h="22">
                  <a:moveTo>
                    <a:pt x="0" y="16"/>
                  </a:moveTo>
                  <a:lnTo>
                    <a:pt x="3" y="22"/>
                  </a:lnTo>
                  <a:cubicBezTo>
                    <a:pt x="4" y="16"/>
                    <a:pt x="7" y="4"/>
                    <a:pt x="1" y="0"/>
                  </a:cubicBezTo>
                  <a:cubicBezTo>
                    <a:pt x="1" y="4"/>
                    <a:pt x="3" y="12"/>
                    <a:pt x="1" y="16"/>
                  </a:cubicBezTo>
                  <a:lnTo>
                    <a:pt x="0" y="16"/>
                  </a:lnTo>
                </a:path>
              </a:pathLst>
            </a:custGeom>
            <a:solidFill>
              <a:srgbClr val="7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auto">
            <a:xfrm>
              <a:off x="7699" y="6510"/>
              <a:ext cx="134" cy="3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10"/>
                </a:cxn>
                <a:cxn ang="0">
                  <a:pos x="2" y="11"/>
                </a:cxn>
                <a:cxn ang="0">
                  <a:pos x="0" y="10"/>
                </a:cxn>
                <a:cxn ang="0">
                  <a:pos x="2" y="0"/>
                </a:cxn>
              </a:cxnLst>
              <a:rect l="0" t="0" r="r" b="b"/>
              <a:pathLst>
                <a:path w="4" h="11">
                  <a:moveTo>
                    <a:pt x="2" y="0"/>
                  </a:moveTo>
                  <a:cubicBezTo>
                    <a:pt x="2" y="2"/>
                    <a:pt x="4" y="8"/>
                    <a:pt x="3" y="10"/>
                  </a:cubicBezTo>
                  <a:lnTo>
                    <a:pt x="2" y="11"/>
                  </a:lnTo>
                  <a:lnTo>
                    <a:pt x="0" y="10"/>
                  </a:lnTo>
                  <a:lnTo>
                    <a:pt x="2" y="0"/>
                  </a:lnTo>
                </a:path>
              </a:pathLst>
            </a:custGeom>
            <a:solidFill>
              <a:srgbClr val="7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61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928670"/>
            <a:ext cx="422827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" name="Выноска-облако 78"/>
          <p:cNvSpPr/>
          <p:nvPr/>
        </p:nvSpPr>
        <p:spPr>
          <a:xfrm>
            <a:off x="3643306" y="1785926"/>
            <a:ext cx="5500694" cy="3214710"/>
          </a:xfrm>
          <a:prstGeom prst="cloudCallout">
            <a:avLst>
              <a:gd name="adj1" fmla="val -62985"/>
              <a:gd name="adj2" fmla="val 3207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Ш-Ш-Ш-Ш!</a:t>
            </a:r>
            <a:endParaRPr lang="ru-RU" sz="5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3" name="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C -0.00139 -0.00671 -0.00573 -0.01365 -0.01059 -0.01597 C -0.01649 -0.01342 -0.01354 -0.01111 -0.01892 -0.00648 C -0.02448 0.01598 -0.00191 0.01899 0.00955 0.02223 C 0.00625 0.01621 0.00451 0.01065 0.00122 0.00463 C -0.00087 -0.00601 0.00087 -0.01967 -0.00833 -0.02384 C -0.02778 -0.02176 -0.02083 -0.02638 -0.02726 -0.01273 C -0.02691 -0.00625 -0.0243 0.00926 -0.02604 0.01737 C -0.02639 0.01574 -0.02812 0.01389 -0.02726 0.01274 C -0.02639 0.01158 -0.01562 0.0088 -0.01302 0.00787 C -0.00608 0.00162 0.00174 -0.00115 0.00955 -0.00486 C 0.01493 -0.01527 0.0184 -0.01759 0.0132 -0.03333 C 0.01198 -0.0368 0.00608 -0.03981 0.00608 -0.03981 C -0.02049 -0.03865 -0.02344 -0.03773 -0.04271 -0.03333 C -0.04618 -0.01967 -0.05087 -0.00023 -0.04045 0.00949 C -0.03507 0.02338 -0.02517 0.02107 -0.01424 0.02223 C -0.01215 0.02199 0.00955 0.02894 0.00955 0.01412 C 0.00955 0.00834 0.0099 -0.00879 0.00365 -0.01435 C 0.00365 -0.01435 -0.00538 -0.01851 -0.00712 -0.01921 C -0.00833 -0.01967 -0.01059 -0.0206 -0.01059 -0.0206 C -0.02639 -0.01898 -0.02604 -0.02129 -0.02604 -0.00162 " pathEditMode="relative" ptsTypes="ffffffffffffffffffffA">
                                      <p:cBhvr>
                                        <p:cTn id="8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6" cstate="print"/>
          <a:srcRect l="1253" t="1717" r="1524" b="21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142976" y="3143248"/>
            <a:ext cx="3357586" cy="3286148"/>
            <a:chOff x="10214" y="1145"/>
            <a:chExt cx="4280" cy="3673"/>
          </a:xfrm>
        </p:grpSpPr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10214" y="1145"/>
              <a:ext cx="4280" cy="3673"/>
            </a:xfrm>
            <a:custGeom>
              <a:avLst/>
              <a:gdLst/>
              <a:ahLst/>
              <a:cxnLst>
                <a:cxn ang="0">
                  <a:pos x="16" y="52"/>
                </a:cxn>
                <a:cxn ang="0">
                  <a:pos x="6" y="51"/>
                </a:cxn>
                <a:cxn ang="0">
                  <a:pos x="12" y="39"/>
                </a:cxn>
                <a:cxn ang="0">
                  <a:pos x="10" y="32"/>
                </a:cxn>
                <a:cxn ang="0">
                  <a:pos x="18" y="32"/>
                </a:cxn>
                <a:cxn ang="0">
                  <a:pos x="23" y="21"/>
                </a:cxn>
                <a:cxn ang="0">
                  <a:pos x="27" y="20"/>
                </a:cxn>
                <a:cxn ang="0">
                  <a:pos x="38" y="10"/>
                </a:cxn>
                <a:cxn ang="0">
                  <a:pos x="42" y="7"/>
                </a:cxn>
                <a:cxn ang="0">
                  <a:pos x="43" y="3"/>
                </a:cxn>
                <a:cxn ang="0">
                  <a:pos x="53" y="1"/>
                </a:cxn>
                <a:cxn ang="0">
                  <a:pos x="58" y="10"/>
                </a:cxn>
                <a:cxn ang="0">
                  <a:pos x="68" y="14"/>
                </a:cxn>
                <a:cxn ang="0">
                  <a:pos x="77" y="1"/>
                </a:cxn>
                <a:cxn ang="0">
                  <a:pos x="81" y="8"/>
                </a:cxn>
                <a:cxn ang="0">
                  <a:pos x="85" y="13"/>
                </a:cxn>
                <a:cxn ang="0">
                  <a:pos x="99" y="14"/>
                </a:cxn>
                <a:cxn ang="0">
                  <a:pos x="109" y="18"/>
                </a:cxn>
                <a:cxn ang="0">
                  <a:pos x="121" y="35"/>
                </a:cxn>
                <a:cxn ang="0">
                  <a:pos x="131" y="47"/>
                </a:cxn>
                <a:cxn ang="0">
                  <a:pos x="126" y="57"/>
                </a:cxn>
                <a:cxn ang="0">
                  <a:pos x="132" y="61"/>
                </a:cxn>
                <a:cxn ang="0">
                  <a:pos x="137" y="68"/>
                </a:cxn>
                <a:cxn ang="0">
                  <a:pos x="138" y="75"/>
                </a:cxn>
                <a:cxn ang="0">
                  <a:pos x="129" y="81"/>
                </a:cxn>
                <a:cxn ang="0">
                  <a:pos x="118" y="75"/>
                </a:cxn>
                <a:cxn ang="0">
                  <a:pos x="122" y="87"/>
                </a:cxn>
                <a:cxn ang="0">
                  <a:pos x="129" y="100"/>
                </a:cxn>
                <a:cxn ang="0">
                  <a:pos x="115" y="110"/>
                </a:cxn>
                <a:cxn ang="0">
                  <a:pos x="111" y="105"/>
                </a:cxn>
                <a:cxn ang="0">
                  <a:pos x="98" y="112"/>
                </a:cxn>
                <a:cxn ang="0">
                  <a:pos x="82" y="106"/>
                </a:cxn>
                <a:cxn ang="0">
                  <a:pos x="91" y="88"/>
                </a:cxn>
                <a:cxn ang="0">
                  <a:pos x="94" y="81"/>
                </a:cxn>
                <a:cxn ang="0">
                  <a:pos x="84" y="78"/>
                </a:cxn>
                <a:cxn ang="0">
                  <a:pos x="65" y="75"/>
                </a:cxn>
                <a:cxn ang="0">
                  <a:pos x="53" y="70"/>
                </a:cxn>
                <a:cxn ang="0">
                  <a:pos x="52" y="91"/>
                </a:cxn>
                <a:cxn ang="0">
                  <a:pos x="56" y="96"/>
                </a:cxn>
                <a:cxn ang="0">
                  <a:pos x="81" y="104"/>
                </a:cxn>
                <a:cxn ang="0">
                  <a:pos x="69" y="118"/>
                </a:cxn>
                <a:cxn ang="0">
                  <a:pos x="52" y="111"/>
                </a:cxn>
                <a:cxn ang="0">
                  <a:pos x="41" y="105"/>
                </a:cxn>
                <a:cxn ang="0">
                  <a:pos x="21" y="110"/>
                </a:cxn>
                <a:cxn ang="0">
                  <a:pos x="20" y="98"/>
                </a:cxn>
                <a:cxn ang="0">
                  <a:pos x="18" y="89"/>
                </a:cxn>
                <a:cxn ang="0">
                  <a:pos x="36" y="85"/>
                </a:cxn>
                <a:cxn ang="0">
                  <a:pos x="24" y="75"/>
                </a:cxn>
                <a:cxn ang="0">
                  <a:pos x="22" y="69"/>
                </a:cxn>
                <a:cxn ang="0">
                  <a:pos x="11" y="71"/>
                </a:cxn>
                <a:cxn ang="0">
                  <a:pos x="11" y="62"/>
                </a:cxn>
              </a:cxnLst>
              <a:rect l="0" t="0" r="r" b="b"/>
              <a:pathLst>
                <a:path w="139" h="119">
                  <a:moveTo>
                    <a:pt x="11" y="62"/>
                  </a:moveTo>
                  <a:cubicBezTo>
                    <a:pt x="10" y="63"/>
                    <a:pt x="9" y="64"/>
                    <a:pt x="10" y="65"/>
                  </a:cubicBezTo>
                  <a:cubicBezTo>
                    <a:pt x="12" y="61"/>
                    <a:pt x="15" y="58"/>
                    <a:pt x="20" y="57"/>
                  </a:cubicBezTo>
                  <a:cubicBezTo>
                    <a:pt x="17" y="56"/>
                    <a:pt x="14" y="55"/>
                    <a:pt x="16" y="52"/>
                  </a:cubicBezTo>
                  <a:cubicBezTo>
                    <a:pt x="16" y="51"/>
                    <a:pt x="17" y="51"/>
                    <a:pt x="17" y="50"/>
                  </a:cubicBezTo>
                  <a:cubicBezTo>
                    <a:pt x="16" y="50"/>
                    <a:pt x="14" y="52"/>
                    <a:pt x="14" y="53"/>
                  </a:cubicBezTo>
                  <a:cubicBezTo>
                    <a:pt x="13" y="53"/>
                    <a:pt x="12" y="54"/>
                    <a:pt x="11" y="54"/>
                  </a:cubicBezTo>
                  <a:cubicBezTo>
                    <a:pt x="8" y="54"/>
                    <a:pt x="5" y="54"/>
                    <a:pt x="6" y="51"/>
                  </a:cubicBezTo>
                  <a:cubicBezTo>
                    <a:pt x="6" y="50"/>
                    <a:pt x="7" y="49"/>
                    <a:pt x="7" y="48"/>
                  </a:cubicBezTo>
                  <a:cubicBezTo>
                    <a:pt x="10" y="46"/>
                    <a:pt x="14" y="47"/>
                    <a:pt x="16" y="44"/>
                  </a:cubicBezTo>
                  <a:cubicBezTo>
                    <a:pt x="13" y="43"/>
                    <a:pt x="9" y="46"/>
                    <a:pt x="7" y="45"/>
                  </a:cubicBezTo>
                  <a:cubicBezTo>
                    <a:pt x="8" y="45"/>
                    <a:pt x="12" y="40"/>
                    <a:pt x="12" y="39"/>
                  </a:cubicBezTo>
                  <a:cubicBezTo>
                    <a:pt x="9" y="40"/>
                    <a:pt x="6" y="43"/>
                    <a:pt x="3" y="44"/>
                  </a:cubicBezTo>
                  <a:cubicBezTo>
                    <a:pt x="3" y="43"/>
                    <a:pt x="3" y="42"/>
                    <a:pt x="3" y="41"/>
                  </a:cubicBezTo>
                  <a:cubicBezTo>
                    <a:pt x="6" y="36"/>
                    <a:pt x="11" y="38"/>
                    <a:pt x="14" y="36"/>
                  </a:cubicBezTo>
                  <a:cubicBezTo>
                    <a:pt x="12" y="35"/>
                    <a:pt x="10" y="34"/>
                    <a:pt x="10" y="32"/>
                  </a:cubicBezTo>
                  <a:cubicBezTo>
                    <a:pt x="12" y="30"/>
                    <a:pt x="13" y="30"/>
                    <a:pt x="16" y="29"/>
                  </a:cubicBezTo>
                  <a:cubicBezTo>
                    <a:pt x="17" y="30"/>
                    <a:pt x="16" y="32"/>
                    <a:pt x="17" y="33"/>
                  </a:cubicBezTo>
                  <a:cubicBezTo>
                    <a:pt x="19" y="35"/>
                    <a:pt x="23" y="32"/>
                    <a:pt x="25" y="30"/>
                  </a:cubicBezTo>
                  <a:cubicBezTo>
                    <a:pt x="22" y="30"/>
                    <a:pt x="20" y="33"/>
                    <a:pt x="18" y="32"/>
                  </a:cubicBezTo>
                  <a:cubicBezTo>
                    <a:pt x="17" y="29"/>
                    <a:pt x="21" y="26"/>
                    <a:pt x="23" y="26"/>
                  </a:cubicBezTo>
                  <a:cubicBezTo>
                    <a:pt x="23" y="25"/>
                    <a:pt x="21" y="25"/>
                    <a:pt x="21" y="24"/>
                  </a:cubicBezTo>
                  <a:lnTo>
                    <a:pt x="21" y="23"/>
                  </a:lnTo>
                  <a:cubicBezTo>
                    <a:pt x="21" y="22"/>
                    <a:pt x="22" y="21"/>
                    <a:pt x="23" y="21"/>
                  </a:cubicBezTo>
                  <a:lnTo>
                    <a:pt x="26" y="20"/>
                  </a:lnTo>
                  <a:cubicBezTo>
                    <a:pt x="26" y="23"/>
                    <a:pt x="27" y="23"/>
                    <a:pt x="29" y="23"/>
                  </a:cubicBezTo>
                  <a:lnTo>
                    <a:pt x="30" y="23"/>
                  </a:lnTo>
                  <a:cubicBezTo>
                    <a:pt x="29" y="22"/>
                    <a:pt x="27" y="22"/>
                    <a:pt x="27" y="20"/>
                  </a:cubicBezTo>
                  <a:cubicBezTo>
                    <a:pt x="27" y="17"/>
                    <a:pt x="33" y="15"/>
                    <a:pt x="36" y="16"/>
                  </a:cubicBezTo>
                  <a:cubicBezTo>
                    <a:pt x="35" y="14"/>
                    <a:pt x="32" y="14"/>
                    <a:pt x="31" y="11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4" y="7"/>
                    <a:pt x="36" y="9"/>
                    <a:pt x="38" y="10"/>
                  </a:cubicBezTo>
                  <a:cubicBezTo>
                    <a:pt x="38" y="8"/>
                    <a:pt x="38" y="6"/>
                    <a:pt x="38" y="4"/>
                  </a:cubicBezTo>
                  <a:lnTo>
                    <a:pt x="39" y="5"/>
                  </a:lnTo>
                  <a:cubicBezTo>
                    <a:pt x="40" y="5"/>
                    <a:pt x="41" y="7"/>
                    <a:pt x="41" y="7"/>
                  </a:cubicBezTo>
                  <a:lnTo>
                    <a:pt x="42" y="7"/>
                  </a:lnTo>
                  <a:lnTo>
                    <a:pt x="42" y="6"/>
                  </a:lnTo>
                  <a:cubicBezTo>
                    <a:pt x="43" y="6"/>
                    <a:pt x="42" y="5"/>
                    <a:pt x="42" y="4"/>
                  </a:cubicBezTo>
                  <a:lnTo>
                    <a:pt x="42" y="3"/>
                  </a:lnTo>
                  <a:lnTo>
                    <a:pt x="43" y="3"/>
                  </a:lnTo>
                  <a:cubicBezTo>
                    <a:pt x="47" y="4"/>
                    <a:pt x="45" y="11"/>
                    <a:pt x="43" y="13"/>
                  </a:cubicBezTo>
                  <a:cubicBezTo>
                    <a:pt x="45" y="13"/>
                    <a:pt x="48" y="8"/>
                    <a:pt x="47" y="6"/>
                  </a:cubicBezTo>
                  <a:lnTo>
                    <a:pt x="46" y="6"/>
                  </a:lnTo>
                  <a:cubicBezTo>
                    <a:pt x="48" y="3"/>
                    <a:pt x="50" y="1"/>
                    <a:pt x="53" y="1"/>
                  </a:cubicBezTo>
                  <a:cubicBezTo>
                    <a:pt x="54" y="1"/>
                    <a:pt x="54" y="1"/>
                    <a:pt x="55" y="2"/>
                  </a:cubicBezTo>
                  <a:cubicBezTo>
                    <a:pt x="55" y="8"/>
                    <a:pt x="53" y="6"/>
                    <a:pt x="50" y="9"/>
                  </a:cubicBezTo>
                  <a:cubicBezTo>
                    <a:pt x="51" y="10"/>
                    <a:pt x="56" y="8"/>
                    <a:pt x="57" y="8"/>
                  </a:cubicBezTo>
                  <a:lnTo>
                    <a:pt x="58" y="10"/>
                  </a:lnTo>
                  <a:cubicBezTo>
                    <a:pt x="58" y="10"/>
                    <a:pt x="57" y="11"/>
                    <a:pt x="57" y="12"/>
                  </a:cubicBezTo>
                  <a:cubicBezTo>
                    <a:pt x="59" y="13"/>
                    <a:pt x="60" y="13"/>
                    <a:pt x="62" y="16"/>
                  </a:cubicBezTo>
                  <a:cubicBezTo>
                    <a:pt x="61" y="13"/>
                    <a:pt x="63" y="9"/>
                    <a:pt x="66" y="10"/>
                  </a:cubicBezTo>
                  <a:cubicBezTo>
                    <a:pt x="67" y="11"/>
                    <a:pt x="68" y="12"/>
                    <a:pt x="68" y="14"/>
                  </a:cubicBezTo>
                  <a:cubicBezTo>
                    <a:pt x="69" y="14"/>
                    <a:pt x="70" y="14"/>
                    <a:pt x="70" y="13"/>
                  </a:cubicBezTo>
                  <a:cubicBezTo>
                    <a:pt x="71" y="10"/>
                    <a:pt x="67" y="4"/>
                    <a:pt x="73" y="1"/>
                  </a:cubicBezTo>
                  <a:cubicBezTo>
                    <a:pt x="74" y="1"/>
                    <a:pt x="75" y="0"/>
                    <a:pt x="76" y="0"/>
                  </a:cubicBezTo>
                  <a:lnTo>
                    <a:pt x="77" y="1"/>
                  </a:lnTo>
                  <a:cubicBezTo>
                    <a:pt x="78" y="4"/>
                    <a:pt x="77" y="8"/>
                    <a:pt x="75" y="11"/>
                  </a:cubicBezTo>
                  <a:cubicBezTo>
                    <a:pt x="76" y="11"/>
                    <a:pt x="77" y="11"/>
                    <a:pt x="77" y="11"/>
                  </a:cubicBezTo>
                  <a:cubicBezTo>
                    <a:pt x="78" y="10"/>
                    <a:pt x="79" y="8"/>
                    <a:pt x="81" y="7"/>
                  </a:cubicBezTo>
                  <a:lnTo>
                    <a:pt x="81" y="8"/>
                  </a:lnTo>
                  <a:cubicBezTo>
                    <a:pt x="81" y="9"/>
                    <a:pt x="81" y="10"/>
                    <a:pt x="81" y="10"/>
                  </a:cubicBezTo>
                  <a:lnTo>
                    <a:pt x="81" y="11"/>
                  </a:lnTo>
                  <a:cubicBezTo>
                    <a:pt x="83" y="10"/>
                    <a:pt x="84" y="6"/>
                    <a:pt x="85" y="6"/>
                  </a:cubicBezTo>
                  <a:cubicBezTo>
                    <a:pt x="86" y="8"/>
                    <a:pt x="87" y="11"/>
                    <a:pt x="85" y="13"/>
                  </a:cubicBezTo>
                  <a:cubicBezTo>
                    <a:pt x="86" y="13"/>
                    <a:pt x="89" y="8"/>
                    <a:pt x="92" y="9"/>
                  </a:cubicBezTo>
                  <a:cubicBezTo>
                    <a:pt x="92" y="9"/>
                    <a:pt x="91" y="11"/>
                    <a:pt x="91" y="11"/>
                  </a:cubicBezTo>
                  <a:cubicBezTo>
                    <a:pt x="93" y="13"/>
                    <a:pt x="98" y="7"/>
                    <a:pt x="104" y="10"/>
                  </a:cubicBezTo>
                  <a:cubicBezTo>
                    <a:pt x="103" y="12"/>
                    <a:pt x="101" y="12"/>
                    <a:pt x="99" y="14"/>
                  </a:cubicBezTo>
                  <a:lnTo>
                    <a:pt x="100" y="14"/>
                  </a:lnTo>
                  <a:cubicBezTo>
                    <a:pt x="100" y="15"/>
                    <a:pt x="101" y="14"/>
                    <a:pt x="101" y="14"/>
                  </a:cubicBezTo>
                  <a:cubicBezTo>
                    <a:pt x="102" y="15"/>
                    <a:pt x="101" y="17"/>
                    <a:pt x="101" y="19"/>
                  </a:cubicBezTo>
                  <a:cubicBezTo>
                    <a:pt x="103" y="20"/>
                    <a:pt x="108" y="16"/>
                    <a:pt x="109" y="18"/>
                  </a:cubicBezTo>
                  <a:cubicBezTo>
                    <a:pt x="111" y="24"/>
                    <a:pt x="102" y="26"/>
                    <a:pt x="103" y="29"/>
                  </a:cubicBezTo>
                  <a:cubicBezTo>
                    <a:pt x="108" y="27"/>
                    <a:pt x="116" y="27"/>
                    <a:pt x="121" y="28"/>
                  </a:cubicBezTo>
                  <a:cubicBezTo>
                    <a:pt x="120" y="31"/>
                    <a:pt x="114" y="33"/>
                    <a:pt x="112" y="35"/>
                  </a:cubicBezTo>
                  <a:cubicBezTo>
                    <a:pt x="114" y="36"/>
                    <a:pt x="120" y="34"/>
                    <a:pt x="121" y="35"/>
                  </a:cubicBezTo>
                  <a:cubicBezTo>
                    <a:pt x="120" y="37"/>
                    <a:pt x="117" y="38"/>
                    <a:pt x="115" y="39"/>
                  </a:cubicBezTo>
                  <a:cubicBezTo>
                    <a:pt x="116" y="39"/>
                    <a:pt x="118" y="40"/>
                    <a:pt x="119" y="41"/>
                  </a:cubicBezTo>
                  <a:cubicBezTo>
                    <a:pt x="120" y="43"/>
                    <a:pt x="119" y="47"/>
                    <a:pt x="117" y="48"/>
                  </a:cubicBezTo>
                  <a:cubicBezTo>
                    <a:pt x="121" y="47"/>
                    <a:pt x="127" y="45"/>
                    <a:pt x="131" y="47"/>
                  </a:cubicBezTo>
                  <a:cubicBezTo>
                    <a:pt x="131" y="50"/>
                    <a:pt x="127" y="50"/>
                    <a:pt x="125" y="52"/>
                  </a:cubicBezTo>
                  <a:cubicBezTo>
                    <a:pt x="124" y="52"/>
                    <a:pt x="124" y="52"/>
                    <a:pt x="123" y="52"/>
                  </a:cubicBezTo>
                  <a:cubicBezTo>
                    <a:pt x="124" y="54"/>
                    <a:pt x="131" y="52"/>
                    <a:pt x="132" y="56"/>
                  </a:cubicBezTo>
                  <a:cubicBezTo>
                    <a:pt x="130" y="57"/>
                    <a:pt x="128" y="56"/>
                    <a:pt x="126" y="57"/>
                  </a:cubicBezTo>
                  <a:cubicBezTo>
                    <a:pt x="127" y="58"/>
                    <a:pt x="132" y="58"/>
                    <a:pt x="133" y="57"/>
                  </a:cubicBezTo>
                  <a:cubicBezTo>
                    <a:pt x="134" y="56"/>
                    <a:pt x="133" y="56"/>
                    <a:pt x="133" y="55"/>
                  </a:cubicBezTo>
                  <a:cubicBezTo>
                    <a:pt x="134" y="54"/>
                    <a:pt x="135" y="53"/>
                    <a:pt x="136" y="54"/>
                  </a:cubicBezTo>
                  <a:cubicBezTo>
                    <a:pt x="138" y="56"/>
                    <a:pt x="134" y="59"/>
                    <a:pt x="132" y="61"/>
                  </a:cubicBezTo>
                  <a:cubicBezTo>
                    <a:pt x="134" y="62"/>
                    <a:pt x="137" y="60"/>
                    <a:pt x="139" y="61"/>
                  </a:cubicBezTo>
                  <a:lnTo>
                    <a:pt x="139" y="62"/>
                  </a:lnTo>
                  <a:cubicBezTo>
                    <a:pt x="138" y="65"/>
                    <a:pt x="134" y="65"/>
                    <a:pt x="131" y="66"/>
                  </a:cubicBezTo>
                  <a:cubicBezTo>
                    <a:pt x="133" y="68"/>
                    <a:pt x="135" y="67"/>
                    <a:pt x="137" y="68"/>
                  </a:cubicBezTo>
                  <a:cubicBezTo>
                    <a:pt x="136" y="69"/>
                    <a:pt x="134" y="70"/>
                    <a:pt x="133" y="70"/>
                  </a:cubicBezTo>
                  <a:cubicBezTo>
                    <a:pt x="132" y="70"/>
                    <a:pt x="131" y="70"/>
                    <a:pt x="130" y="71"/>
                  </a:cubicBezTo>
                  <a:cubicBezTo>
                    <a:pt x="132" y="74"/>
                    <a:pt x="137" y="70"/>
                    <a:pt x="139" y="74"/>
                  </a:cubicBezTo>
                  <a:lnTo>
                    <a:pt x="138" y="75"/>
                  </a:lnTo>
                  <a:cubicBezTo>
                    <a:pt x="135" y="77"/>
                    <a:pt x="133" y="75"/>
                    <a:pt x="130" y="76"/>
                  </a:cubicBezTo>
                  <a:cubicBezTo>
                    <a:pt x="131" y="76"/>
                    <a:pt x="137" y="78"/>
                    <a:pt x="137" y="79"/>
                  </a:cubicBezTo>
                  <a:lnTo>
                    <a:pt x="137" y="80"/>
                  </a:lnTo>
                  <a:cubicBezTo>
                    <a:pt x="136" y="83"/>
                    <a:pt x="131" y="82"/>
                    <a:pt x="129" y="81"/>
                  </a:cubicBezTo>
                  <a:cubicBezTo>
                    <a:pt x="128" y="79"/>
                    <a:pt x="124" y="75"/>
                    <a:pt x="122" y="75"/>
                  </a:cubicBezTo>
                  <a:cubicBezTo>
                    <a:pt x="121" y="75"/>
                    <a:pt x="120" y="75"/>
                    <a:pt x="120" y="75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18" y="75"/>
                    <a:pt x="118" y="74"/>
                    <a:pt x="118" y="75"/>
                  </a:cubicBezTo>
                  <a:lnTo>
                    <a:pt x="117" y="75"/>
                  </a:lnTo>
                  <a:cubicBezTo>
                    <a:pt x="118" y="75"/>
                    <a:pt x="119" y="75"/>
                    <a:pt x="119" y="76"/>
                  </a:cubicBezTo>
                  <a:cubicBezTo>
                    <a:pt x="121" y="76"/>
                    <a:pt x="126" y="79"/>
                    <a:pt x="127" y="80"/>
                  </a:cubicBezTo>
                  <a:cubicBezTo>
                    <a:pt x="129" y="86"/>
                    <a:pt x="125" y="84"/>
                    <a:pt x="122" y="87"/>
                  </a:cubicBezTo>
                  <a:cubicBezTo>
                    <a:pt x="123" y="88"/>
                    <a:pt x="128" y="87"/>
                    <a:pt x="129" y="89"/>
                  </a:cubicBezTo>
                  <a:lnTo>
                    <a:pt x="129" y="90"/>
                  </a:lnTo>
                  <a:cubicBezTo>
                    <a:pt x="127" y="92"/>
                    <a:pt x="122" y="92"/>
                    <a:pt x="121" y="93"/>
                  </a:cubicBezTo>
                  <a:cubicBezTo>
                    <a:pt x="124" y="94"/>
                    <a:pt x="130" y="95"/>
                    <a:pt x="129" y="100"/>
                  </a:cubicBezTo>
                  <a:cubicBezTo>
                    <a:pt x="128" y="101"/>
                    <a:pt x="126" y="102"/>
                    <a:pt x="124" y="102"/>
                  </a:cubicBezTo>
                  <a:cubicBezTo>
                    <a:pt x="124" y="103"/>
                    <a:pt x="125" y="104"/>
                    <a:pt x="125" y="105"/>
                  </a:cubicBezTo>
                  <a:cubicBezTo>
                    <a:pt x="124" y="105"/>
                    <a:pt x="122" y="104"/>
                    <a:pt x="121" y="105"/>
                  </a:cubicBezTo>
                  <a:cubicBezTo>
                    <a:pt x="121" y="108"/>
                    <a:pt x="118" y="110"/>
                    <a:pt x="115" y="110"/>
                  </a:cubicBezTo>
                  <a:lnTo>
                    <a:pt x="116" y="110"/>
                  </a:lnTo>
                  <a:cubicBezTo>
                    <a:pt x="114" y="111"/>
                    <a:pt x="112" y="110"/>
                    <a:pt x="111" y="109"/>
                  </a:cubicBezTo>
                  <a:cubicBezTo>
                    <a:pt x="111" y="108"/>
                    <a:pt x="111" y="107"/>
                    <a:pt x="111" y="106"/>
                  </a:cubicBezTo>
                  <a:lnTo>
                    <a:pt x="111" y="105"/>
                  </a:lnTo>
                  <a:cubicBezTo>
                    <a:pt x="107" y="107"/>
                    <a:pt x="105" y="105"/>
                    <a:pt x="103" y="102"/>
                  </a:cubicBezTo>
                  <a:cubicBezTo>
                    <a:pt x="104" y="104"/>
                    <a:pt x="106" y="110"/>
                    <a:pt x="104" y="111"/>
                  </a:cubicBezTo>
                  <a:cubicBezTo>
                    <a:pt x="100" y="113"/>
                    <a:pt x="101" y="107"/>
                    <a:pt x="99" y="107"/>
                  </a:cubicBezTo>
                  <a:cubicBezTo>
                    <a:pt x="99" y="108"/>
                    <a:pt x="99" y="111"/>
                    <a:pt x="98" y="112"/>
                  </a:cubicBezTo>
                  <a:cubicBezTo>
                    <a:pt x="97" y="113"/>
                    <a:pt x="95" y="113"/>
                    <a:pt x="95" y="112"/>
                  </a:cubicBezTo>
                  <a:cubicBezTo>
                    <a:pt x="94" y="108"/>
                    <a:pt x="95" y="105"/>
                    <a:pt x="95" y="101"/>
                  </a:cubicBezTo>
                  <a:cubicBezTo>
                    <a:pt x="94" y="102"/>
                    <a:pt x="93" y="104"/>
                    <a:pt x="92" y="105"/>
                  </a:cubicBezTo>
                  <a:cubicBezTo>
                    <a:pt x="89" y="108"/>
                    <a:pt x="85" y="109"/>
                    <a:pt x="82" y="106"/>
                  </a:cubicBezTo>
                  <a:lnTo>
                    <a:pt x="83" y="105"/>
                  </a:lnTo>
                  <a:lnTo>
                    <a:pt x="83" y="104"/>
                  </a:lnTo>
                  <a:cubicBezTo>
                    <a:pt x="81" y="102"/>
                    <a:pt x="78" y="101"/>
                    <a:pt x="76" y="101"/>
                  </a:cubicBezTo>
                  <a:cubicBezTo>
                    <a:pt x="79" y="95"/>
                    <a:pt x="86" y="93"/>
                    <a:pt x="91" y="88"/>
                  </a:cubicBezTo>
                  <a:cubicBezTo>
                    <a:pt x="93" y="89"/>
                    <a:pt x="94" y="90"/>
                    <a:pt x="96" y="88"/>
                  </a:cubicBezTo>
                  <a:cubicBezTo>
                    <a:pt x="95" y="88"/>
                    <a:pt x="92" y="87"/>
                    <a:pt x="91" y="87"/>
                  </a:cubicBezTo>
                  <a:lnTo>
                    <a:pt x="91" y="86"/>
                  </a:lnTo>
                  <a:cubicBezTo>
                    <a:pt x="90" y="85"/>
                    <a:pt x="92" y="82"/>
                    <a:pt x="94" y="81"/>
                  </a:cubicBezTo>
                  <a:cubicBezTo>
                    <a:pt x="91" y="81"/>
                    <a:pt x="89" y="81"/>
                    <a:pt x="87" y="80"/>
                  </a:cubicBezTo>
                  <a:cubicBezTo>
                    <a:pt x="86" y="79"/>
                    <a:pt x="86" y="79"/>
                    <a:pt x="86" y="78"/>
                  </a:cubicBezTo>
                  <a:lnTo>
                    <a:pt x="85" y="77"/>
                  </a:lnTo>
                  <a:lnTo>
                    <a:pt x="84" y="78"/>
                  </a:lnTo>
                  <a:cubicBezTo>
                    <a:pt x="84" y="78"/>
                    <a:pt x="84" y="79"/>
                    <a:pt x="85" y="79"/>
                  </a:cubicBezTo>
                  <a:lnTo>
                    <a:pt x="85" y="80"/>
                  </a:lnTo>
                  <a:cubicBezTo>
                    <a:pt x="83" y="83"/>
                    <a:pt x="77" y="87"/>
                    <a:pt x="73" y="88"/>
                  </a:cubicBezTo>
                  <a:cubicBezTo>
                    <a:pt x="68" y="85"/>
                    <a:pt x="65" y="80"/>
                    <a:pt x="65" y="75"/>
                  </a:cubicBezTo>
                  <a:cubicBezTo>
                    <a:pt x="66" y="75"/>
                    <a:pt x="67" y="74"/>
                    <a:pt x="68" y="74"/>
                  </a:cubicBezTo>
                  <a:cubicBezTo>
                    <a:pt x="63" y="74"/>
                    <a:pt x="65" y="72"/>
                    <a:pt x="65" y="69"/>
                  </a:cubicBezTo>
                  <a:cubicBezTo>
                    <a:pt x="61" y="71"/>
                    <a:pt x="58" y="73"/>
                    <a:pt x="54" y="72"/>
                  </a:cubicBezTo>
                  <a:cubicBezTo>
                    <a:pt x="54" y="72"/>
                    <a:pt x="54" y="71"/>
                    <a:pt x="53" y="70"/>
                  </a:cubicBezTo>
                  <a:cubicBezTo>
                    <a:pt x="53" y="75"/>
                    <a:pt x="49" y="76"/>
                    <a:pt x="46" y="77"/>
                  </a:cubicBezTo>
                  <a:cubicBezTo>
                    <a:pt x="48" y="78"/>
                    <a:pt x="50" y="76"/>
                    <a:pt x="52" y="77"/>
                  </a:cubicBezTo>
                  <a:cubicBezTo>
                    <a:pt x="56" y="78"/>
                    <a:pt x="55" y="89"/>
                    <a:pt x="55" y="92"/>
                  </a:cubicBezTo>
                  <a:cubicBezTo>
                    <a:pt x="55" y="92"/>
                    <a:pt x="53" y="91"/>
                    <a:pt x="52" y="91"/>
                  </a:cubicBezTo>
                  <a:cubicBezTo>
                    <a:pt x="51" y="88"/>
                    <a:pt x="45" y="88"/>
                    <a:pt x="43" y="90"/>
                  </a:cubicBezTo>
                  <a:cubicBezTo>
                    <a:pt x="44" y="90"/>
                    <a:pt x="49" y="89"/>
                    <a:pt x="50" y="91"/>
                  </a:cubicBezTo>
                  <a:cubicBezTo>
                    <a:pt x="50" y="91"/>
                    <a:pt x="47" y="94"/>
                    <a:pt x="46" y="95"/>
                  </a:cubicBezTo>
                  <a:cubicBezTo>
                    <a:pt x="51" y="94"/>
                    <a:pt x="52" y="91"/>
                    <a:pt x="56" y="96"/>
                  </a:cubicBezTo>
                  <a:cubicBezTo>
                    <a:pt x="57" y="96"/>
                    <a:pt x="59" y="99"/>
                    <a:pt x="59" y="99"/>
                  </a:cubicBezTo>
                  <a:cubicBezTo>
                    <a:pt x="61" y="98"/>
                    <a:pt x="67" y="98"/>
                    <a:pt x="68" y="99"/>
                  </a:cubicBezTo>
                  <a:cubicBezTo>
                    <a:pt x="68" y="101"/>
                    <a:pt x="66" y="102"/>
                    <a:pt x="65" y="104"/>
                  </a:cubicBezTo>
                  <a:cubicBezTo>
                    <a:pt x="71" y="101"/>
                    <a:pt x="75" y="100"/>
                    <a:pt x="81" y="104"/>
                  </a:cubicBezTo>
                  <a:lnTo>
                    <a:pt x="80" y="104"/>
                  </a:lnTo>
                  <a:cubicBezTo>
                    <a:pt x="79" y="106"/>
                    <a:pt x="82" y="109"/>
                    <a:pt x="81" y="112"/>
                  </a:cubicBezTo>
                  <a:cubicBezTo>
                    <a:pt x="79" y="117"/>
                    <a:pt x="74" y="115"/>
                    <a:pt x="73" y="115"/>
                  </a:cubicBezTo>
                  <a:cubicBezTo>
                    <a:pt x="72" y="116"/>
                    <a:pt x="73" y="118"/>
                    <a:pt x="69" y="118"/>
                  </a:cubicBezTo>
                  <a:cubicBezTo>
                    <a:pt x="68" y="117"/>
                    <a:pt x="67" y="115"/>
                    <a:pt x="66" y="114"/>
                  </a:cubicBezTo>
                  <a:cubicBezTo>
                    <a:pt x="63" y="118"/>
                    <a:pt x="58" y="119"/>
                    <a:pt x="54" y="117"/>
                  </a:cubicBezTo>
                  <a:cubicBezTo>
                    <a:pt x="53" y="116"/>
                    <a:pt x="53" y="115"/>
                    <a:pt x="52" y="114"/>
                  </a:cubicBezTo>
                  <a:cubicBezTo>
                    <a:pt x="52" y="113"/>
                    <a:pt x="53" y="112"/>
                    <a:pt x="52" y="111"/>
                  </a:cubicBezTo>
                  <a:cubicBezTo>
                    <a:pt x="51" y="115"/>
                    <a:pt x="45" y="119"/>
                    <a:pt x="43" y="113"/>
                  </a:cubicBezTo>
                  <a:lnTo>
                    <a:pt x="42" y="113"/>
                  </a:lnTo>
                  <a:cubicBezTo>
                    <a:pt x="41" y="114"/>
                    <a:pt x="39" y="116"/>
                    <a:pt x="37" y="117"/>
                  </a:cubicBezTo>
                  <a:cubicBezTo>
                    <a:pt x="35" y="112"/>
                    <a:pt x="40" y="109"/>
                    <a:pt x="41" y="105"/>
                  </a:cubicBezTo>
                  <a:cubicBezTo>
                    <a:pt x="38" y="105"/>
                    <a:pt x="34" y="110"/>
                    <a:pt x="31" y="106"/>
                  </a:cubicBezTo>
                  <a:cubicBezTo>
                    <a:pt x="31" y="104"/>
                    <a:pt x="31" y="103"/>
                    <a:pt x="30" y="103"/>
                  </a:cubicBezTo>
                  <a:lnTo>
                    <a:pt x="29" y="103"/>
                  </a:lnTo>
                  <a:cubicBezTo>
                    <a:pt x="29" y="106"/>
                    <a:pt x="24" y="110"/>
                    <a:pt x="21" y="110"/>
                  </a:cubicBezTo>
                  <a:cubicBezTo>
                    <a:pt x="20" y="109"/>
                    <a:pt x="20" y="109"/>
                    <a:pt x="19" y="108"/>
                  </a:cubicBezTo>
                  <a:lnTo>
                    <a:pt x="20" y="107"/>
                  </a:lnTo>
                  <a:cubicBezTo>
                    <a:pt x="18" y="107"/>
                    <a:pt x="10" y="111"/>
                    <a:pt x="9" y="108"/>
                  </a:cubicBezTo>
                  <a:cubicBezTo>
                    <a:pt x="10" y="102"/>
                    <a:pt x="15" y="99"/>
                    <a:pt x="20" y="98"/>
                  </a:cubicBezTo>
                  <a:lnTo>
                    <a:pt x="20" y="97"/>
                  </a:lnTo>
                  <a:cubicBezTo>
                    <a:pt x="19" y="97"/>
                    <a:pt x="17" y="96"/>
                    <a:pt x="16" y="97"/>
                  </a:cubicBezTo>
                  <a:cubicBezTo>
                    <a:pt x="15" y="91"/>
                    <a:pt x="21" y="91"/>
                    <a:pt x="22" y="90"/>
                  </a:cubicBezTo>
                  <a:cubicBezTo>
                    <a:pt x="21" y="89"/>
                    <a:pt x="19" y="89"/>
                    <a:pt x="18" y="89"/>
                  </a:cubicBezTo>
                  <a:cubicBezTo>
                    <a:pt x="19" y="87"/>
                    <a:pt x="22" y="84"/>
                    <a:pt x="24" y="84"/>
                  </a:cubicBezTo>
                  <a:cubicBezTo>
                    <a:pt x="26" y="83"/>
                    <a:pt x="26" y="84"/>
                    <a:pt x="28" y="84"/>
                  </a:cubicBezTo>
                  <a:cubicBezTo>
                    <a:pt x="28" y="84"/>
                    <a:pt x="28" y="85"/>
                    <a:pt x="29" y="85"/>
                  </a:cubicBezTo>
                  <a:cubicBezTo>
                    <a:pt x="31" y="89"/>
                    <a:pt x="36" y="86"/>
                    <a:pt x="36" y="85"/>
                  </a:cubicBezTo>
                  <a:cubicBezTo>
                    <a:pt x="33" y="85"/>
                    <a:pt x="32" y="88"/>
                    <a:pt x="29" y="84"/>
                  </a:cubicBezTo>
                  <a:lnTo>
                    <a:pt x="30" y="83"/>
                  </a:lnTo>
                  <a:cubicBezTo>
                    <a:pt x="27" y="82"/>
                    <a:pt x="25" y="83"/>
                    <a:pt x="23" y="81"/>
                  </a:cubicBezTo>
                  <a:cubicBezTo>
                    <a:pt x="23" y="79"/>
                    <a:pt x="24" y="75"/>
                    <a:pt x="24" y="75"/>
                  </a:cubicBezTo>
                  <a:cubicBezTo>
                    <a:pt x="22" y="77"/>
                    <a:pt x="19" y="81"/>
                    <a:pt x="16" y="80"/>
                  </a:cubicBezTo>
                  <a:cubicBezTo>
                    <a:pt x="14" y="82"/>
                    <a:pt x="12" y="82"/>
                    <a:pt x="10" y="82"/>
                  </a:cubicBezTo>
                  <a:cubicBezTo>
                    <a:pt x="11" y="79"/>
                    <a:pt x="12" y="76"/>
                    <a:pt x="15" y="74"/>
                  </a:cubicBezTo>
                  <a:cubicBezTo>
                    <a:pt x="18" y="75"/>
                    <a:pt x="23" y="72"/>
                    <a:pt x="22" y="69"/>
                  </a:cubicBezTo>
                  <a:cubicBezTo>
                    <a:pt x="22" y="69"/>
                    <a:pt x="22" y="68"/>
                    <a:pt x="21" y="68"/>
                  </a:cubicBezTo>
                  <a:cubicBezTo>
                    <a:pt x="21" y="70"/>
                    <a:pt x="18" y="73"/>
                    <a:pt x="16" y="73"/>
                  </a:cubicBezTo>
                  <a:cubicBezTo>
                    <a:pt x="15" y="72"/>
                    <a:pt x="13" y="71"/>
                    <a:pt x="12" y="70"/>
                  </a:cubicBezTo>
                  <a:cubicBezTo>
                    <a:pt x="12" y="71"/>
                    <a:pt x="11" y="71"/>
                    <a:pt x="11" y="71"/>
                  </a:cubicBezTo>
                  <a:cubicBezTo>
                    <a:pt x="8" y="72"/>
                    <a:pt x="6" y="74"/>
                    <a:pt x="3" y="74"/>
                  </a:cubicBezTo>
                  <a:cubicBezTo>
                    <a:pt x="3" y="71"/>
                    <a:pt x="7" y="68"/>
                    <a:pt x="9" y="67"/>
                  </a:cubicBezTo>
                  <a:cubicBezTo>
                    <a:pt x="7" y="67"/>
                    <a:pt x="3" y="67"/>
                    <a:pt x="2" y="65"/>
                  </a:cubicBezTo>
                  <a:cubicBezTo>
                    <a:pt x="0" y="62"/>
                    <a:pt x="8" y="60"/>
                    <a:pt x="11" y="62"/>
                  </a:cubicBezTo>
                </a:path>
              </a:pathLst>
            </a:custGeom>
            <a:solidFill>
              <a:srgbClr val="40A0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auto">
            <a:xfrm>
              <a:off x="10798" y="2318"/>
              <a:ext cx="923" cy="648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16" y="1"/>
                </a:cxn>
                <a:cxn ang="0">
                  <a:pos x="12" y="3"/>
                </a:cxn>
                <a:cxn ang="0">
                  <a:pos x="6" y="1"/>
                </a:cxn>
                <a:cxn ang="0">
                  <a:pos x="5" y="2"/>
                </a:cxn>
                <a:cxn ang="0">
                  <a:pos x="5" y="7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5" y="12"/>
                </a:cxn>
                <a:cxn ang="0">
                  <a:pos x="7" y="20"/>
                </a:cxn>
                <a:cxn ang="0">
                  <a:pos x="9" y="21"/>
                </a:cxn>
                <a:cxn ang="0">
                  <a:pos x="12" y="20"/>
                </a:cxn>
                <a:cxn ang="0">
                  <a:pos x="20" y="19"/>
                </a:cxn>
                <a:cxn ang="0">
                  <a:pos x="20" y="18"/>
                </a:cxn>
                <a:cxn ang="0">
                  <a:pos x="14" y="13"/>
                </a:cxn>
                <a:cxn ang="0">
                  <a:pos x="24" y="14"/>
                </a:cxn>
                <a:cxn ang="0">
                  <a:pos x="24" y="13"/>
                </a:cxn>
                <a:cxn ang="0">
                  <a:pos x="23" y="11"/>
                </a:cxn>
                <a:cxn ang="0">
                  <a:pos x="26" y="7"/>
                </a:cxn>
                <a:cxn ang="0">
                  <a:pos x="17" y="4"/>
                </a:cxn>
              </a:cxnLst>
              <a:rect l="0" t="0" r="r" b="b"/>
              <a:pathLst>
                <a:path w="30" h="21">
                  <a:moveTo>
                    <a:pt x="17" y="4"/>
                  </a:moveTo>
                  <a:cubicBezTo>
                    <a:pt x="17" y="3"/>
                    <a:pt x="17" y="1"/>
                    <a:pt x="16" y="1"/>
                  </a:cubicBezTo>
                  <a:cubicBezTo>
                    <a:pt x="15" y="0"/>
                    <a:pt x="13" y="2"/>
                    <a:pt x="12" y="3"/>
                  </a:cubicBezTo>
                  <a:cubicBezTo>
                    <a:pt x="11" y="2"/>
                    <a:pt x="8" y="0"/>
                    <a:pt x="6" y="1"/>
                  </a:cubicBezTo>
                  <a:lnTo>
                    <a:pt x="5" y="2"/>
                  </a:lnTo>
                  <a:cubicBezTo>
                    <a:pt x="4" y="3"/>
                    <a:pt x="5" y="6"/>
                    <a:pt x="5" y="7"/>
                  </a:cubicBezTo>
                  <a:cubicBezTo>
                    <a:pt x="3" y="7"/>
                    <a:pt x="1" y="7"/>
                    <a:pt x="0" y="8"/>
                  </a:cubicBezTo>
                  <a:lnTo>
                    <a:pt x="0" y="9"/>
                  </a:lnTo>
                  <a:cubicBezTo>
                    <a:pt x="1" y="10"/>
                    <a:pt x="4" y="11"/>
                    <a:pt x="5" y="12"/>
                  </a:cubicBezTo>
                  <a:cubicBezTo>
                    <a:pt x="4" y="14"/>
                    <a:pt x="5" y="19"/>
                    <a:pt x="7" y="20"/>
                  </a:cubicBezTo>
                  <a:lnTo>
                    <a:pt x="9" y="21"/>
                  </a:lnTo>
                  <a:lnTo>
                    <a:pt x="12" y="20"/>
                  </a:lnTo>
                  <a:cubicBezTo>
                    <a:pt x="13" y="19"/>
                    <a:pt x="19" y="21"/>
                    <a:pt x="20" y="19"/>
                  </a:cubicBezTo>
                  <a:cubicBezTo>
                    <a:pt x="20" y="19"/>
                    <a:pt x="20" y="18"/>
                    <a:pt x="20" y="18"/>
                  </a:cubicBezTo>
                  <a:cubicBezTo>
                    <a:pt x="19" y="16"/>
                    <a:pt x="16" y="14"/>
                    <a:pt x="14" y="13"/>
                  </a:cubicBezTo>
                  <a:cubicBezTo>
                    <a:pt x="16" y="14"/>
                    <a:pt x="22" y="15"/>
                    <a:pt x="24" y="14"/>
                  </a:cubicBezTo>
                  <a:lnTo>
                    <a:pt x="24" y="13"/>
                  </a:lnTo>
                  <a:lnTo>
                    <a:pt x="23" y="11"/>
                  </a:lnTo>
                  <a:cubicBezTo>
                    <a:pt x="24" y="10"/>
                    <a:pt x="25" y="8"/>
                    <a:pt x="26" y="7"/>
                  </a:cubicBezTo>
                  <a:cubicBezTo>
                    <a:pt x="30" y="0"/>
                    <a:pt x="21" y="3"/>
                    <a:pt x="17" y="4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auto">
            <a:xfrm>
              <a:off x="13195" y="2441"/>
              <a:ext cx="708" cy="525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14" y="12"/>
                </a:cxn>
                <a:cxn ang="0">
                  <a:pos x="15" y="11"/>
                </a:cxn>
                <a:cxn ang="0">
                  <a:pos x="19" y="10"/>
                </a:cxn>
                <a:cxn ang="0">
                  <a:pos x="23" y="5"/>
                </a:cxn>
                <a:cxn ang="0">
                  <a:pos x="23" y="3"/>
                </a:cxn>
                <a:cxn ang="0">
                  <a:pos x="17" y="3"/>
                </a:cxn>
                <a:cxn ang="0">
                  <a:pos x="6" y="2"/>
                </a:cxn>
                <a:cxn ang="0">
                  <a:pos x="3" y="7"/>
                </a:cxn>
                <a:cxn ang="0">
                  <a:pos x="1" y="9"/>
                </a:cxn>
                <a:cxn ang="0">
                  <a:pos x="17" y="17"/>
                </a:cxn>
              </a:cxnLst>
              <a:rect l="0" t="0" r="r" b="b"/>
              <a:pathLst>
                <a:path w="23" h="17">
                  <a:moveTo>
                    <a:pt x="17" y="17"/>
                  </a:moveTo>
                  <a:cubicBezTo>
                    <a:pt x="16" y="16"/>
                    <a:pt x="15" y="14"/>
                    <a:pt x="14" y="12"/>
                  </a:cubicBezTo>
                  <a:lnTo>
                    <a:pt x="15" y="11"/>
                  </a:lnTo>
                  <a:cubicBezTo>
                    <a:pt x="16" y="10"/>
                    <a:pt x="18" y="10"/>
                    <a:pt x="19" y="10"/>
                  </a:cubicBezTo>
                  <a:cubicBezTo>
                    <a:pt x="21" y="9"/>
                    <a:pt x="23" y="7"/>
                    <a:pt x="23" y="5"/>
                  </a:cubicBezTo>
                  <a:lnTo>
                    <a:pt x="23" y="3"/>
                  </a:lnTo>
                  <a:cubicBezTo>
                    <a:pt x="21" y="3"/>
                    <a:pt x="18" y="3"/>
                    <a:pt x="17" y="3"/>
                  </a:cubicBezTo>
                  <a:cubicBezTo>
                    <a:pt x="15" y="1"/>
                    <a:pt x="9" y="0"/>
                    <a:pt x="6" y="2"/>
                  </a:cubicBezTo>
                  <a:cubicBezTo>
                    <a:pt x="4" y="3"/>
                    <a:pt x="4" y="5"/>
                    <a:pt x="3" y="7"/>
                  </a:cubicBezTo>
                  <a:cubicBezTo>
                    <a:pt x="2" y="7"/>
                    <a:pt x="2" y="8"/>
                    <a:pt x="1" y="9"/>
                  </a:cubicBezTo>
                  <a:cubicBezTo>
                    <a:pt x="0" y="15"/>
                    <a:pt x="13" y="17"/>
                    <a:pt x="17" y="17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auto">
            <a:xfrm>
              <a:off x="12673" y="3800"/>
              <a:ext cx="615" cy="43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9"/>
                </a:cxn>
                <a:cxn ang="0">
                  <a:pos x="6" y="10"/>
                </a:cxn>
                <a:cxn ang="0">
                  <a:pos x="9" y="14"/>
                </a:cxn>
                <a:cxn ang="0">
                  <a:pos x="10" y="14"/>
                </a:cxn>
                <a:cxn ang="0">
                  <a:pos x="15" y="10"/>
                </a:cxn>
                <a:cxn ang="0">
                  <a:pos x="20" y="10"/>
                </a:cxn>
                <a:cxn ang="0">
                  <a:pos x="20" y="9"/>
                </a:cxn>
                <a:cxn ang="0">
                  <a:pos x="16" y="6"/>
                </a:cxn>
                <a:cxn ang="0">
                  <a:pos x="15" y="5"/>
                </a:cxn>
                <a:cxn ang="0">
                  <a:pos x="4" y="3"/>
                </a:cxn>
                <a:cxn ang="0">
                  <a:pos x="0" y="8"/>
                </a:cxn>
              </a:cxnLst>
              <a:rect l="0" t="0" r="r" b="b"/>
              <a:pathLst>
                <a:path w="20" h="14">
                  <a:moveTo>
                    <a:pt x="0" y="8"/>
                  </a:moveTo>
                  <a:lnTo>
                    <a:pt x="0" y="9"/>
                  </a:lnTo>
                  <a:cubicBezTo>
                    <a:pt x="2" y="10"/>
                    <a:pt x="5" y="10"/>
                    <a:pt x="6" y="10"/>
                  </a:cubicBezTo>
                  <a:cubicBezTo>
                    <a:pt x="7" y="11"/>
                    <a:pt x="7" y="13"/>
                    <a:pt x="9" y="14"/>
                  </a:cubicBezTo>
                  <a:lnTo>
                    <a:pt x="10" y="14"/>
                  </a:lnTo>
                  <a:cubicBezTo>
                    <a:pt x="12" y="13"/>
                    <a:pt x="14" y="11"/>
                    <a:pt x="15" y="10"/>
                  </a:cubicBezTo>
                  <a:cubicBezTo>
                    <a:pt x="16" y="10"/>
                    <a:pt x="19" y="11"/>
                    <a:pt x="20" y="10"/>
                  </a:cubicBezTo>
                  <a:lnTo>
                    <a:pt x="20" y="9"/>
                  </a:lnTo>
                  <a:cubicBezTo>
                    <a:pt x="19" y="8"/>
                    <a:pt x="17" y="7"/>
                    <a:pt x="16" y="6"/>
                  </a:cubicBezTo>
                  <a:cubicBezTo>
                    <a:pt x="15" y="6"/>
                    <a:pt x="15" y="5"/>
                    <a:pt x="15" y="5"/>
                  </a:cubicBezTo>
                  <a:cubicBezTo>
                    <a:pt x="12" y="0"/>
                    <a:pt x="9" y="0"/>
                    <a:pt x="4" y="3"/>
                  </a:cubicBezTo>
                  <a:cubicBezTo>
                    <a:pt x="3" y="4"/>
                    <a:pt x="0" y="6"/>
                    <a:pt x="0" y="8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auto">
            <a:xfrm>
              <a:off x="13195" y="3398"/>
              <a:ext cx="709" cy="587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23" y="4"/>
                </a:cxn>
                <a:cxn ang="0">
                  <a:pos x="17" y="7"/>
                </a:cxn>
                <a:cxn ang="0">
                  <a:pos x="22" y="12"/>
                </a:cxn>
                <a:cxn ang="0">
                  <a:pos x="22" y="13"/>
                </a:cxn>
                <a:cxn ang="0">
                  <a:pos x="15" y="15"/>
                </a:cxn>
                <a:cxn ang="0">
                  <a:pos x="5" y="17"/>
                </a:cxn>
                <a:cxn ang="0">
                  <a:pos x="8" y="10"/>
                </a:cxn>
                <a:cxn ang="0">
                  <a:pos x="0" y="8"/>
                </a:cxn>
                <a:cxn ang="0">
                  <a:pos x="12" y="1"/>
                </a:cxn>
                <a:cxn ang="0">
                  <a:pos x="22" y="3"/>
                </a:cxn>
              </a:cxnLst>
              <a:rect l="0" t="0" r="r" b="b"/>
              <a:pathLst>
                <a:path w="23" h="19">
                  <a:moveTo>
                    <a:pt x="22" y="3"/>
                  </a:moveTo>
                  <a:lnTo>
                    <a:pt x="23" y="4"/>
                  </a:lnTo>
                  <a:cubicBezTo>
                    <a:pt x="22" y="5"/>
                    <a:pt x="19" y="7"/>
                    <a:pt x="17" y="7"/>
                  </a:cubicBezTo>
                  <a:cubicBezTo>
                    <a:pt x="19" y="8"/>
                    <a:pt x="22" y="10"/>
                    <a:pt x="22" y="12"/>
                  </a:cubicBezTo>
                  <a:lnTo>
                    <a:pt x="22" y="13"/>
                  </a:lnTo>
                  <a:cubicBezTo>
                    <a:pt x="20" y="14"/>
                    <a:pt x="18" y="15"/>
                    <a:pt x="15" y="15"/>
                  </a:cubicBezTo>
                  <a:cubicBezTo>
                    <a:pt x="13" y="15"/>
                    <a:pt x="7" y="19"/>
                    <a:pt x="5" y="17"/>
                  </a:cubicBezTo>
                  <a:cubicBezTo>
                    <a:pt x="4" y="15"/>
                    <a:pt x="7" y="11"/>
                    <a:pt x="8" y="10"/>
                  </a:cubicBezTo>
                  <a:cubicBezTo>
                    <a:pt x="6" y="11"/>
                    <a:pt x="2" y="9"/>
                    <a:pt x="0" y="8"/>
                  </a:cubicBezTo>
                  <a:cubicBezTo>
                    <a:pt x="1" y="5"/>
                    <a:pt x="9" y="2"/>
                    <a:pt x="12" y="1"/>
                  </a:cubicBezTo>
                  <a:cubicBezTo>
                    <a:pt x="13" y="0"/>
                    <a:pt x="21" y="2"/>
                    <a:pt x="22" y="3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auto">
            <a:xfrm>
              <a:off x="10798" y="3645"/>
              <a:ext cx="616" cy="556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2" y="8"/>
                </a:cxn>
                <a:cxn ang="0">
                  <a:pos x="7" y="10"/>
                </a:cxn>
                <a:cxn ang="0">
                  <a:pos x="0" y="16"/>
                </a:cxn>
                <a:cxn ang="0">
                  <a:pos x="0" y="17"/>
                </a:cxn>
                <a:cxn ang="0">
                  <a:pos x="7" y="17"/>
                </a:cxn>
                <a:cxn ang="0">
                  <a:pos x="11" y="13"/>
                </a:cxn>
                <a:cxn ang="0">
                  <a:pos x="17" y="17"/>
                </a:cxn>
                <a:cxn ang="0">
                  <a:pos x="18" y="16"/>
                </a:cxn>
                <a:cxn ang="0">
                  <a:pos x="17" y="9"/>
                </a:cxn>
                <a:cxn ang="0">
                  <a:pos x="19" y="2"/>
                </a:cxn>
                <a:cxn ang="0">
                  <a:pos x="9" y="4"/>
                </a:cxn>
                <a:cxn ang="0">
                  <a:pos x="2" y="7"/>
                </a:cxn>
              </a:cxnLst>
              <a:rect l="0" t="0" r="r" b="b"/>
              <a:pathLst>
                <a:path w="20" h="18">
                  <a:moveTo>
                    <a:pt x="2" y="7"/>
                  </a:moveTo>
                  <a:lnTo>
                    <a:pt x="2" y="8"/>
                  </a:lnTo>
                  <a:cubicBezTo>
                    <a:pt x="3" y="9"/>
                    <a:pt x="6" y="10"/>
                    <a:pt x="7" y="10"/>
                  </a:cubicBezTo>
                  <a:cubicBezTo>
                    <a:pt x="5" y="11"/>
                    <a:pt x="1" y="14"/>
                    <a:pt x="0" y="16"/>
                  </a:cubicBezTo>
                  <a:lnTo>
                    <a:pt x="0" y="17"/>
                  </a:lnTo>
                  <a:cubicBezTo>
                    <a:pt x="2" y="18"/>
                    <a:pt x="5" y="17"/>
                    <a:pt x="7" y="17"/>
                  </a:cubicBezTo>
                  <a:cubicBezTo>
                    <a:pt x="7" y="15"/>
                    <a:pt x="10" y="13"/>
                    <a:pt x="11" y="13"/>
                  </a:cubicBezTo>
                  <a:cubicBezTo>
                    <a:pt x="13" y="13"/>
                    <a:pt x="13" y="16"/>
                    <a:pt x="17" y="17"/>
                  </a:cubicBezTo>
                  <a:lnTo>
                    <a:pt x="18" y="16"/>
                  </a:lnTo>
                  <a:cubicBezTo>
                    <a:pt x="19" y="15"/>
                    <a:pt x="18" y="11"/>
                    <a:pt x="17" y="9"/>
                  </a:cubicBezTo>
                  <a:cubicBezTo>
                    <a:pt x="18" y="7"/>
                    <a:pt x="20" y="4"/>
                    <a:pt x="19" y="2"/>
                  </a:cubicBezTo>
                  <a:cubicBezTo>
                    <a:pt x="17" y="0"/>
                    <a:pt x="10" y="3"/>
                    <a:pt x="9" y="4"/>
                  </a:cubicBezTo>
                  <a:cubicBezTo>
                    <a:pt x="7" y="5"/>
                    <a:pt x="3" y="5"/>
                    <a:pt x="2" y="7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auto">
            <a:xfrm>
              <a:off x="11967" y="1978"/>
              <a:ext cx="800" cy="463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13"/>
                </a:cxn>
                <a:cxn ang="0">
                  <a:pos x="15" y="12"/>
                </a:cxn>
                <a:cxn ang="0">
                  <a:pos x="19" y="14"/>
                </a:cxn>
                <a:cxn ang="0">
                  <a:pos x="22" y="9"/>
                </a:cxn>
                <a:cxn ang="0">
                  <a:pos x="26" y="9"/>
                </a:cxn>
                <a:cxn ang="0">
                  <a:pos x="26" y="8"/>
                </a:cxn>
                <a:cxn ang="0">
                  <a:pos x="14" y="7"/>
                </a:cxn>
                <a:cxn ang="0">
                  <a:pos x="14" y="2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8" y="8"/>
                </a:cxn>
              </a:cxnLst>
              <a:rect l="0" t="0" r="r" b="b"/>
              <a:pathLst>
                <a:path w="26" h="15">
                  <a:moveTo>
                    <a:pt x="8" y="8"/>
                  </a:moveTo>
                  <a:cubicBezTo>
                    <a:pt x="7" y="10"/>
                    <a:pt x="6" y="12"/>
                    <a:pt x="8" y="13"/>
                  </a:cubicBezTo>
                  <a:cubicBezTo>
                    <a:pt x="10" y="15"/>
                    <a:pt x="13" y="13"/>
                    <a:pt x="15" y="12"/>
                  </a:cubicBezTo>
                  <a:cubicBezTo>
                    <a:pt x="16" y="13"/>
                    <a:pt x="17" y="14"/>
                    <a:pt x="19" y="14"/>
                  </a:cubicBezTo>
                  <a:cubicBezTo>
                    <a:pt x="20" y="13"/>
                    <a:pt x="21" y="10"/>
                    <a:pt x="22" y="9"/>
                  </a:cubicBezTo>
                  <a:cubicBezTo>
                    <a:pt x="23" y="9"/>
                    <a:pt x="25" y="9"/>
                    <a:pt x="26" y="9"/>
                  </a:cubicBezTo>
                  <a:lnTo>
                    <a:pt x="26" y="8"/>
                  </a:lnTo>
                  <a:cubicBezTo>
                    <a:pt x="25" y="3"/>
                    <a:pt x="17" y="4"/>
                    <a:pt x="14" y="7"/>
                  </a:cubicBezTo>
                  <a:cubicBezTo>
                    <a:pt x="15" y="6"/>
                    <a:pt x="15" y="3"/>
                    <a:pt x="14" y="2"/>
                  </a:cubicBezTo>
                  <a:cubicBezTo>
                    <a:pt x="11" y="0"/>
                    <a:pt x="1" y="3"/>
                    <a:pt x="0" y="7"/>
                  </a:cubicBezTo>
                  <a:lnTo>
                    <a:pt x="0" y="8"/>
                  </a:lnTo>
                  <a:cubicBezTo>
                    <a:pt x="2" y="9"/>
                    <a:pt x="6" y="8"/>
                    <a:pt x="8" y="8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auto">
            <a:xfrm>
              <a:off x="12538" y="2597"/>
              <a:ext cx="554" cy="52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0" y="13"/>
                </a:cxn>
                <a:cxn ang="0">
                  <a:pos x="15" y="7"/>
                </a:cxn>
                <a:cxn ang="0">
                  <a:pos x="6" y="5"/>
                </a:cxn>
                <a:cxn ang="0">
                  <a:pos x="7" y="0"/>
                </a:cxn>
              </a:cxnLst>
              <a:rect l="0" t="0" r="r" b="b"/>
              <a:pathLst>
                <a:path w="18" h="17">
                  <a:moveTo>
                    <a:pt x="7" y="0"/>
                  </a:moveTo>
                  <a:cubicBezTo>
                    <a:pt x="5" y="0"/>
                    <a:pt x="1" y="2"/>
                    <a:pt x="0" y="4"/>
                  </a:cubicBezTo>
                  <a:cubicBezTo>
                    <a:pt x="0" y="5"/>
                    <a:pt x="1" y="7"/>
                    <a:pt x="2" y="8"/>
                  </a:cubicBezTo>
                  <a:cubicBezTo>
                    <a:pt x="3" y="8"/>
                    <a:pt x="6" y="9"/>
                    <a:pt x="7" y="10"/>
                  </a:cubicBezTo>
                  <a:lnTo>
                    <a:pt x="6" y="11"/>
                  </a:lnTo>
                  <a:cubicBezTo>
                    <a:pt x="4" y="12"/>
                    <a:pt x="2" y="12"/>
                    <a:pt x="0" y="13"/>
                  </a:cubicBezTo>
                  <a:cubicBezTo>
                    <a:pt x="5" y="15"/>
                    <a:pt x="18" y="17"/>
                    <a:pt x="15" y="7"/>
                  </a:cubicBezTo>
                  <a:cubicBezTo>
                    <a:pt x="13" y="8"/>
                    <a:pt x="8" y="8"/>
                    <a:pt x="6" y="5"/>
                  </a:cubicBezTo>
                  <a:cubicBezTo>
                    <a:pt x="6" y="4"/>
                    <a:pt x="6" y="1"/>
                    <a:pt x="7" y="0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32" name="Рисунок 3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4826000"/>
            <a:ext cx="171831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5929322" y="3571876"/>
            <a:ext cx="2963865" cy="3286124"/>
            <a:chOff x="5666" y="2514"/>
            <a:chExt cx="4106" cy="4689"/>
          </a:xfrm>
        </p:grpSpPr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5666" y="2514"/>
              <a:ext cx="4106" cy="4689"/>
              <a:chOff x="86" y="0"/>
              <a:chExt cx="4106" cy="4689"/>
            </a:xfrm>
          </p:grpSpPr>
          <p:sp>
            <p:nvSpPr>
              <p:cNvPr id="4127" name="Freeform 31"/>
              <p:cNvSpPr>
                <a:spLocks/>
              </p:cNvSpPr>
              <p:nvPr/>
            </p:nvSpPr>
            <p:spPr bwMode="auto">
              <a:xfrm>
                <a:off x="86" y="0"/>
                <a:ext cx="4106" cy="4689"/>
              </a:xfrm>
              <a:custGeom>
                <a:avLst/>
                <a:gdLst/>
                <a:ahLst/>
                <a:cxnLst>
                  <a:cxn ang="0">
                    <a:pos x="44" y="116"/>
                  </a:cxn>
                  <a:cxn ang="0">
                    <a:pos x="38" y="110"/>
                  </a:cxn>
                  <a:cxn ang="0">
                    <a:pos x="21" y="110"/>
                  </a:cxn>
                  <a:cxn ang="0">
                    <a:pos x="10" y="110"/>
                  </a:cxn>
                  <a:cxn ang="0">
                    <a:pos x="20" y="91"/>
                  </a:cxn>
                  <a:cxn ang="0">
                    <a:pos x="25" y="83"/>
                  </a:cxn>
                  <a:cxn ang="0">
                    <a:pos x="16" y="74"/>
                  </a:cxn>
                  <a:cxn ang="0">
                    <a:pos x="8" y="69"/>
                  </a:cxn>
                  <a:cxn ang="0">
                    <a:pos x="19" y="58"/>
                  </a:cxn>
                  <a:cxn ang="0">
                    <a:pos x="9" y="48"/>
                  </a:cxn>
                  <a:cxn ang="0">
                    <a:pos x="12" y="36"/>
                  </a:cxn>
                  <a:cxn ang="0">
                    <a:pos x="19" y="30"/>
                  </a:cxn>
                  <a:cxn ang="0">
                    <a:pos x="28" y="21"/>
                  </a:cxn>
                  <a:cxn ang="0">
                    <a:pos x="35" y="8"/>
                  </a:cxn>
                  <a:cxn ang="0">
                    <a:pos x="42" y="4"/>
                  </a:cxn>
                  <a:cxn ang="0">
                    <a:pos x="52" y="2"/>
                  </a:cxn>
                  <a:cxn ang="0">
                    <a:pos x="61" y="10"/>
                  </a:cxn>
                  <a:cxn ang="0">
                    <a:pos x="70" y="12"/>
                  </a:cxn>
                  <a:cxn ang="0">
                    <a:pos x="84" y="7"/>
                  </a:cxn>
                  <a:cxn ang="0">
                    <a:pos x="90" y="9"/>
                  </a:cxn>
                  <a:cxn ang="0">
                    <a:pos x="107" y="10"/>
                  </a:cxn>
                  <a:cxn ang="0">
                    <a:pos x="105" y="17"/>
                  </a:cxn>
                  <a:cxn ang="0">
                    <a:pos x="124" y="29"/>
                  </a:cxn>
                  <a:cxn ang="0">
                    <a:pos x="121" y="34"/>
                  </a:cxn>
                  <a:cxn ang="0">
                    <a:pos x="122" y="47"/>
                  </a:cxn>
                  <a:cxn ang="0">
                    <a:pos x="135" y="55"/>
                  </a:cxn>
                  <a:cxn ang="0">
                    <a:pos x="143" y="63"/>
                  </a:cxn>
                  <a:cxn ang="0">
                    <a:pos x="138" y="72"/>
                  </a:cxn>
                  <a:cxn ang="0">
                    <a:pos x="139" y="78"/>
                  </a:cxn>
                  <a:cxn ang="0">
                    <a:pos x="128" y="87"/>
                  </a:cxn>
                  <a:cxn ang="0">
                    <a:pos x="127" y="94"/>
                  </a:cxn>
                  <a:cxn ang="0">
                    <a:pos x="128" y="106"/>
                  </a:cxn>
                  <a:cxn ang="0">
                    <a:pos x="119" y="112"/>
                  </a:cxn>
                  <a:cxn ang="0">
                    <a:pos x="111" y="108"/>
                  </a:cxn>
                  <a:cxn ang="0">
                    <a:pos x="105" y="114"/>
                  </a:cxn>
                  <a:cxn ang="0">
                    <a:pos x="96" y="107"/>
                  </a:cxn>
                  <a:cxn ang="0">
                    <a:pos x="76" y="117"/>
                  </a:cxn>
                  <a:cxn ang="0">
                    <a:pos x="88" y="142"/>
                  </a:cxn>
                  <a:cxn ang="0">
                    <a:pos x="109" y="149"/>
                  </a:cxn>
                  <a:cxn ang="0">
                    <a:pos x="93" y="149"/>
                  </a:cxn>
                  <a:cxn ang="0">
                    <a:pos x="80" y="151"/>
                  </a:cxn>
                  <a:cxn ang="0">
                    <a:pos x="55" y="155"/>
                  </a:cxn>
                  <a:cxn ang="0">
                    <a:pos x="33" y="162"/>
                  </a:cxn>
                  <a:cxn ang="0">
                    <a:pos x="52" y="150"/>
                  </a:cxn>
                  <a:cxn ang="0">
                    <a:pos x="36" y="148"/>
                  </a:cxn>
                  <a:cxn ang="0">
                    <a:pos x="55" y="141"/>
                  </a:cxn>
                </a:cxnLst>
                <a:rect l="0" t="0" r="r" b="b"/>
                <a:pathLst>
                  <a:path w="143" h="163">
                    <a:moveTo>
                      <a:pt x="59" y="120"/>
                    </a:moveTo>
                    <a:cubicBezTo>
                      <a:pt x="57" y="120"/>
                      <a:pt x="53" y="119"/>
                      <a:pt x="54" y="116"/>
                    </a:cubicBezTo>
                    <a:cubicBezTo>
                      <a:pt x="51" y="119"/>
                      <a:pt x="47" y="120"/>
                      <a:pt x="44" y="116"/>
                    </a:cubicBezTo>
                    <a:cubicBezTo>
                      <a:pt x="43" y="117"/>
                      <a:pt x="42" y="118"/>
                      <a:pt x="41" y="118"/>
                    </a:cubicBezTo>
                    <a:cubicBezTo>
                      <a:pt x="40" y="119"/>
                      <a:pt x="39" y="119"/>
                      <a:pt x="38" y="118"/>
                    </a:cubicBezTo>
                    <a:cubicBezTo>
                      <a:pt x="35" y="118"/>
                      <a:pt x="37" y="112"/>
                      <a:pt x="38" y="110"/>
                    </a:cubicBezTo>
                    <a:cubicBezTo>
                      <a:pt x="36" y="109"/>
                      <a:pt x="33" y="109"/>
                      <a:pt x="32" y="107"/>
                    </a:cubicBezTo>
                    <a:cubicBezTo>
                      <a:pt x="30" y="110"/>
                      <a:pt x="26" y="114"/>
                      <a:pt x="22" y="112"/>
                    </a:cubicBezTo>
                    <a:cubicBezTo>
                      <a:pt x="21" y="111"/>
                      <a:pt x="21" y="111"/>
                      <a:pt x="21" y="110"/>
                    </a:cubicBezTo>
                    <a:lnTo>
                      <a:pt x="20" y="110"/>
                    </a:lnTo>
                    <a:cubicBezTo>
                      <a:pt x="20" y="110"/>
                      <a:pt x="19" y="110"/>
                      <a:pt x="19" y="111"/>
                    </a:cubicBezTo>
                    <a:cubicBezTo>
                      <a:pt x="17" y="112"/>
                      <a:pt x="12" y="112"/>
                      <a:pt x="10" y="110"/>
                    </a:cubicBezTo>
                    <a:cubicBezTo>
                      <a:pt x="9" y="105"/>
                      <a:pt x="14" y="101"/>
                      <a:pt x="17" y="99"/>
                    </a:cubicBezTo>
                    <a:lnTo>
                      <a:pt x="16" y="98"/>
                    </a:lnTo>
                    <a:cubicBezTo>
                      <a:pt x="15" y="96"/>
                      <a:pt x="18" y="92"/>
                      <a:pt x="20" y="91"/>
                    </a:cubicBezTo>
                    <a:lnTo>
                      <a:pt x="19" y="90"/>
                    </a:lnTo>
                    <a:lnTo>
                      <a:pt x="19" y="89"/>
                    </a:lnTo>
                    <a:cubicBezTo>
                      <a:pt x="20" y="87"/>
                      <a:pt x="23" y="84"/>
                      <a:pt x="25" y="83"/>
                    </a:cubicBezTo>
                    <a:lnTo>
                      <a:pt x="23" y="81"/>
                    </a:lnTo>
                    <a:cubicBezTo>
                      <a:pt x="20" y="82"/>
                      <a:pt x="14" y="86"/>
                      <a:pt x="11" y="84"/>
                    </a:cubicBezTo>
                    <a:cubicBezTo>
                      <a:pt x="8" y="82"/>
                      <a:pt x="14" y="75"/>
                      <a:pt x="16" y="74"/>
                    </a:cubicBezTo>
                    <a:cubicBezTo>
                      <a:pt x="16" y="74"/>
                      <a:pt x="15" y="73"/>
                      <a:pt x="15" y="73"/>
                    </a:cubicBezTo>
                    <a:cubicBezTo>
                      <a:pt x="13" y="73"/>
                      <a:pt x="6" y="79"/>
                      <a:pt x="3" y="75"/>
                    </a:cubicBezTo>
                    <a:cubicBezTo>
                      <a:pt x="3" y="72"/>
                      <a:pt x="6" y="71"/>
                      <a:pt x="8" y="69"/>
                    </a:cubicBezTo>
                    <a:cubicBezTo>
                      <a:pt x="4" y="69"/>
                      <a:pt x="0" y="67"/>
                      <a:pt x="3" y="63"/>
                    </a:cubicBezTo>
                    <a:cubicBezTo>
                      <a:pt x="7" y="59"/>
                      <a:pt x="14" y="64"/>
                      <a:pt x="16" y="58"/>
                    </a:cubicBezTo>
                    <a:lnTo>
                      <a:pt x="19" y="58"/>
                    </a:lnTo>
                    <a:cubicBezTo>
                      <a:pt x="18" y="57"/>
                      <a:pt x="17" y="56"/>
                      <a:pt x="16" y="56"/>
                    </a:cubicBezTo>
                    <a:cubicBezTo>
                      <a:pt x="13" y="56"/>
                      <a:pt x="9" y="58"/>
                      <a:pt x="7" y="55"/>
                    </a:cubicBezTo>
                    <a:cubicBezTo>
                      <a:pt x="5" y="52"/>
                      <a:pt x="8" y="50"/>
                      <a:pt x="9" y="48"/>
                    </a:cubicBezTo>
                    <a:cubicBezTo>
                      <a:pt x="8" y="47"/>
                      <a:pt x="8" y="46"/>
                      <a:pt x="7" y="46"/>
                    </a:cubicBezTo>
                    <a:cubicBezTo>
                      <a:pt x="6" y="46"/>
                      <a:pt x="5" y="47"/>
                      <a:pt x="3" y="45"/>
                    </a:cubicBezTo>
                    <a:cubicBezTo>
                      <a:pt x="2" y="39"/>
                      <a:pt x="8" y="38"/>
                      <a:pt x="12" y="36"/>
                    </a:cubicBezTo>
                    <a:cubicBezTo>
                      <a:pt x="12" y="36"/>
                      <a:pt x="11" y="35"/>
                      <a:pt x="10" y="34"/>
                    </a:cubicBezTo>
                    <a:lnTo>
                      <a:pt x="11" y="33"/>
                    </a:lnTo>
                    <a:cubicBezTo>
                      <a:pt x="12" y="31"/>
                      <a:pt x="17" y="27"/>
                      <a:pt x="19" y="30"/>
                    </a:cubicBezTo>
                    <a:cubicBezTo>
                      <a:pt x="19" y="28"/>
                      <a:pt x="23" y="28"/>
                      <a:pt x="23" y="26"/>
                    </a:cubicBezTo>
                    <a:cubicBezTo>
                      <a:pt x="23" y="25"/>
                      <a:pt x="22" y="25"/>
                      <a:pt x="21" y="24"/>
                    </a:cubicBezTo>
                    <a:cubicBezTo>
                      <a:pt x="22" y="21"/>
                      <a:pt x="25" y="20"/>
                      <a:pt x="28" y="21"/>
                    </a:cubicBezTo>
                    <a:cubicBezTo>
                      <a:pt x="28" y="20"/>
                      <a:pt x="28" y="19"/>
                      <a:pt x="29" y="18"/>
                    </a:cubicBezTo>
                    <a:cubicBezTo>
                      <a:pt x="30" y="16"/>
                      <a:pt x="33" y="16"/>
                      <a:pt x="36" y="16"/>
                    </a:cubicBezTo>
                    <a:cubicBezTo>
                      <a:pt x="32" y="15"/>
                      <a:pt x="28" y="8"/>
                      <a:pt x="35" y="8"/>
                    </a:cubicBezTo>
                    <a:cubicBezTo>
                      <a:pt x="35" y="8"/>
                      <a:pt x="37" y="8"/>
                      <a:pt x="38" y="8"/>
                    </a:cubicBezTo>
                    <a:cubicBezTo>
                      <a:pt x="38" y="7"/>
                      <a:pt x="39" y="5"/>
                      <a:pt x="40" y="4"/>
                    </a:cubicBezTo>
                    <a:cubicBezTo>
                      <a:pt x="41" y="3"/>
                      <a:pt x="42" y="4"/>
                      <a:pt x="42" y="4"/>
                    </a:cubicBezTo>
                    <a:cubicBezTo>
                      <a:pt x="44" y="4"/>
                      <a:pt x="45" y="2"/>
                      <a:pt x="46" y="3"/>
                    </a:cubicBezTo>
                    <a:cubicBezTo>
                      <a:pt x="47" y="3"/>
                      <a:pt x="47" y="5"/>
                      <a:pt x="48" y="5"/>
                    </a:cubicBezTo>
                    <a:cubicBezTo>
                      <a:pt x="49" y="4"/>
                      <a:pt x="50" y="3"/>
                      <a:pt x="52" y="2"/>
                    </a:cubicBezTo>
                    <a:cubicBezTo>
                      <a:pt x="55" y="0"/>
                      <a:pt x="59" y="1"/>
                      <a:pt x="58" y="5"/>
                    </a:cubicBezTo>
                    <a:cubicBezTo>
                      <a:pt x="58" y="6"/>
                      <a:pt x="57" y="7"/>
                      <a:pt x="57" y="8"/>
                    </a:cubicBezTo>
                    <a:cubicBezTo>
                      <a:pt x="59" y="9"/>
                      <a:pt x="60" y="8"/>
                      <a:pt x="61" y="10"/>
                    </a:cubicBezTo>
                    <a:cubicBezTo>
                      <a:pt x="62" y="10"/>
                      <a:pt x="61" y="11"/>
                      <a:pt x="61" y="12"/>
                    </a:cubicBezTo>
                    <a:lnTo>
                      <a:pt x="63" y="13"/>
                    </a:lnTo>
                    <a:cubicBezTo>
                      <a:pt x="64" y="10"/>
                      <a:pt x="68" y="8"/>
                      <a:pt x="70" y="12"/>
                    </a:cubicBezTo>
                    <a:cubicBezTo>
                      <a:pt x="70" y="6"/>
                      <a:pt x="72" y="0"/>
                      <a:pt x="79" y="0"/>
                    </a:cubicBezTo>
                    <a:cubicBezTo>
                      <a:pt x="80" y="2"/>
                      <a:pt x="81" y="5"/>
                      <a:pt x="80" y="8"/>
                    </a:cubicBezTo>
                    <a:cubicBezTo>
                      <a:pt x="81" y="8"/>
                      <a:pt x="83" y="7"/>
                      <a:pt x="84" y="7"/>
                    </a:cubicBezTo>
                    <a:lnTo>
                      <a:pt x="84" y="9"/>
                    </a:lnTo>
                    <a:cubicBezTo>
                      <a:pt x="86" y="8"/>
                      <a:pt x="86" y="5"/>
                      <a:pt x="88" y="6"/>
                    </a:cubicBezTo>
                    <a:cubicBezTo>
                      <a:pt x="89" y="7"/>
                      <a:pt x="89" y="8"/>
                      <a:pt x="90" y="9"/>
                    </a:cubicBezTo>
                    <a:cubicBezTo>
                      <a:pt x="91" y="9"/>
                      <a:pt x="92" y="8"/>
                      <a:pt x="94" y="9"/>
                    </a:cubicBezTo>
                    <a:cubicBezTo>
                      <a:pt x="95" y="9"/>
                      <a:pt x="95" y="10"/>
                      <a:pt x="95" y="10"/>
                    </a:cubicBezTo>
                    <a:cubicBezTo>
                      <a:pt x="99" y="10"/>
                      <a:pt x="104" y="8"/>
                      <a:pt x="107" y="10"/>
                    </a:cubicBezTo>
                    <a:cubicBezTo>
                      <a:pt x="107" y="11"/>
                      <a:pt x="108" y="11"/>
                      <a:pt x="108" y="12"/>
                    </a:cubicBezTo>
                    <a:cubicBezTo>
                      <a:pt x="107" y="13"/>
                      <a:pt x="105" y="14"/>
                      <a:pt x="104" y="15"/>
                    </a:cubicBezTo>
                    <a:cubicBezTo>
                      <a:pt x="104" y="16"/>
                      <a:pt x="105" y="16"/>
                      <a:pt x="105" y="17"/>
                    </a:cubicBezTo>
                    <a:cubicBezTo>
                      <a:pt x="105" y="17"/>
                      <a:pt x="105" y="17"/>
                      <a:pt x="106" y="18"/>
                    </a:cubicBezTo>
                    <a:cubicBezTo>
                      <a:pt x="114" y="15"/>
                      <a:pt x="115" y="22"/>
                      <a:pt x="109" y="27"/>
                    </a:cubicBezTo>
                    <a:cubicBezTo>
                      <a:pt x="114" y="27"/>
                      <a:pt x="120" y="27"/>
                      <a:pt x="124" y="29"/>
                    </a:cubicBezTo>
                    <a:lnTo>
                      <a:pt x="124" y="30"/>
                    </a:lnTo>
                    <a:cubicBezTo>
                      <a:pt x="124" y="30"/>
                      <a:pt x="124" y="30"/>
                      <a:pt x="124" y="31"/>
                    </a:cubicBezTo>
                    <a:cubicBezTo>
                      <a:pt x="123" y="32"/>
                      <a:pt x="122" y="33"/>
                      <a:pt x="121" y="34"/>
                    </a:cubicBezTo>
                    <a:cubicBezTo>
                      <a:pt x="122" y="35"/>
                      <a:pt x="123" y="34"/>
                      <a:pt x="124" y="36"/>
                    </a:cubicBezTo>
                    <a:cubicBezTo>
                      <a:pt x="125" y="38"/>
                      <a:pt x="122" y="39"/>
                      <a:pt x="121" y="40"/>
                    </a:cubicBezTo>
                    <a:cubicBezTo>
                      <a:pt x="123" y="41"/>
                      <a:pt x="123" y="45"/>
                      <a:pt x="122" y="47"/>
                    </a:cubicBezTo>
                    <a:cubicBezTo>
                      <a:pt x="126" y="46"/>
                      <a:pt x="132" y="44"/>
                      <a:pt x="135" y="48"/>
                    </a:cubicBezTo>
                    <a:cubicBezTo>
                      <a:pt x="134" y="51"/>
                      <a:pt x="132" y="51"/>
                      <a:pt x="130" y="53"/>
                    </a:cubicBezTo>
                    <a:cubicBezTo>
                      <a:pt x="132" y="53"/>
                      <a:pt x="133" y="56"/>
                      <a:pt x="135" y="55"/>
                    </a:cubicBezTo>
                    <a:lnTo>
                      <a:pt x="136" y="54"/>
                    </a:lnTo>
                    <a:cubicBezTo>
                      <a:pt x="141" y="52"/>
                      <a:pt x="140" y="58"/>
                      <a:pt x="137" y="61"/>
                    </a:cubicBezTo>
                    <a:cubicBezTo>
                      <a:pt x="139" y="61"/>
                      <a:pt x="143" y="61"/>
                      <a:pt x="143" y="63"/>
                    </a:cubicBezTo>
                    <a:cubicBezTo>
                      <a:pt x="142" y="66"/>
                      <a:pt x="140" y="66"/>
                      <a:pt x="138" y="68"/>
                    </a:cubicBezTo>
                    <a:cubicBezTo>
                      <a:pt x="138" y="68"/>
                      <a:pt x="139" y="68"/>
                      <a:pt x="139" y="69"/>
                    </a:cubicBezTo>
                    <a:cubicBezTo>
                      <a:pt x="140" y="70"/>
                      <a:pt x="139" y="71"/>
                      <a:pt x="138" y="72"/>
                    </a:cubicBezTo>
                    <a:cubicBezTo>
                      <a:pt x="139" y="72"/>
                      <a:pt x="141" y="73"/>
                      <a:pt x="142" y="74"/>
                    </a:cubicBezTo>
                    <a:lnTo>
                      <a:pt x="142" y="75"/>
                    </a:lnTo>
                    <a:cubicBezTo>
                      <a:pt x="142" y="77"/>
                      <a:pt x="140" y="78"/>
                      <a:pt x="139" y="78"/>
                    </a:cubicBezTo>
                    <a:cubicBezTo>
                      <a:pt x="140" y="79"/>
                      <a:pt x="140" y="81"/>
                      <a:pt x="140" y="82"/>
                    </a:cubicBezTo>
                    <a:cubicBezTo>
                      <a:pt x="139" y="84"/>
                      <a:pt x="133" y="85"/>
                      <a:pt x="131" y="83"/>
                    </a:cubicBezTo>
                    <a:cubicBezTo>
                      <a:pt x="131" y="85"/>
                      <a:pt x="129" y="86"/>
                      <a:pt x="128" y="87"/>
                    </a:cubicBezTo>
                    <a:cubicBezTo>
                      <a:pt x="129" y="88"/>
                      <a:pt x="131" y="88"/>
                      <a:pt x="132" y="89"/>
                    </a:cubicBezTo>
                    <a:lnTo>
                      <a:pt x="133" y="90"/>
                    </a:lnTo>
                    <a:cubicBezTo>
                      <a:pt x="133" y="92"/>
                      <a:pt x="129" y="94"/>
                      <a:pt x="127" y="94"/>
                    </a:cubicBezTo>
                    <a:cubicBezTo>
                      <a:pt x="130" y="96"/>
                      <a:pt x="131" y="97"/>
                      <a:pt x="133" y="100"/>
                    </a:cubicBezTo>
                    <a:cubicBezTo>
                      <a:pt x="133" y="102"/>
                      <a:pt x="129" y="103"/>
                      <a:pt x="128" y="105"/>
                    </a:cubicBezTo>
                    <a:cubicBezTo>
                      <a:pt x="128" y="105"/>
                      <a:pt x="128" y="106"/>
                      <a:pt x="128" y="106"/>
                    </a:cubicBezTo>
                    <a:lnTo>
                      <a:pt x="128" y="107"/>
                    </a:lnTo>
                    <a:cubicBezTo>
                      <a:pt x="127" y="108"/>
                      <a:pt x="125" y="106"/>
                      <a:pt x="124" y="107"/>
                    </a:cubicBezTo>
                    <a:cubicBezTo>
                      <a:pt x="124" y="110"/>
                      <a:pt x="122" y="112"/>
                      <a:pt x="119" y="112"/>
                    </a:cubicBezTo>
                    <a:cubicBezTo>
                      <a:pt x="119" y="113"/>
                      <a:pt x="115" y="113"/>
                      <a:pt x="114" y="112"/>
                    </a:cubicBezTo>
                    <a:cubicBezTo>
                      <a:pt x="112" y="111"/>
                      <a:pt x="112" y="109"/>
                      <a:pt x="112" y="108"/>
                    </a:cubicBezTo>
                    <a:lnTo>
                      <a:pt x="111" y="108"/>
                    </a:lnTo>
                    <a:cubicBezTo>
                      <a:pt x="110" y="108"/>
                      <a:pt x="109" y="108"/>
                      <a:pt x="108" y="107"/>
                    </a:cubicBezTo>
                    <a:cubicBezTo>
                      <a:pt x="108" y="109"/>
                      <a:pt x="108" y="112"/>
                      <a:pt x="106" y="113"/>
                    </a:cubicBezTo>
                    <a:lnTo>
                      <a:pt x="105" y="114"/>
                    </a:lnTo>
                    <a:cubicBezTo>
                      <a:pt x="104" y="114"/>
                      <a:pt x="103" y="113"/>
                      <a:pt x="102" y="112"/>
                    </a:cubicBezTo>
                    <a:cubicBezTo>
                      <a:pt x="102" y="113"/>
                      <a:pt x="101" y="115"/>
                      <a:pt x="100" y="115"/>
                    </a:cubicBezTo>
                    <a:cubicBezTo>
                      <a:pt x="95" y="116"/>
                      <a:pt x="95" y="110"/>
                      <a:pt x="96" y="107"/>
                    </a:cubicBezTo>
                    <a:cubicBezTo>
                      <a:pt x="94" y="110"/>
                      <a:pt x="87" y="111"/>
                      <a:pt x="84" y="108"/>
                    </a:cubicBezTo>
                    <a:cubicBezTo>
                      <a:pt x="86" y="111"/>
                      <a:pt x="83" y="116"/>
                      <a:pt x="79" y="117"/>
                    </a:cubicBezTo>
                    <a:cubicBezTo>
                      <a:pt x="79" y="118"/>
                      <a:pt x="77" y="117"/>
                      <a:pt x="76" y="117"/>
                    </a:cubicBezTo>
                    <a:cubicBezTo>
                      <a:pt x="76" y="118"/>
                      <a:pt x="76" y="118"/>
                      <a:pt x="76" y="119"/>
                    </a:cubicBezTo>
                    <a:cubicBezTo>
                      <a:pt x="75" y="122"/>
                      <a:pt x="79" y="137"/>
                      <a:pt x="81" y="140"/>
                    </a:cubicBezTo>
                    <a:cubicBezTo>
                      <a:pt x="83" y="142"/>
                      <a:pt x="86" y="141"/>
                      <a:pt x="88" y="142"/>
                    </a:cubicBezTo>
                    <a:cubicBezTo>
                      <a:pt x="91" y="143"/>
                      <a:pt x="93" y="145"/>
                      <a:pt x="95" y="145"/>
                    </a:cubicBezTo>
                    <a:cubicBezTo>
                      <a:pt x="99" y="146"/>
                      <a:pt x="98" y="144"/>
                      <a:pt x="102" y="147"/>
                    </a:cubicBezTo>
                    <a:cubicBezTo>
                      <a:pt x="104" y="149"/>
                      <a:pt x="106" y="151"/>
                      <a:pt x="109" y="149"/>
                    </a:cubicBezTo>
                    <a:cubicBezTo>
                      <a:pt x="109" y="149"/>
                      <a:pt x="113" y="149"/>
                      <a:pt x="113" y="150"/>
                    </a:cubicBezTo>
                    <a:cubicBezTo>
                      <a:pt x="113" y="150"/>
                      <a:pt x="112" y="150"/>
                      <a:pt x="112" y="151"/>
                    </a:cubicBezTo>
                    <a:cubicBezTo>
                      <a:pt x="111" y="151"/>
                      <a:pt x="95" y="149"/>
                      <a:pt x="93" y="149"/>
                    </a:cubicBezTo>
                    <a:cubicBezTo>
                      <a:pt x="97" y="150"/>
                      <a:pt x="103" y="157"/>
                      <a:pt x="104" y="160"/>
                    </a:cubicBezTo>
                    <a:cubicBezTo>
                      <a:pt x="99" y="160"/>
                      <a:pt x="97" y="154"/>
                      <a:pt x="92" y="155"/>
                    </a:cubicBezTo>
                    <a:cubicBezTo>
                      <a:pt x="88" y="153"/>
                      <a:pt x="84" y="152"/>
                      <a:pt x="80" y="151"/>
                    </a:cubicBezTo>
                    <a:cubicBezTo>
                      <a:pt x="76" y="150"/>
                      <a:pt x="72" y="147"/>
                      <a:pt x="68" y="150"/>
                    </a:cubicBezTo>
                    <a:cubicBezTo>
                      <a:pt x="67" y="152"/>
                      <a:pt x="64" y="151"/>
                      <a:pt x="63" y="152"/>
                    </a:cubicBezTo>
                    <a:cubicBezTo>
                      <a:pt x="60" y="152"/>
                      <a:pt x="58" y="154"/>
                      <a:pt x="55" y="155"/>
                    </a:cubicBezTo>
                    <a:cubicBezTo>
                      <a:pt x="54" y="156"/>
                      <a:pt x="52" y="156"/>
                      <a:pt x="51" y="156"/>
                    </a:cubicBezTo>
                    <a:cubicBezTo>
                      <a:pt x="49" y="157"/>
                      <a:pt x="44" y="161"/>
                      <a:pt x="41" y="161"/>
                    </a:cubicBezTo>
                    <a:cubicBezTo>
                      <a:pt x="38" y="162"/>
                      <a:pt x="35" y="163"/>
                      <a:pt x="33" y="162"/>
                    </a:cubicBezTo>
                    <a:cubicBezTo>
                      <a:pt x="33" y="162"/>
                      <a:pt x="42" y="157"/>
                      <a:pt x="44" y="156"/>
                    </a:cubicBezTo>
                    <a:lnTo>
                      <a:pt x="44" y="155"/>
                    </a:lnTo>
                    <a:cubicBezTo>
                      <a:pt x="46" y="154"/>
                      <a:pt x="51" y="154"/>
                      <a:pt x="52" y="150"/>
                    </a:cubicBezTo>
                    <a:cubicBezTo>
                      <a:pt x="47" y="150"/>
                      <a:pt x="38" y="150"/>
                      <a:pt x="34" y="153"/>
                    </a:cubicBezTo>
                    <a:cubicBezTo>
                      <a:pt x="32" y="152"/>
                      <a:pt x="30" y="151"/>
                      <a:pt x="28" y="150"/>
                    </a:cubicBezTo>
                    <a:cubicBezTo>
                      <a:pt x="29" y="149"/>
                      <a:pt x="35" y="148"/>
                      <a:pt x="36" y="148"/>
                    </a:cubicBezTo>
                    <a:cubicBezTo>
                      <a:pt x="39" y="147"/>
                      <a:pt x="40" y="148"/>
                      <a:pt x="44" y="147"/>
                    </a:cubicBezTo>
                    <a:cubicBezTo>
                      <a:pt x="47" y="146"/>
                      <a:pt x="50" y="143"/>
                      <a:pt x="53" y="142"/>
                    </a:cubicBezTo>
                    <a:cubicBezTo>
                      <a:pt x="53" y="142"/>
                      <a:pt x="54" y="142"/>
                      <a:pt x="55" y="141"/>
                    </a:cubicBezTo>
                    <a:cubicBezTo>
                      <a:pt x="57" y="140"/>
                      <a:pt x="60" y="136"/>
                      <a:pt x="60" y="133"/>
                    </a:cubicBezTo>
                    <a:cubicBezTo>
                      <a:pt x="60" y="129"/>
                      <a:pt x="60" y="125"/>
                      <a:pt x="59" y="120"/>
                    </a:cubicBezTo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auto">
              <a:xfrm>
                <a:off x="202" y="29"/>
                <a:ext cx="3990" cy="3423"/>
              </a:xfrm>
              <a:custGeom>
                <a:avLst/>
                <a:gdLst/>
                <a:ahLst/>
                <a:cxnLst>
                  <a:cxn ang="0">
                    <a:pos x="16" y="52"/>
                  </a:cxn>
                  <a:cxn ang="0">
                    <a:pos x="6" y="51"/>
                  </a:cxn>
                  <a:cxn ang="0">
                    <a:pos x="12" y="39"/>
                  </a:cxn>
                  <a:cxn ang="0">
                    <a:pos x="10" y="32"/>
                  </a:cxn>
                  <a:cxn ang="0">
                    <a:pos x="18" y="32"/>
                  </a:cxn>
                  <a:cxn ang="0">
                    <a:pos x="23" y="21"/>
                  </a:cxn>
                  <a:cxn ang="0">
                    <a:pos x="27" y="20"/>
                  </a:cxn>
                  <a:cxn ang="0">
                    <a:pos x="38" y="10"/>
                  </a:cxn>
                  <a:cxn ang="0">
                    <a:pos x="42" y="7"/>
                  </a:cxn>
                  <a:cxn ang="0">
                    <a:pos x="43" y="3"/>
                  </a:cxn>
                  <a:cxn ang="0">
                    <a:pos x="53" y="1"/>
                  </a:cxn>
                  <a:cxn ang="0">
                    <a:pos x="58" y="10"/>
                  </a:cxn>
                  <a:cxn ang="0">
                    <a:pos x="68" y="14"/>
                  </a:cxn>
                  <a:cxn ang="0">
                    <a:pos x="77" y="1"/>
                  </a:cxn>
                  <a:cxn ang="0">
                    <a:pos x="81" y="8"/>
                  </a:cxn>
                  <a:cxn ang="0">
                    <a:pos x="85" y="13"/>
                  </a:cxn>
                  <a:cxn ang="0">
                    <a:pos x="99" y="14"/>
                  </a:cxn>
                  <a:cxn ang="0">
                    <a:pos x="109" y="18"/>
                  </a:cxn>
                  <a:cxn ang="0">
                    <a:pos x="121" y="35"/>
                  </a:cxn>
                  <a:cxn ang="0">
                    <a:pos x="131" y="47"/>
                  </a:cxn>
                  <a:cxn ang="0">
                    <a:pos x="126" y="57"/>
                  </a:cxn>
                  <a:cxn ang="0">
                    <a:pos x="132" y="61"/>
                  </a:cxn>
                  <a:cxn ang="0">
                    <a:pos x="137" y="68"/>
                  </a:cxn>
                  <a:cxn ang="0">
                    <a:pos x="138" y="75"/>
                  </a:cxn>
                  <a:cxn ang="0">
                    <a:pos x="129" y="81"/>
                  </a:cxn>
                  <a:cxn ang="0">
                    <a:pos x="118" y="75"/>
                  </a:cxn>
                  <a:cxn ang="0">
                    <a:pos x="122" y="87"/>
                  </a:cxn>
                  <a:cxn ang="0">
                    <a:pos x="129" y="100"/>
                  </a:cxn>
                  <a:cxn ang="0">
                    <a:pos x="115" y="110"/>
                  </a:cxn>
                  <a:cxn ang="0">
                    <a:pos x="111" y="105"/>
                  </a:cxn>
                  <a:cxn ang="0">
                    <a:pos x="98" y="112"/>
                  </a:cxn>
                  <a:cxn ang="0">
                    <a:pos x="82" y="106"/>
                  </a:cxn>
                  <a:cxn ang="0">
                    <a:pos x="91" y="88"/>
                  </a:cxn>
                  <a:cxn ang="0">
                    <a:pos x="94" y="81"/>
                  </a:cxn>
                  <a:cxn ang="0">
                    <a:pos x="84" y="78"/>
                  </a:cxn>
                  <a:cxn ang="0">
                    <a:pos x="65" y="75"/>
                  </a:cxn>
                  <a:cxn ang="0">
                    <a:pos x="53" y="70"/>
                  </a:cxn>
                  <a:cxn ang="0">
                    <a:pos x="52" y="91"/>
                  </a:cxn>
                  <a:cxn ang="0">
                    <a:pos x="56" y="96"/>
                  </a:cxn>
                  <a:cxn ang="0">
                    <a:pos x="81" y="104"/>
                  </a:cxn>
                  <a:cxn ang="0">
                    <a:pos x="69" y="118"/>
                  </a:cxn>
                  <a:cxn ang="0">
                    <a:pos x="52" y="111"/>
                  </a:cxn>
                  <a:cxn ang="0">
                    <a:pos x="41" y="105"/>
                  </a:cxn>
                  <a:cxn ang="0">
                    <a:pos x="21" y="110"/>
                  </a:cxn>
                  <a:cxn ang="0">
                    <a:pos x="20" y="98"/>
                  </a:cxn>
                  <a:cxn ang="0">
                    <a:pos x="18" y="89"/>
                  </a:cxn>
                  <a:cxn ang="0">
                    <a:pos x="36" y="85"/>
                  </a:cxn>
                  <a:cxn ang="0">
                    <a:pos x="24" y="75"/>
                  </a:cxn>
                  <a:cxn ang="0">
                    <a:pos x="22" y="69"/>
                  </a:cxn>
                  <a:cxn ang="0">
                    <a:pos x="11" y="71"/>
                  </a:cxn>
                  <a:cxn ang="0">
                    <a:pos x="11" y="62"/>
                  </a:cxn>
                </a:cxnLst>
                <a:rect l="0" t="0" r="r" b="b"/>
                <a:pathLst>
                  <a:path w="139" h="119">
                    <a:moveTo>
                      <a:pt x="11" y="62"/>
                    </a:moveTo>
                    <a:cubicBezTo>
                      <a:pt x="10" y="63"/>
                      <a:pt x="9" y="64"/>
                      <a:pt x="10" y="65"/>
                    </a:cubicBezTo>
                    <a:cubicBezTo>
                      <a:pt x="12" y="61"/>
                      <a:pt x="15" y="58"/>
                      <a:pt x="20" y="57"/>
                    </a:cubicBezTo>
                    <a:cubicBezTo>
                      <a:pt x="17" y="56"/>
                      <a:pt x="14" y="55"/>
                      <a:pt x="16" y="52"/>
                    </a:cubicBezTo>
                    <a:cubicBezTo>
                      <a:pt x="16" y="51"/>
                      <a:pt x="17" y="51"/>
                      <a:pt x="17" y="50"/>
                    </a:cubicBezTo>
                    <a:cubicBezTo>
                      <a:pt x="16" y="50"/>
                      <a:pt x="14" y="52"/>
                      <a:pt x="14" y="53"/>
                    </a:cubicBezTo>
                    <a:cubicBezTo>
                      <a:pt x="13" y="53"/>
                      <a:pt x="12" y="54"/>
                      <a:pt x="11" y="54"/>
                    </a:cubicBezTo>
                    <a:cubicBezTo>
                      <a:pt x="8" y="54"/>
                      <a:pt x="5" y="54"/>
                      <a:pt x="6" y="51"/>
                    </a:cubicBezTo>
                    <a:cubicBezTo>
                      <a:pt x="6" y="50"/>
                      <a:pt x="7" y="49"/>
                      <a:pt x="7" y="48"/>
                    </a:cubicBezTo>
                    <a:cubicBezTo>
                      <a:pt x="10" y="46"/>
                      <a:pt x="14" y="47"/>
                      <a:pt x="16" y="44"/>
                    </a:cubicBezTo>
                    <a:cubicBezTo>
                      <a:pt x="13" y="43"/>
                      <a:pt x="9" y="46"/>
                      <a:pt x="7" y="45"/>
                    </a:cubicBezTo>
                    <a:cubicBezTo>
                      <a:pt x="8" y="45"/>
                      <a:pt x="12" y="40"/>
                      <a:pt x="12" y="39"/>
                    </a:cubicBezTo>
                    <a:cubicBezTo>
                      <a:pt x="9" y="40"/>
                      <a:pt x="6" y="43"/>
                      <a:pt x="3" y="44"/>
                    </a:cubicBezTo>
                    <a:cubicBezTo>
                      <a:pt x="3" y="43"/>
                      <a:pt x="3" y="42"/>
                      <a:pt x="3" y="41"/>
                    </a:cubicBezTo>
                    <a:cubicBezTo>
                      <a:pt x="6" y="36"/>
                      <a:pt x="11" y="38"/>
                      <a:pt x="14" y="36"/>
                    </a:cubicBezTo>
                    <a:cubicBezTo>
                      <a:pt x="12" y="35"/>
                      <a:pt x="10" y="34"/>
                      <a:pt x="10" y="32"/>
                    </a:cubicBezTo>
                    <a:cubicBezTo>
                      <a:pt x="12" y="30"/>
                      <a:pt x="13" y="30"/>
                      <a:pt x="16" y="29"/>
                    </a:cubicBezTo>
                    <a:cubicBezTo>
                      <a:pt x="17" y="30"/>
                      <a:pt x="16" y="32"/>
                      <a:pt x="17" y="33"/>
                    </a:cubicBezTo>
                    <a:cubicBezTo>
                      <a:pt x="19" y="35"/>
                      <a:pt x="23" y="32"/>
                      <a:pt x="25" y="30"/>
                    </a:cubicBezTo>
                    <a:cubicBezTo>
                      <a:pt x="22" y="30"/>
                      <a:pt x="20" y="33"/>
                      <a:pt x="18" y="32"/>
                    </a:cubicBezTo>
                    <a:cubicBezTo>
                      <a:pt x="17" y="29"/>
                      <a:pt x="21" y="26"/>
                      <a:pt x="23" y="26"/>
                    </a:cubicBezTo>
                    <a:cubicBezTo>
                      <a:pt x="23" y="25"/>
                      <a:pt x="21" y="25"/>
                      <a:pt x="21" y="24"/>
                    </a:cubicBezTo>
                    <a:lnTo>
                      <a:pt x="21" y="23"/>
                    </a:lnTo>
                    <a:cubicBezTo>
                      <a:pt x="21" y="22"/>
                      <a:pt x="22" y="21"/>
                      <a:pt x="23" y="21"/>
                    </a:cubicBezTo>
                    <a:lnTo>
                      <a:pt x="26" y="20"/>
                    </a:lnTo>
                    <a:cubicBezTo>
                      <a:pt x="26" y="23"/>
                      <a:pt x="27" y="23"/>
                      <a:pt x="29" y="23"/>
                    </a:cubicBezTo>
                    <a:lnTo>
                      <a:pt x="30" y="23"/>
                    </a:lnTo>
                    <a:cubicBezTo>
                      <a:pt x="29" y="22"/>
                      <a:pt x="27" y="22"/>
                      <a:pt x="27" y="20"/>
                    </a:cubicBezTo>
                    <a:cubicBezTo>
                      <a:pt x="27" y="17"/>
                      <a:pt x="33" y="15"/>
                      <a:pt x="36" y="16"/>
                    </a:cubicBezTo>
                    <a:cubicBezTo>
                      <a:pt x="35" y="14"/>
                      <a:pt x="32" y="14"/>
                      <a:pt x="31" y="11"/>
                    </a:cubicBezTo>
                    <a:cubicBezTo>
                      <a:pt x="31" y="10"/>
                      <a:pt x="31" y="9"/>
                      <a:pt x="31" y="8"/>
                    </a:cubicBezTo>
                    <a:cubicBezTo>
                      <a:pt x="34" y="7"/>
                      <a:pt x="36" y="9"/>
                      <a:pt x="38" y="10"/>
                    </a:cubicBezTo>
                    <a:cubicBezTo>
                      <a:pt x="38" y="8"/>
                      <a:pt x="38" y="6"/>
                      <a:pt x="38" y="4"/>
                    </a:cubicBezTo>
                    <a:lnTo>
                      <a:pt x="39" y="5"/>
                    </a:lnTo>
                    <a:cubicBezTo>
                      <a:pt x="40" y="5"/>
                      <a:pt x="41" y="7"/>
                      <a:pt x="41" y="7"/>
                    </a:cubicBezTo>
                    <a:lnTo>
                      <a:pt x="42" y="7"/>
                    </a:lnTo>
                    <a:lnTo>
                      <a:pt x="42" y="6"/>
                    </a:lnTo>
                    <a:cubicBezTo>
                      <a:pt x="43" y="6"/>
                      <a:pt x="42" y="5"/>
                      <a:pt x="42" y="4"/>
                    </a:cubicBezTo>
                    <a:lnTo>
                      <a:pt x="42" y="3"/>
                    </a:lnTo>
                    <a:lnTo>
                      <a:pt x="43" y="3"/>
                    </a:lnTo>
                    <a:cubicBezTo>
                      <a:pt x="47" y="4"/>
                      <a:pt x="45" y="11"/>
                      <a:pt x="43" y="13"/>
                    </a:cubicBezTo>
                    <a:cubicBezTo>
                      <a:pt x="45" y="13"/>
                      <a:pt x="48" y="8"/>
                      <a:pt x="47" y="6"/>
                    </a:cubicBezTo>
                    <a:lnTo>
                      <a:pt x="46" y="6"/>
                    </a:lnTo>
                    <a:cubicBezTo>
                      <a:pt x="48" y="3"/>
                      <a:pt x="50" y="1"/>
                      <a:pt x="53" y="1"/>
                    </a:cubicBezTo>
                    <a:cubicBezTo>
                      <a:pt x="54" y="1"/>
                      <a:pt x="54" y="1"/>
                      <a:pt x="55" y="2"/>
                    </a:cubicBezTo>
                    <a:cubicBezTo>
                      <a:pt x="55" y="8"/>
                      <a:pt x="53" y="6"/>
                      <a:pt x="50" y="9"/>
                    </a:cubicBezTo>
                    <a:cubicBezTo>
                      <a:pt x="51" y="10"/>
                      <a:pt x="56" y="8"/>
                      <a:pt x="57" y="8"/>
                    </a:cubicBezTo>
                    <a:lnTo>
                      <a:pt x="58" y="10"/>
                    </a:lnTo>
                    <a:cubicBezTo>
                      <a:pt x="58" y="10"/>
                      <a:pt x="57" y="11"/>
                      <a:pt x="57" y="12"/>
                    </a:cubicBezTo>
                    <a:cubicBezTo>
                      <a:pt x="59" y="13"/>
                      <a:pt x="60" y="13"/>
                      <a:pt x="62" y="16"/>
                    </a:cubicBezTo>
                    <a:cubicBezTo>
                      <a:pt x="61" y="13"/>
                      <a:pt x="63" y="9"/>
                      <a:pt x="66" y="10"/>
                    </a:cubicBezTo>
                    <a:cubicBezTo>
                      <a:pt x="67" y="11"/>
                      <a:pt x="68" y="12"/>
                      <a:pt x="68" y="14"/>
                    </a:cubicBezTo>
                    <a:cubicBezTo>
                      <a:pt x="69" y="14"/>
                      <a:pt x="70" y="14"/>
                      <a:pt x="70" y="13"/>
                    </a:cubicBezTo>
                    <a:cubicBezTo>
                      <a:pt x="71" y="10"/>
                      <a:pt x="67" y="4"/>
                      <a:pt x="73" y="1"/>
                    </a:cubicBezTo>
                    <a:cubicBezTo>
                      <a:pt x="74" y="1"/>
                      <a:pt x="75" y="0"/>
                      <a:pt x="76" y="0"/>
                    </a:cubicBezTo>
                    <a:lnTo>
                      <a:pt x="77" y="1"/>
                    </a:lnTo>
                    <a:cubicBezTo>
                      <a:pt x="78" y="4"/>
                      <a:pt x="77" y="8"/>
                      <a:pt x="75" y="11"/>
                    </a:cubicBezTo>
                    <a:cubicBezTo>
                      <a:pt x="76" y="11"/>
                      <a:pt x="77" y="11"/>
                      <a:pt x="77" y="11"/>
                    </a:cubicBezTo>
                    <a:cubicBezTo>
                      <a:pt x="78" y="10"/>
                      <a:pt x="79" y="8"/>
                      <a:pt x="81" y="7"/>
                    </a:cubicBezTo>
                    <a:lnTo>
                      <a:pt x="81" y="8"/>
                    </a:lnTo>
                    <a:cubicBezTo>
                      <a:pt x="81" y="9"/>
                      <a:pt x="81" y="10"/>
                      <a:pt x="81" y="10"/>
                    </a:cubicBezTo>
                    <a:lnTo>
                      <a:pt x="81" y="11"/>
                    </a:lnTo>
                    <a:cubicBezTo>
                      <a:pt x="83" y="10"/>
                      <a:pt x="84" y="6"/>
                      <a:pt x="85" y="6"/>
                    </a:cubicBezTo>
                    <a:cubicBezTo>
                      <a:pt x="86" y="8"/>
                      <a:pt x="87" y="11"/>
                      <a:pt x="85" y="13"/>
                    </a:cubicBezTo>
                    <a:cubicBezTo>
                      <a:pt x="86" y="13"/>
                      <a:pt x="89" y="8"/>
                      <a:pt x="92" y="9"/>
                    </a:cubicBezTo>
                    <a:cubicBezTo>
                      <a:pt x="92" y="9"/>
                      <a:pt x="91" y="11"/>
                      <a:pt x="91" y="11"/>
                    </a:cubicBezTo>
                    <a:cubicBezTo>
                      <a:pt x="93" y="13"/>
                      <a:pt x="98" y="7"/>
                      <a:pt x="104" y="10"/>
                    </a:cubicBezTo>
                    <a:cubicBezTo>
                      <a:pt x="103" y="12"/>
                      <a:pt x="101" y="12"/>
                      <a:pt x="99" y="14"/>
                    </a:cubicBezTo>
                    <a:lnTo>
                      <a:pt x="100" y="14"/>
                    </a:lnTo>
                    <a:cubicBezTo>
                      <a:pt x="100" y="15"/>
                      <a:pt x="101" y="14"/>
                      <a:pt x="101" y="14"/>
                    </a:cubicBezTo>
                    <a:cubicBezTo>
                      <a:pt x="102" y="15"/>
                      <a:pt x="101" y="17"/>
                      <a:pt x="101" y="19"/>
                    </a:cubicBezTo>
                    <a:cubicBezTo>
                      <a:pt x="103" y="20"/>
                      <a:pt x="108" y="16"/>
                      <a:pt x="109" y="18"/>
                    </a:cubicBezTo>
                    <a:cubicBezTo>
                      <a:pt x="111" y="24"/>
                      <a:pt x="102" y="26"/>
                      <a:pt x="103" y="29"/>
                    </a:cubicBezTo>
                    <a:cubicBezTo>
                      <a:pt x="108" y="27"/>
                      <a:pt x="116" y="27"/>
                      <a:pt x="121" y="28"/>
                    </a:cubicBezTo>
                    <a:cubicBezTo>
                      <a:pt x="120" y="31"/>
                      <a:pt x="114" y="33"/>
                      <a:pt x="112" y="35"/>
                    </a:cubicBezTo>
                    <a:cubicBezTo>
                      <a:pt x="114" y="36"/>
                      <a:pt x="120" y="34"/>
                      <a:pt x="121" y="35"/>
                    </a:cubicBezTo>
                    <a:cubicBezTo>
                      <a:pt x="120" y="37"/>
                      <a:pt x="117" y="38"/>
                      <a:pt x="115" y="39"/>
                    </a:cubicBezTo>
                    <a:cubicBezTo>
                      <a:pt x="116" y="39"/>
                      <a:pt x="118" y="40"/>
                      <a:pt x="119" y="41"/>
                    </a:cubicBezTo>
                    <a:cubicBezTo>
                      <a:pt x="120" y="43"/>
                      <a:pt x="119" y="47"/>
                      <a:pt x="117" y="48"/>
                    </a:cubicBezTo>
                    <a:cubicBezTo>
                      <a:pt x="121" y="47"/>
                      <a:pt x="127" y="45"/>
                      <a:pt x="131" y="47"/>
                    </a:cubicBezTo>
                    <a:cubicBezTo>
                      <a:pt x="131" y="50"/>
                      <a:pt x="127" y="50"/>
                      <a:pt x="125" y="52"/>
                    </a:cubicBezTo>
                    <a:cubicBezTo>
                      <a:pt x="124" y="52"/>
                      <a:pt x="124" y="52"/>
                      <a:pt x="123" y="52"/>
                    </a:cubicBezTo>
                    <a:cubicBezTo>
                      <a:pt x="124" y="54"/>
                      <a:pt x="131" y="52"/>
                      <a:pt x="132" y="56"/>
                    </a:cubicBezTo>
                    <a:cubicBezTo>
                      <a:pt x="130" y="57"/>
                      <a:pt x="128" y="56"/>
                      <a:pt x="126" y="57"/>
                    </a:cubicBezTo>
                    <a:cubicBezTo>
                      <a:pt x="127" y="58"/>
                      <a:pt x="132" y="58"/>
                      <a:pt x="133" y="57"/>
                    </a:cubicBezTo>
                    <a:cubicBezTo>
                      <a:pt x="134" y="56"/>
                      <a:pt x="133" y="56"/>
                      <a:pt x="133" y="55"/>
                    </a:cubicBezTo>
                    <a:cubicBezTo>
                      <a:pt x="134" y="54"/>
                      <a:pt x="135" y="53"/>
                      <a:pt x="136" y="54"/>
                    </a:cubicBezTo>
                    <a:cubicBezTo>
                      <a:pt x="138" y="56"/>
                      <a:pt x="134" y="59"/>
                      <a:pt x="132" y="61"/>
                    </a:cubicBezTo>
                    <a:cubicBezTo>
                      <a:pt x="134" y="62"/>
                      <a:pt x="137" y="60"/>
                      <a:pt x="139" y="61"/>
                    </a:cubicBezTo>
                    <a:lnTo>
                      <a:pt x="139" y="62"/>
                    </a:lnTo>
                    <a:cubicBezTo>
                      <a:pt x="138" y="65"/>
                      <a:pt x="134" y="65"/>
                      <a:pt x="131" y="66"/>
                    </a:cubicBezTo>
                    <a:cubicBezTo>
                      <a:pt x="133" y="68"/>
                      <a:pt x="135" y="67"/>
                      <a:pt x="137" y="68"/>
                    </a:cubicBezTo>
                    <a:cubicBezTo>
                      <a:pt x="136" y="69"/>
                      <a:pt x="134" y="70"/>
                      <a:pt x="133" y="70"/>
                    </a:cubicBezTo>
                    <a:cubicBezTo>
                      <a:pt x="132" y="70"/>
                      <a:pt x="131" y="70"/>
                      <a:pt x="130" y="71"/>
                    </a:cubicBezTo>
                    <a:cubicBezTo>
                      <a:pt x="132" y="74"/>
                      <a:pt x="137" y="70"/>
                      <a:pt x="139" y="74"/>
                    </a:cubicBezTo>
                    <a:lnTo>
                      <a:pt x="138" y="75"/>
                    </a:lnTo>
                    <a:cubicBezTo>
                      <a:pt x="135" y="77"/>
                      <a:pt x="133" y="75"/>
                      <a:pt x="130" y="76"/>
                    </a:cubicBezTo>
                    <a:cubicBezTo>
                      <a:pt x="131" y="76"/>
                      <a:pt x="137" y="78"/>
                      <a:pt x="137" y="79"/>
                    </a:cubicBezTo>
                    <a:lnTo>
                      <a:pt x="137" y="80"/>
                    </a:lnTo>
                    <a:cubicBezTo>
                      <a:pt x="136" y="83"/>
                      <a:pt x="131" y="82"/>
                      <a:pt x="129" y="81"/>
                    </a:cubicBezTo>
                    <a:cubicBezTo>
                      <a:pt x="128" y="79"/>
                      <a:pt x="124" y="75"/>
                      <a:pt x="122" y="75"/>
                    </a:cubicBezTo>
                    <a:cubicBezTo>
                      <a:pt x="121" y="75"/>
                      <a:pt x="120" y="75"/>
                      <a:pt x="120" y="75"/>
                    </a:cubicBezTo>
                    <a:cubicBezTo>
                      <a:pt x="119" y="75"/>
                      <a:pt x="119" y="75"/>
                      <a:pt x="119" y="75"/>
                    </a:cubicBezTo>
                    <a:cubicBezTo>
                      <a:pt x="118" y="75"/>
                      <a:pt x="118" y="74"/>
                      <a:pt x="118" y="75"/>
                    </a:cubicBezTo>
                    <a:lnTo>
                      <a:pt x="117" y="75"/>
                    </a:lnTo>
                    <a:cubicBezTo>
                      <a:pt x="118" y="75"/>
                      <a:pt x="119" y="75"/>
                      <a:pt x="119" y="76"/>
                    </a:cubicBezTo>
                    <a:cubicBezTo>
                      <a:pt x="121" y="76"/>
                      <a:pt x="126" y="79"/>
                      <a:pt x="127" y="80"/>
                    </a:cubicBezTo>
                    <a:cubicBezTo>
                      <a:pt x="129" y="86"/>
                      <a:pt x="125" y="84"/>
                      <a:pt x="122" y="87"/>
                    </a:cubicBezTo>
                    <a:cubicBezTo>
                      <a:pt x="123" y="88"/>
                      <a:pt x="128" y="87"/>
                      <a:pt x="129" y="89"/>
                    </a:cubicBezTo>
                    <a:lnTo>
                      <a:pt x="129" y="90"/>
                    </a:lnTo>
                    <a:cubicBezTo>
                      <a:pt x="127" y="92"/>
                      <a:pt x="122" y="92"/>
                      <a:pt x="121" y="93"/>
                    </a:cubicBezTo>
                    <a:cubicBezTo>
                      <a:pt x="124" y="94"/>
                      <a:pt x="130" y="95"/>
                      <a:pt x="129" y="100"/>
                    </a:cubicBezTo>
                    <a:cubicBezTo>
                      <a:pt x="128" y="101"/>
                      <a:pt x="126" y="102"/>
                      <a:pt x="124" y="102"/>
                    </a:cubicBezTo>
                    <a:cubicBezTo>
                      <a:pt x="124" y="103"/>
                      <a:pt x="125" y="104"/>
                      <a:pt x="125" y="105"/>
                    </a:cubicBezTo>
                    <a:cubicBezTo>
                      <a:pt x="124" y="105"/>
                      <a:pt x="122" y="104"/>
                      <a:pt x="121" y="105"/>
                    </a:cubicBezTo>
                    <a:cubicBezTo>
                      <a:pt x="121" y="108"/>
                      <a:pt x="118" y="110"/>
                      <a:pt x="115" y="110"/>
                    </a:cubicBezTo>
                    <a:lnTo>
                      <a:pt x="116" y="110"/>
                    </a:lnTo>
                    <a:cubicBezTo>
                      <a:pt x="114" y="111"/>
                      <a:pt x="112" y="110"/>
                      <a:pt x="111" y="109"/>
                    </a:cubicBezTo>
                    <a:cubicBezTo>
                      <a:pt x="111" y="108"/>
                      <a:pt x="111" y="107"/>
                      <a:pt x="111" y="106"/>
                    </a:cubicBezTo>
                    <a:lnTo>
                      <a:pt x="111" y="105"/>
                    </a:lnTo>
                    <a:cubicBezTo>
                      <a:pt x="107" y="107"/>
                      <a:pt x="105" y="105"/>
                      <a:pt x="103" y="102"/>
                    </a:cubicBezTo>
                    <a:cubicBezTo>
                      <a:pt x="104" y="104"/>
                      <a:pt x="106" y="110"/>
                      <a:pt x="104" y="111"/>
                    </a:cubicBezTo>
                    <a:cubicBezTo>
                      <a:pt x="100" y="113"/>
                      <a:pt x="101" y="107"/>
                      <a:pt x="99" y="107"/>
                    </a:cubicBezTo>
                    <a:cubicBezTo>
                      <a:pt x="99" y="108"/>
                      <a:pt x="99" y="111"/>
                      <a:pt x="98" y="112"/>
                    </a:cubicBezTo>
                    <a:cubicBezTo>
                      <a:pt x="97" y="113"/>
                      <a:pt x="95" y="113"/>
                      <a:pt x="95" y="112"/>
                    </a:cubicBezTo>
                    <a:cubicBezTo>
                      <a:pt x="94" y="108"/>
                      <a:pt x="95" y="105"/>
                      <a:pt x="95" y="101"/>
                    </a:cubicBezTo>
                    <a:cubicBezTo>
                      <a:pt x="94" y="102"/>
                      <a:pt x="93" y="104"/>
                      <a:pt x="92" y="105"/>
                    </a:cubicBezTo>
                    <a:cubicBezTo>
                      <a:pt x="89" y="108"/>
                      <a:pt x="85" y="109"/>
                      <a:pt x="82" y="106"/>
                    </a:cubicBezTo>
                    <a:lnTo>
                      <a:pt x="83" y="105"/>
                    </a:lnTo>
                    <a:lnTo>
                      <a:pt x="83" y="104"/>
                    </a:lnTo>
                    <a:cubicBezTo>
                      <a:pt x="81" y="102"/>
                      <a:pt x="78" y="101"/>
                      <a:pt x="76" y="101"/>
                    </a:cubicBezTo>
                    <a:cubicBezTo>
                      <a:pt x="79" y="95"/>
                      <a:pt x="86" y="93"/>
                      <a:pt x="91" y="88"/>
                    </a:cubicBezTo>
                    <a:cubicBezTo>
                      <a:pt x="93" y="89"/>
                      <a:pt x="94" y="90"/>
                      <a:pt x="96" y="88"/>
                    </a:cubicBezTo>
                    <a:cubicBezTo>
                      <a:pt x="95" y="88"/>
                      <a:pt x="92" y="87"/>
                      <a:pt x="91" y="87"/>
                    </a:cubicBezTo>
                    <a:lnTo>
                      <a:pt x="91" y="86"/>
                    </a:lnTo>
                    <a:cubicBezTo>
                      <a:pt x="90" y="85"/>
                      <a:pt x="92" y="82"/>
                      <a:pt x="94" y="81"/>
                    </a:cubicBezTo>
                    <a:cubicBezTo>
                      <a:pt x="91" y="81"/>
                      <a:pt x="89" y="81"/>
                      <a:pt x="87" y="80"/>
                    </a:cubicBezTo>
                    <a:cubicBezTo>
                      <a:pt x="86" y="79"/>
                      <a:pt x="86" y="79"/>
                      <a:pt x="86" y="78"/>
                    </a:cubicBezTo>
                    <a:lnTo>
                      <a:pt x="85" y="77"/>
                    </a:lnTo>
                    <a:lnTo>
                      <a:pt x="84" y="78"/>
                    </a:lnTo>
                    <a:cubicBezTo>
                      <a:pt x="84" y="78"/>
                      <a:pt x="84" y="79"/>
                      <a:pt x="85" y="79"/>
                    </a:cubicBezTo>
                    <a:lnTo>
                      <a:pt x="85" y="80"/>
                    </a:lnTo>
                    <a:cubicBezTo>
                      <a:pt x="83" y="83"/>
                      <a:pt x="77" y="87"/>
                      <a:pt x="73" y="88"/>
                    </a:cubicBezTo>
                    <a:cubicBezTo>
                      <a:pt x="68" y="85"/>
                      <a:pt x="65" y="80"/>
                      <a:pt x="65" y="75"/>
                    </a:cubicBezTo>
                    <a:cubicBezTo>
                      <a:pt x="66" y="75"/>
                      <a:pt x="67" y="74"/>
                      <a:pt x="68" y="74"/>
                    </a:cubicBezTo>
                    <a:cubicBezTo>
                      <a:pt x="63" y="74"/>
                      <a:pt x="65" y="72"/>
                      <a:pt x="65" y="69"/>
                    </a:cubicBezTo>
                    <a:cubicBezTo>
                      <a:pt x="61" y="71"/>
                      <a:pt x="58" y="73"/>
                      <a:pt x="54" y="72"/>
                    </a:cubicBezTo>
                    <a:cubicBezTo>
                      <a:pt x="54" y="72"/>
                      <a:pt x="54" y="71"/>
                      <a:pt x="53" y="70"/>
                    </a:cubicBezTo>
                    <a:cubicBezTo>
                      <a:pt x="53" y="75"/>
                      <a:pt x="49" y="76"/>
                      <a:pt x="46" y="77"/>
                    </a:cubicBezTo>
                    <a:cubicBezTo>
                      <a:pt x="48" y="78"/>
                      <a:pt x="50" y="76"/>
                      <a:pt x="52" y="77"/>
                    </a:cubicBezTo>
                    <a:cubicBezTo>
                      <a:pt x="56" y="78"/>
                      <a:pt x="55" y="89"/>
                      <a:pt x="55" y="92"/>
                    </a:cubicBezTo>
                    <a:cubicBezTo>
                      <a:pt x="55" y="92"/>
                      <a:pt x="53" y="91"/>
                      <a:pt x="52" y="91"/>
                    </a:cubicBezTo>
                    <a:cubicBezTo>
                      <a:pt x="51" y="88"/>
                      <a:pt x="45" y="88"/>
                      <a:pt x="43" y="90"/>
                    </a:cubicBezTo>
                    <a:cubicBezTo>
                      <a:pt x="44" y="90"/>
                      <a:pt x="49" y="89"/>
                      <a:pt x="50" y="91"/>
                    </a:cubicBezTo>
                    <a:cubicBezTo>
                      <a:pt x="50" y="91"/>
                      <a:pt x="47" y="94"/>
                      <a:pt x="46" y="95"/>
                    </a:cubicBezTo>
                    <a:cubicBezTo>
                      <a:pt x="51" y="94"/>
                      <a:pt x="52" y="91"/>
                      <a:pt x="56" y="96"/>
                    </a:cubicBezTo>
                    <a:cubicBezTo>
                      <a:pt x="57" y="96"/>
                      <a:pt x="59" y="99"/>
                      <a:pt x="59" y="99"/>
                    </a:cubicBezTo>
                    <a:cubicBezTo>
                      <a:pt x="61" y="98"/>
                      <a:pt x="67" y="98"/>
                      <a:pt x="68" y="99"/>
                    </a:cubicBezTo>
                    <a:cubicBezTo>
                      <a:pt x="68" y="101"/>
                      <a:pt x="66" y="102"/>
                      <a:pt x="65" y="104"/>
                    </a:cubicBezTo>
                    <a:cubicBezTo>
                      <a:pt x="71" y="101"/>
                      <a:pt x="75" y="100"/>
                      <a:pt x="81" y="104"/>
                    </a:cubicBezTo>
                    <a:lnTo>
                      <a:pt x="80" y="104"/>
                    </a:lnTo>
                    <a:cubicBezTo>
                      <a:pt x="79" y="106"/>
                      <a:pt x="82" y="109"/>
                      <a:pt x="81" y="112"/>
                    </a:cubicBezTo>
                    <a:cubicBezTo>
                      <a:pt x="79" y="117"/>
                      <a:pt x="74" y="115"/>
                      <a:pt x="73" y="115"/>
                    </a:cubicBezTo>
                    <a:cubicBezTo>
                      <a:pt x="72" y="116"/>
                      <a:pt x="73" y="118"/>
                      <a:pt x="69" y="118"/>
                    </a:cubicBezTo>
                    <a:cubicBezTo>
                      <a:pt x="68" y="117"/>
                      <a:pt x="67" y="115"/>
                      <a:pt x="66" y="114"/>
                    </a:cubicBezTo>
                    <a:cubicBezTo>
                      <a:pt x="63" y="118"/>
                      <a:pt x="58" y="119"/>
                      <a:pt x="54" y="117"/>
                    </a:cubicBezTo>
                    <a:cubicBezTo>
                      <a:pt x="53" y="116"/>
                      <a:pt x="53" y="115"/>
                      <a:pt x="52" y="114"/>
                    </a:cubicBezTo>
                    <a:cubicBezTo>
                      <a:pt x="52" y="113"/>
                      <a:pt x="53" y="112"/>
                      <a:pt x="52" y="111"/>
                    </a:cubicBezTo>
                    <a:cubicBezTo>
                      <a:pt x="51" y="115"/>
                      <a:pt x="45" y="119"/>
                      <a:pt x="43" y="113"/>
                    </a:cubicBezTo>
                    <a:lnTo>
                      <a:pt x="42" y="113"/>
                    </a:lnTo>
                    <a:cubicBezTo>
                      <a:pt x="41" y="114"/>
                      <a:pt x="39" y="116"/>
                      <a:pt x="37" y="117"/>
                    </a:cubicBezTo>
                    <a:cubicBezTo>
                      <a:pt x="35" y="112"/>
                      <a:pt x="40" y="109"/>
                      <a:pt x="41" y="105"/>
                    </a:cubicBezTo>
                    <a:cubicBezTo>
                      <a:pt x="38" y="105"/>
                      <a:pt x="34" y="110"/>
                      <a:pt x="31" y="106"/>
                    </a:cubicBezTo>
                    <a:cubicBezTo>
                      <a:pt x="31" y="104"/>
                      <a:pt x="31" y="103"/>
                      <a:pt x="30" y="103"/>
                    </a:cubicBezTo>
                    <a:lnTo>
                      <a:pt x="29" y="103"/>
                    </a:lnTo>
                    <a:cubicBezTo>
                      <a:pt x="29" y="106"/>
                      <a:pt x="24" y="110"/>
                      <a:pt x="21" y="110"/>
                    </a:cubicBezTo>
                    <a:cubicBezTo>
                      <a:pt x="20" y="109"/>
                      <a:pt x="20" y="109"/>
                      <a:pt x="19" y="108"/>
                    </a:cubicBezTo>
                    <a:lnTo>
                      <a:pt x="20" y="107"/>
                    </a:lnTo>
                    <a:cubicBezTo>
                      <a:pt x="18" y="107"/>
                      <a:pt x="10" y="111"/>
                      <a:pt x="9" y="108"/>
                    </a:cubicBezTo>
                    <a:cubicBezTo>
                      <a:pt x="10" y="102"/>
                      <a:pt x="15" y="99"/>
                      <a:pt x="20" y="98"/>
                    </a:cubicBezTo>
                    <a:lnTo>
                      <a:pt x="20" y="97"/>
                    </a:lnTo>
                    <a:cubicBezTo>
                      <a:pt x="19" y="97"/>
                      <a:pt x="17" y="96"/>
                      <a:pt x="16" y="97"/>
                    </a:cubicBezTo>
                    <a:cubicBezTo>
                      <a:pt x="15" y="91"/>
                      <a:pt x="21" y="91"/>
                      <a:pt x="22" y="90"/>
                    </a:cubicBezTo>
                    <a:cubicBezTo>
                      <a:pt x="21" y="89"/>
                      <a:pt x="19" y="89"/>
                      <a:pt x="18" y="89"/>
                    </a:cubicBezTo>
                    <a:cubicBezTo>
                      <a:pt x="19" y="87"/>
                      <a:pt x="22" y="84"/>
                      <a:pt x="24" y="84"/>
                    </a:cubicBezTo>
                    <a:cubicBezTo>
                      <a:pt x="26" y="83"/>
                      <a:pt x="26" y="84"/>
                      <a:pt x="28" y="84"/>
                    </a:cubicBezTo>
                    <a:cubicBezTo>
                      <a:pt x="28" y="84"/>
                      <a:pt x="28" y="85"/>
                      <a:pt x="29" y="85"/>
                    </a:cubicBezTo>
                    <a:cubicBezTo>
                      <a:pt x="31" y="89"/>
                      <a:pt x="36" y="86"/>
                      <a:pt x="36" y="85"/>
                    </a:cubicBezTo>
                    <a:cubicBezTo>
                      <a:pt x="33" y="85"/>
                      <a:pt x="32" y="88"/>
                      <a:pt x="29" y="84"/>
                    </a:cubicBezTo>
                    <a:lnTo>
                      <a:pt x="30" y="83"/>
                    </a:lnTo>
                    <a:cubicBezTo>
                      <a:pt x="27" y="82"/>
                      <a:pt x="25" y="83"/>
                      <a:pt x="23" y="81"/>
                    </a:cubicBezTo>
                    <a:cubicBezTo>
                      <a:pt x="23" y="79"/>
                      <a:pt x="24" y="75"/>
                      <a:pt x="24" y="75"/>
                    </a:cubicBezTo>
                    <a:cubicBezTo>
                      <a:pt x="22" y="77"/>
                      <a:pt x="19" y="81"/>
                      <a:pt x="16" y="80"/>
                    </a:cubicBezTo>
                    <a:cubicBezTo>
                      <a:pt x="14" y="82"/>
                      <a:pt x="12" y="82"/>
                      <a:pt x="10" y="82"/>
                    </a:cubicBezTo>
                    <a:cubicBezTo>
                      <a:pt x="11" y="79"/>
                      <a:pt x="12" y="76"/>
                      <a:pt x="15" y="74"/>
                    </a:cubicBezTo>
                    <a:cubicBezTo>
                      <a:pt x="18" y="75"/>
                      <a:pt x="23" y="72"/>
                      <a:pt x="22" y="69"/>
                    </a:cubicBezTo>
                    <a:cubicBezTo>
                      <a:pt x="22" y="69"/>
                      <a:pt x="22" y="68"/>
                      <a:pt x="21" y="68"/>
                    </a:cubicBezTo>
                    <a:cubicBezTo>
                      <a:pt x="21" y="70"/>
                      <a:pt x="18" y="73"/>
                      <a:pt x="16" y="73"/>
                    </a:cubicBezTo>
                    <a:cubicBezTo>
                      <a:pt x="15" y="72"/>
                      <a:pt x="13" y="71"/>
                      <a:pt x="12" y="70"/>
                    </a:cubicBezTo>
                    <a:cubicBezTo>
                      <a:pt x="12" y="71"/>
                      <a:pt x="11" y="71"/>
                      <a:pt x="11" y="71"/>
                    </a:cubicBezTo>
                    <a:cubicBezTo>
                      <a:pt x="8" y="72"/>
                      <a:pt x="6" y="74"/>
                      <a:pt x="3" y="74"/>
                    </a:cubicBezTo>
                    <a:cubicBezTo>
                      <a:pt x="3" y="71"/>
                      <a:pt x="7" y="68"/>
                      <a:pt x="9" y="67"/>
                    </a:cubicBezTo>
                    <a:cubicBezTo>
                      <a:pt x="7" y="67"/>
                      <a:pt x="3" y="67"/>
                      <a:pt x="2" y="65"/>
                    </a:cubicBezTo>
                    <a:cubicBezTo>
                      <a:pt x="0" y="62"/>
                      <a:pt x="8" y="60"/>
                      <a:pt x="11" y="62"/>
                    </a:cubicBezTo>
                  </a:path>
                </a:pathLst>
              </a:custGeom>
              <a:solidFill>
                <a:srgbClr val="40A04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4129" name="Freeform 33"/>
            <p:cNvSpPr>
              <a:spLocks/>
            </p:cNvSpPr>
            <p:nvPr/>
          </p:nvSpPr>
          <p:spPr bwMode="auto">
            <a:xfrm>
              <a:off x="6327" y="5969"/>
              <a:ext cx="1137" cy="931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2" y="0"/>
                </a:cxn>
                <a:cxn ang="0">
                  <a:pos x="31" y="22"/>
                </a:cxn>
                <a:cxn ang="0">
                  <a:pos x="22" y="28"/>
                </a:cxn>
                <a:cxn ang="0">
                  <a:pos x="3" y="31"/>
                </a:cxn>
                <a:cxn ang="0">
                  <a:pos x="0" y="30"/>
                </a:cxn>
                <a:cxn ang="0">
                  <a:pos x="15" y="27"/>
                </a:cxn>
                <a:cxn ang="0">
                  <a:pos x="21" y="23"/>
                </a:cxn>
                <a:cxn ang="0">
                  <a:pos x="29" y="18"/>
                </a:cxn>
                <a:cxn ang="0">
                  <a:pos x="30" y="0"/>
                </a:cxn>
              </a:cxnLst>
              <a:rect l="0" t="0" r="r" b="b"/>
              <a:pathLst>
                <a:path w="34" h="31">
                  <a:moveTo>
                    <a:pt x="30" y="0"/>
                  </a:moveTo>
                  <a:lnTo>
                    <a:pt x="32" y="0"/>
                  </a:lnTo>
                  <a:cubicBezTo>
                    <a:pt x="34" y="7"/>
                    <a:pt x="34" y="16"/>
                    <a:pt x="31" y="22"/>
                  </a:cubicBezTo>
                  <a:cubicBezTo>
                    <a:pt x="28" y="24"/>
                    <a:pt x="25" y="27"/>
                    <a:pt x="22" y="28"/>
                  </a:cubicBezTo>
                  <a:cubicBezTo>
                    <a:pt x="20" y="30"/>
                    <a:pt x="8" y="29"/>
                    <a:pt x="3" y="31"/>
                  </a:cubicBezTo>
                  <a:lnTo>
                    <a:pt x="0" y="30"/>
                  </a:lnTo>
                  <a:cubicBezTo>
                    <a:pt x="2" y="30"/>
                    <a:pt x="13" y="28"/>
                    <a:pt x="15" y="27"/>
                  </a:cubicBezTo>
                  <a:cubicBezTo>
                    <a:pt x="17" y="26"/>
                    <a:pt x="19" y="24"/>
                    <a:pt x="21" y="23"/>
                  </a:cubicBezTo>
                  <a:cubicBezTo>
                    <a:pt x="25" y="22"/>
                    <a:pt x="26" y="23"/>
                    <a:pt x="29" y="18"/>
                  </a:cubicBezTo>
                  <a:cubicBezTo>
                    <a:pt x="32" y="13"/>
                    <a:pt x="31" y="6"/>
                    <a:pt x="30" y="0"/>
                  </a:cubicBezTo>
                </a:path>
              </a:pathLst>
            </a:custGeom>
            <a:solidFill>
              <a:srgbClr val="7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auto">
            <a:xfrm>
              <a:off x="6628" y="5908"/>
              <a:ext cx="2075" cy="1263"/>
            </a:xfrm>
            <a:custGeom>
              <a:avLst/>
              <a:gdLst/>
              <a:ahLst/>
              <a:cxnLst>
                <a:cxn ang="0">
                  <a:pos x="14" y="34"/>
                </a:cxn>
                <a:cxn ang="0">
                  <a:pos x="14" y="32"/>
                </a:cxn>
                <a:cxn ang="0">
                  <a:pos x="25" y="25"/>
                </a:cxn>
                <a:cxn ang="0">
                  <a:pos x="24" y="25"/>
                </a:cxn>
                <a:cxn ang="0">
                  <a:pos x="25" y="24"/>
                </a:cxn>
                <a:cxn ang="0">
                  <a:pos x="24" y="24"/>
                </a:cxn>
                <a:cxn ang="0">
                  <a:pos x="25" y="2"/>
                </a:cxn>
                <a:cxn ang="0">
                  <a:pos x="28" y="0"/>
                </a:cxn>
                <a:cxn ang="0">
                  <a:pos x="34" y="2"/>
                </a:cxn>
                <a:cxn ang="0">
                  <a:pos x="40" y="20"/>
                </a:cxn>
                <a:cxn ang="0">
                  <a:pos x="39" y="20"/>
                </a:cxn>
                <a:cxn ang="0">
                  <a:pos x="49" y="25"/>
                </a:cxn>
                <a:cxn ang="0">
                  <a:pos x="62" y="30"/>
                </a:cxn>
                <a:cxn ang="0">
                  <a:pos x="48" y="27"/>
                </a:cxn>
                <a:cxn ang="0">
                  <a:pos x="47" y="28"/>
                </a:cxn>
                <a:cxn ang="0">
                  <a:pos x="45" y="26"/>
                </a:cxn>
                <a:cxn ang="0">
                  <a:pos x="44" y="27"/>
                </a:cxn>
                <a:cxn ang="0">
                  <a:pos x="57" y="35"/>
                </a:cxn>
                <a:cxn ang="0">
                  <a:pos x="61" y="40"/>
                </a:cxn>
                <a:cxn ang="0">
                  <a:pos x="51" y="36"/>
                </a:cxn>
                <a:cxn ang="0">
                  <a:pos x="41" y="32"/>
                </a:cxn>
                <a:cxn ang="0">
                  <a:pos x="34" y="25"/>
                </a:cxn>
                <a:cxn ang="0">
                  <a:pos x="34" y="26"/>
                </a:cxn>
                <a:cxn ang="0">
                  <a:pos x="36" y="30"/>
                </a:cxn>
                <a:cxn ang="0">
                  <a:pos x="30" y="30"/>
                </a:cxn>
                <a:cxn ang="0">
                  <a:pos x="31" y="28"/>
                </a:cxn>
                <a:cxn ang="0">
                  <a:pos x="30" y="13"/>
                </a:cxn>
                <a:cxn ang="0">
                  <a:pos x="29" y="13"/>
                </a:cxn>
                <a:cxn ang="0">
                  <a:pos x="30" y="28"/>
                </a:cxn>
                <a:cxn ang="0">
                  <a:pos x="25" y="32"/>
                </a:cxn>
                <a:cxn ang="0">
                  <a:pos x="15" y="37"/>
                </a:cxn>
                <a:cxn ang="0">
                  <a:pos x="11" y="37"/>
                </a:cxn>
                <a:cxn ang="0">
                  <a:pos x="10" y="38"/>
                </a:cxn>
                <a:cxn ang="0">
                  <a:pos x="3" y="41"/>
                </a:cxn>
                <a:cxn ang="0">
                  <a:pos x="0" y="42"/>
                </a:cxn>
                <a:cxn ang="0">
                  <a:pos x="14" y="34"/>
                </a:cxn>
              </a:cxnLst>
              <a:rect l="0" t="0" r="r" b="b"/>
              <a:pathLst>
                <a:path w="62" h="42">
                  <a:moveTo>
                    <a:pt x="14" y="34"/>
                  </a:moveTo>
                  <a:cubicBezTo>
                    <a:pt x="14" y="34"/>
                    <a:pt x="14" y="32"/>
                    <a:pt x="14" y="32"/>
                  </a:cubicBezTo>
                  <a:cubicBezTo>
                    <a:pt x="17" y="29"/>
                    <a:pt x="22" y="27"/>
                    <a:pt x="25" y="25"/>
                  </a:cubicBezTo>
                  <a:lnTo>
                    <a:pt x="24" y="25"/>
                  </a:lnTo>
                  <a:lnTo>
                    <a:pt x="25" y="24"/>
                  </a:lnTo>
                  <a:lnTo>
                    <a:pt x="24" y="24"/>
                  </a:lnTo>
                  <a:cubicBezTo>
                    <a:pt x="26" y="18"/>
                    <a:pt x="26" y="8"/>
                    <a:pt x="25" y="2"/>
                  </a:cubicBezTo>
                  <a:lnTo>
                    <a:pt x="28" y="0"/>
                  </a:lnTo>
                  <a:cubicBezTo>
                    <a:pt x="29" y="2"/>
                    <a:pt x="32" y="2"/>
                    <a:pt x="34" y="2"/>
                  </a:cubicBezTo>
                  <a:cubicBezTo>
                    <a:pt x="35" y="8"/>
                    <a:pt x="36" y="15"/>
                    <a:pt x="40" y="20"/>
                  </a:cubicBezTo>
                  <a:lnTo>
                    <a:pt x="39" y="20"/>
                  </a:lnTo>
                  <a:cubicBezTo>
                    <a:pt x="38" y="24"/>
                    <a:pt x="46" y="25"/>
                    <a:pt x="49" y="25"/>
                  </a:cubicBezTo>
                  <a:cubicBezTo>
                    <a:pt x="54" y="30"/>
                    <a:pt x="57" y="27"/>
                    <a:pt x="62" y="30"/>
                  </a:cubicBezTo>
                  <a:cubicBezTo>
                    <a:pt x="57" y="29"/>
                    <a:pt x="52" y="30"/>
                    <a:pt x="48" y="27"/>
                  </a:cubicBezTo>
                  <a:lnTo>
                    <a:pt x="47" y="28"/>
                  </a:lnTo>
                  <a:cubicBezTo>
                    <a:pt x="46" y="28"/>
                    <a:pt x="46" y="27"/>
                    <a:pt x="45" y="26"/>
                  </a:cubicBezTo>
                  <a:cubicBezTo>
                    <a:pt x="45" y="26"/>
                    <a:pt x="44" y="27"/>
                    <a:pt x="44" y="27"/>
                  </a:cubicBezTo>
                  <a:cubicBezTo>
                    <a:pt x="47" y="31"/>
                    <a:pt x="53" y="32"/>
                    <a:pt x="57" y="35"/>
                  </a:cubicBezTo>
                  <a:cubicBezTo>
                    <a:pt x="58" y="36"/>
                    <a:pt x="60" y="38"/>
                    <a:pt x="61" y="40"/>
                  </a:cubicBezTo>
                  <a:cubicBezTo>
                    <a:pt x="58" y="38"/>
                    <a:pt x="55" y="35"/>
                    <a:pt x="51" y="36"/>
                  </a:cubicBezTo>
                  <a:cubicBezTo>
                    <a:pt x="48" y="33"/>
                    <a:pt x="44" y="33"/>
                    <a:pt x="41" y="32"/>
                  </a:cubicBezTo>
                  <a:cubicBezTo>
                    <a:pt x="37" y="31"/>
                    <a:pt x="36" y="28"/>
                    <a:pt x="34" y="25"/>
                  </a:cubicBezTo>
                  <a:cubicBezTo>
                    <a:pt x="34" y="25"/>
                    <a:pt x="34" y="25"/>
                    <a:pt x="34" y="26"/>
                  </a:cubicBezTo>
                  <a:cubicBezTo>
                    <a:pt x="34" y="27"/>
                    <a:pt x="35" y="29"/>
                    <a:pt x="36" y="30"/>
                  </a:cubicBezTo>
                  <a:cubicBezTo>
                    <a:pt x="35" y="30"/>
                    <a:pt x="31" y="30"/>
                    <a:pt x="30" y="30"/>
                  </a:cubicBezTo>
                  <a:cubicBezTo>
                    <a:pt x="30" y="30"/>
                    <a:pt x="31" y="29"/>
                    <a:pt x="31" y="28"/>
                  </a:cubicBezTo>
                  <a:cubicBezTo>
                    <a:pt x="32" y="26"/>
                    <a:pt x="33" y="14"/>
                    <a:pt x="30" y="13"/>
                  </a:cubicBezTo>
                  <a:lnTo>
                    <a:pt x="29" y="13"/>
                  </a:lnTo>
                  <a:cubicBezTo>
                    <a:pt x="31" y="18"/>
                    <a:pt x="31" y="24"/>
                    <a:pt x="30" y="28"/>
                  </a:cubicBezTo>
                  <a:lnTo>
                    <a:pt x="25" y="32"/>
                  </a:lnTo>
                  <a:cubicBezTo>
                    <a:pt x="21" y="32"/>
                    <a:pt x="19" y="35"/>
                    <a:pt x="15" y="37"/>
                  </a:cubicBezTo>
                  <a:cubicBezTo>
                    <a:pt x="14" y="37"/>
                    <a:pt x="13" y="37"/>
                    <a:pt x="11" y="37"/>
                  </a:cubicBezTo>
                  <a:cubicBezTo>
                    <a:pt x="11" y="37"/>
                    <a:pt x="10" y="38"/>
                    <a:pt x="10" y="38"/>
                  </a:cubicBezTo>
                  <a:cubicBezTo>
                    <a:pt x="7" y="39"/>
                    <a:pt x="5" y="41"/>
                    <a:pt x="3" y="41"/>
                  </a:cubicBezTo>
                  <a:cubicBezTo>
                    <a:pt x="2" y="41"/>
                    <a:pt x="1" y="42"/>
                    <a:pt x="0" y="42"/>
                  </a:cubicBezTo>
                  <a:cubicBezTo>
                    <a:pt x="5" y="39"/>
                    <a:pt x="10" y="37"/>
                    <a:pt x="14" y="34"/>
                  </a:cubicBezTo>
                </a:path>
              </a:pathLst>
            </a:custGeom>
            <a:solidFill>
              <a:srgbClr val="BF3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auto">
            <a:xfrm>
              <a:off x="7097" y="4557"/>
              <a:ext cx="1272" cy="841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0" y="0"/>
                </a:cxn>
                <a:cxn ang="0">
                  <a:pos x="12" y="9"/>
                </a:cxn>
                <a:cxn ang="0">
                  <a:pos x="21" y="17"/>
                </a:cxn>
                <a:cxn ang="0">
                  <a:pos x="27" y="15"/>
                </a:cxn>
                <a:cxn ang="0">
                  <a:pos x="34" y="9"/>
                </a:cxn>
                <a:cxn ang="0">
                  <a:pos x="38" y="11"/>
                </a:cxn>
                <a:cxn ang="0">
                  <a:pos x="38" y="15"/>
                </a:cxn>
                <a:cxn ang="0">
                  <a:pos x="22" y="28"/>
                </a:cxn>
                <a:cxn ang="0">
                  <a:pos x="18" y="28"/>
                </a:cxn>
                <a:cxn ang="0">
                  <a:pos x="18" y="27"/>
                </a:cxn>
                <a:cxn ang="0">
                  <a:pos x="9" y="25"/>
                </a:cxn>
                <a:cxn ang="0">
                  <a:pos x="5" y="20"/>
                </a:cxn>
                <a:cxn ang="0">
                  <a:pos x="5" y="16"/>
                </a:cxn>
                <a:cxn ang="0">
                  <a:pos x="4" y="7"/>
                </a:cxn>
                <a:cxn ang="0">
                  <a:pos x="0" y="4"/>
                </a:cxn>
                <a:cxn ang="0">
                  <a:pos x="1" y="1"/>
                </a:cxn>
              </a:cxnLst>
              <a:rect l="0" t="0" r="r" b="b"/>
              <a:pathLst>
                <a:path w="38" h="28">
                  <a:moveTo>
                    <a:pt x="1" y="1"/>
                  </a:moveTo>
                  <a:cubicBezTo>
                    <a:pt x="4" y="3"/>
                    <a:pt x="8" y="2"/>
                    <a:pt x="10" y="0"/>
                  </a:cubicBezTo>
                  <a:cubicBezTo>
                    <a:pt x="12" y="2"/>
                    <a:pt x="11" y="6"/>
                    <a:pt x="12" y="9"/>
                  </a:cubicBezTo>
                  <a:cubicBezTo>
                    <a:pt x="13" y="11"/>
                    <a:pt x="18" y="16"/>
                    <a:pt x="21" y="17"/>
                  </a:cubicBezTo>
                  <a:cubicBezTo>
                    <a:pt x="23" y="18"/>
                    <a:pt x="26" y="17"/>
                    <a:pt x="27" y="15"/>
                  </a:cubicBezTo>
                  <a:cubicBezTo>
                    <a:pt x="29" y="13"/>
                    <a:pt x="31" y="11"/>
                    <a:pt x="34" y="9"/>
                  </a:cubicBezTo>
                  <a:cubicBezTo>
                    <a:pt x="35" y="11"/>
                    <a:pt x="37" y="10"/>
                    <a:pt x="38" y="11"/>
                  </a:cubicBezTo>
                  <a:cubicBezTo>
                    <a:pt x="38" y="12"/>
                    <a:pt x="37" y="13"/>
                    <a:pt x="38" y="15"/>
                  </a:cubicBezTo>
                  <a:cubicBezTo>
                    <a:pt x="33" y="20"/>
                    <a:pt x="25" y="22"/>
                    <a:pt x="22" y="28"/>
                  </a:cubicBezTo>
                  <a:lnTo>
                    <a:pt x="18" y="28"/>
                  </a:lnTo>
                  <a:lnTo>
                    <a:pt x="18" y="27"/>
                  </a:lnTo>
                  <a:cubicBezTo>
                    <a:pt x="16" y="24"/>
                    <a:pt x="12" y="24"/>
                    <a:pt x="9" y="25"/>
                  </a:cubicBezTo>
                  <a:cubicBezTo>
                    <a:pt x="8" y="23"/>
                    <a:pt x="5" y="22"/>
                    <a:pt x="5" y="20"/>
                  </a:cubicBezTo>
                  <a:cubicBezTo>
                    <a:pt x="5" y="19"/>
                    <a:pt x="5" y="17"/>
                    <a:pt x="5" y="16"/>
                  </a:cubicBezTo>
                  <a:cubicBezTo>
                    <a:pt x="5" y="13"/>
                    <a:pt x="4" y="10"/>
                    <a:pt x="4" y="7"/>
                  </a:cubicBezTo>
                  <a:cubicBezTo>
                    <a:pt x="4" y="6"/>
                    <a:pt x="2" y="4"/>
                    <a:pt x="0" y="4"/>
                  </a:cubicBezTo>
                  <a:lnTo>
                    <a:pt x="1" y="1"/>
                  </a:lnTo>
                </a:path>
              </a:pathLst>
            </a:custGeom>
            <a:solidFill>
              <a:srgbClr val="BF3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auto">
            <a:xfrm>
              <a:off x="7298" y="4827"/>
              <a:ext cx="100" cy="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3" y="15"/>
                </a:cxn>
                <a:cxn ang="0">
                  <a:pos x="0" y="0"/>
                </a:cxn>
              </a:cxnLst>
              <a:rect l="0" t="0" r="r" b="b"/>
              <a:pathLst>
                <a:path w="3" h="15">
                  <a:moveTo>
                    <a:pt x="0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ubicBezTo>
                    <a:pt x="1" y="6"/>
                    <a:pt x="3" y="10"/>
                    <a:pt x="3" y="15"/>
                  </a:cubicBezTo>
                  <a:cubicBezTo>
                    <a:pt x="1" y="14"/>
                    <a:pt x="0" y="2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auto">
            <a:xfrm>
              <a:off x="7432" y="5007"/>
              <a:ext cx="267" cy="18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3"/>
                </a:cxn>
                <a:cxn ang="0">
                  <a:pos x="8" y="5"/>
                </a:cxn>
                <a:cxn ang="0">
                  <a:pos x="7" y="5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8" h="6">
                  <a:moveTo>
                    <a:pt x="2" y="0"/>
                  </a:moveTo>
                  <a:cubicBezTo>
                    <a:pt x="3" y="1"/>
                    <a:pt x="3" y="2"/>
                    <a:pt x="3" y="3"/>
                  </a:cubicBezTo>
                  <a:cubicBezTo>
                    <a:pt x="5" y="5"/>
                    <a:pt x="7" y="4"/>
                    <a:pt x="8" y="5"/>
                  </a:cubicBezTo>
                  <a:lnTo>
                    <a:pt x="7" y="5"/>
                  </a:lnTo>
                  <a:cubicBezTo>
                    <a:pt x="4" y="6"/>
                    <a:pt x="0" y="3"/>
                    <a:pt x="1" y="0"/>
                  </a:cubicBez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auto">
            <a:xfrm>
              <a:off x="7732" y="5037"/>
              <a:ext cx="435" cy="2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" y="9"/>
                </a:cxn>
                <a:cxn ang="0">
                  <a:pos x="0" y="8"/>
                </a:cxn>
                <a:cxn ang="0">
                  <a:pos x="12" y="0"/>
                </a:cxn>
              </a:cxnLst>
              <a:rect l="0" t="0" r="r" b="b"/>
              <a:pathLst>
                <a:path w="13" h="9">
                  <a:moveTo>
                    <a:pt x="12" y="0"/>
                  </a:moveTo>
                  <a:cubicBezTo>
                    <a:pt x="13" y="2"/>
                    <a:pt x="3" y="5"/>
                    <a:pt x="1" y="9"/>
                  </a:cubicBezTo>
                  <a:lnTo>
                    <a:pt x="0" y="8"/>
                  </a:lnTo>
                  <a:cubicBezTo>
                    <a:pt x="1" y="5"/>
                    <a:pt x="9" y="2"/>
                    <a:pt x="12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auto">
            <a:xfrm>
              <a:off x="8536" y="4947"/>
              <a:ext cx="770" cy="571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23" y="4"/>
                </a:cxn>
                <a:cxn ang="0">
                  <a:pos x="17" y="7"/>
                </a:cxn>
                <a:cxn ang="0">
                  <a:pos x="22" y="12"/>
                </a:cxn>
                <a:cxn ang="0">
                  <a:pos x="22" y="13"/>
                </a:cxn>
                <a:cxn ang="0">
                  <a:pos x="15" y="15"/>
                </a:cxn>
                <a:cxn ang="0">
                  <a:pos x="5" y="17"/>
                </a:cxn>
                <a:cxn ang="0">
                  <a:pos x="8" y="10"/>
                </a:cxn>
                <a:cxn ang="0">
                  <a:pos x="0" y="8"/>
                </a:cxn>
                <a:cxn ang="0">
                  <a:pos x="12" y="1"/>
                </a:cxn>
                <a:cxn ang="0">
                  <a:pos x="22" y="3"/>
                </a:cxn>
              </a:cxnLst>
              <a:rect l="0" t="0" r="r" b="b"/>
              <a:pathLst>
                <a:path w="23" h="19">
                  <a:moveTo>
                    <a:pt x="22" y="3"/>
                  </a:moveTo>
                  <a:lnTo>
                    <a:pt x="23" y="4"/>
                  </a:lnTo>
                  <a:cubicBezTo>
                    <a:pt x="22" y="5"/>
                    <a:pt x="19" y="7"/>
                    <a:pt x="17" y="7"/>
                  </a:cubicBezTo>
                  <a:cubicBezTo>
                    <a:pt x="19" y="8"/>
                    <a:pt x="22" y="10"/>
                    <a:pt x="22" y="12"/>
                  </a:cubicBezTo>
                  <a:lnTo>
                    <a:pt x="22" y="13"/>
                  </a:lnTo>
                  <a:cubicBezTo>
                    <a:pt x="20" y="14"/>
                    <a:pt x="18" y="15"/>
                    <a:pt x="15" y="15"/>
                  </a:cubicBezTo>
                  <a:cubicBezTo>
                    <a:pt x="13" y="15"/>
                    <a:pt x="7" y="19"/>
                    <a:pt x="5" y="17"/>
                  </a:cubicBezTo>
                  <a:cubicBezTo>
                    <a:pt x="4" y="15"/>
                    <a:pt x="7" y="11"/>
                    <a:pt x="8" y="10"/>
                  </a:cubicBezTo>
                  <a:cubicBezTo>
                    <a:pt x="6" y="11"/>
                    <a:pt x="2" y="9"/>
                    <a:pt x="0" y="8"/>
                  </a:cubicBezTo>
                  <a:cubicBezTo>
                    <a:pt x="1" y="5"/>
                    <a:pt x="9" y="2"/>
                    <a:pt x="12" y="1"/>
                  </a:cubicBezTo>
                  <a:cubicBezTo>
                    <a:pt x="13" y="0"/>
                    <a:pt x="21" y="2"/>
                    <a:pt x="22" y="3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auto">
            <a:xfrm>
              <a:off x="8167" y="3475"/>
              <a:ext cx="771" cy="510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14" y="12"/>
                </a:cxn>
                <a:cxn ang="0">
                  <a:pos x="15" y="11"/>
                </a:cxn>
                <a:cxn ang="0">
                  <a:pos x="19" y="10"/>
                </a:cxn>
                <a:cxn ang="0">
                  <a:pos x="23" y="5"/>
                </a:cxn>
                <a:cxn ang="0">
                  <a:pos x="23" y="3"/>
                </a:cxn>
                <a:cxn ang="0">
                  <a:pos x="17" y="3"/>
                </a:cxn>
                <a:cxn ang="0">
                  <a:pos x="6" y="2"/>
                </a:cxn>
                <a:cxn ang="0">
                  <a:pos x="3" y="7"/>
                </a:cxn>
                <a:cxn ang="0">
                  <a:pos x="1" y="9"/>
                </a:cxn>
                <a:cxn ang="0">
                  <a:pos x="17" y="17"/>
                </a:cxn>
              </a:cxnLst>
              <a:rect l="0" t="0" r="r" b="b"/>
              <a:pathLst>
                <a:path w="23" h="17">
                  <a:moveTo>
                    <a:pt x="17" y="17"/>
                  </a:moveTo>
                  <a:cubicBezTo>
                    <a:pt x="16" y="16"/>
                    <a:pt x="15" y="14"/>
                    <a:pt x="14" y="12"/>
                  </a:cubicBezTo>
                  <a:lnTo>
                    <a:pt x="15" y="11"/>
                  </a:lnTo>
                  <a:cubicBezTo>
                    <a:pt x="16" y="10"/>
                    <a:pt x="18" y="10"/>
                    <a:pt x="19" y="10"/>
                  </a:cubicBezTo>
                  <a:cubicBezTo>
                    <a:pt x="21" y="9"/>
                    <a:pt x="23" y="7"/>
                    <a:pt x="23" y="5"/>
                  </a:cubicBezTo>
                  <a:lnTo>
                    <a:pt x="23" y="3"/>
                  </a:lnTo>
                  <a:cubicBezTo>
                    <a:pt x="21" y="3"/>
                    <a:pt x="18" y="3"/>
                    <a:pt x="17" y="3"/>
                  </a:cubicBezTo>
                  <a:cubicBezTo>
                    <a:pt x="15" y="1"/>
                    <a:pt x="9" y="0"/>
                    <a:pt x="6" y="2"/>
                  </a:cubicBezTo>
                  <a:cubicBezTo>
                    <a:pt x="4" y="3"/>
                    <a:pt x="4" y="5"/>
                    <a:pt x="3" y="7"/>
                  </a:cubicBezTo>
                  <a:cubicBezTo>
                    <a:pt x="2" y="7"/>
                    <a:pt x="2" y="8"/>
                    <a:pt x="1" y="9"/>
                  </a:cubicBezTo>
                  <a:cubicBezTo>
                    <a:pt x="0" y="15"/>
                    <a:pt x="13" y="17"/>
                    <a:pt x="17" y="17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auto">
            <a:xfrm>
              <a:off x="7699" y="4347"/>
              <a:ext cx="670" cy="42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9"/>
                </a:cxn>
                <a:cxn ang="0">
                  <a:pos x="6" y="10"/>
                </a:cxn>
                <a:cxn ang="0">
                  <a:pos x="9" y="14"/>
                </a:cxn>
                <a:cxn ang="0">
                  <a:pos x="10" y="14"/>
                </a:cxn>
                <a:cxn ang="0">
                  <a:pos x="15" y="10"/>
                </a:cxn>
                <a:cxn ang="0">
                  <a:pos x="20" y="10"/>
                </a:cxn>
                <a:cxn ang="0">
                  <a:pos x="20" y="9"/>
                </a:cxn>
                <a:cxn ang="0">
                  <a:pos x="16" y="6"/>
                </a:cxn>
                <a:cxn ang="0">
                  <a:pos x="15" y="5"/>
                </a:cxn>
                <a:cxn ang="0">
                  <a:pos x="4" y="3"/>
                </a:cxn>
                <a:cxn ang="0">
                  <a:pos x="0" y="8"/>
                </a:cxn>
              </a:cxnLst>
              <a:rect l="0" t="0" r="r" b="b"/>
              <a:pathLst>
                <a:path w="20" h="14">
                  <a:moveTo>
                    <a:pt x="0" y="8"/>
                  </a:moveTo>
                  <a:lnTo>
                    <a:pt x="0" y="9"/>
                  </a:lnTo>
                  <a:cubicBezTo>
                    <a:pt x="2" y="10"/>
                    <a:pt x="5" y="10"/>
                    <a:pt x="6" y="10"/>
                  </a:cubicBezTo>
                  <a:cubicBezTo>
                    <a:pt x="7" y="11"/>
                    <a:pt x="7" y="13"/>
                    <a:pt x="9" y="14"/>
                  </a:cubicBezTo>
                  <a:lnTo>
                    <a:pt x="10" y="14"/>
                  </a:lnTo>
                  <a:cubicBezTo>
                    <a:pt x="12" y="13"/>
                    <a:pt x="14" y="11"/>
                    <a:pt x="15" y="10"/>
                  </a:cubicBezTo>
                  <a:cubicBezTo>
                    <a:pt x="16" y="10"/>
                    <a:pt x="19" y="11"/>
                    <a:pt x="20" y="10"/>
                  </a:cubicBezTo>
                  <a:lnTo>
                    <a:pt x="20" y="9"/>
                  </a:lnTo>
                  <a:cubicBezTo>
                    <a:pt x="19" y="8"/>
                    <a:pt x="17" y="7"/>
                    <a:pt x="16" y="6"/>
                  </a:cubicBezTo>
                  <a:cubicBezTo>
                    <a:pt x="15" y="6"/>
                    <a:pt x="15" y="5"/>
                    <a:pt x="15" y="5"/>
                  </a:cubicBezTo>
                  <a:cubicBezTo>
                    <a:pt x="12" y="0"/>
                    <a:pt x="9" y="0"/>
                    <a:pt x="4" y="3"/>
                  </a:cubicBezTo>
                  <a:cubicBezTo>
                    <a:pt x="3" y="4"/>
                    <a:pt x="0" y="6"/>
                    <a:pt x="0" y="8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auto">
            <a:xfrm>
              <a:off x="5992" y="5007"/>
              <a:ext cx="669" cy="541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2" y="8"/>
                </a:cxn>
                <a:cxn ang="0">
                  <a:pos x="7" y="10"/>
                </a:cxn>
                <a:cxn ang="0">
                  <a:pos x="0" y="16"/>
                </a:cxn>
                <a:cxn ang="0">
                  <a:pos x="0" y="17"/>
                </a:cxn>
                <a:cxn ang="0">
                  <a:pos x="7" y="17"/>
                </a:cxn>
                <a:cxn ang="0">
                  <a:pos x="11" y="13"/>
                </a:cxn>
                <a:cxn ang="0">
                  <a:pos x="17" y="17"/>
                </a:cxn>
                <a:cxn ang="0">
                  <a:pos x="18" y="16"/>
                </a:cxn>
                <a:cxn ang="0">
                  <a:pos x="17" y="9"/>
                </a:cxn>
                <a:cxn ang="0">
                  <a:pos x="19" y="2"/>
                </a:cxn>
                <a:cxn ang="0">
                  <a:pos x="9" y="4"/>
                </a:cxn>
                <a:cxn ang="0">
                  <a:pos x="2" y="7"/>
                </a:cxn>
              </a:cxnLst>
              <a:rect l="0" t="0" r="r" b="b"/>
              <a:pathLst>
                <a:path w="20" h="18">
                  <a:moveTo>
                    <a:pt x="2" y="7"/>
                  </a:moveTo>
                  <a:lnTo>
                    <a:pt x="2" y="8"/>
                  </a:lnTo>
                  <a:cubicBezTo>
                    <a:pt x="3" y="9"/>
                    <a:pt x="6" y="10"/>
                    <a:pt x="7" y="10"/>
                  </a:cubicBezTo>
                  <a:cubicBezTo>
                    <a:pt x="5" y="11"/>
                    <a:pt x="1" y="14"/>
                    <a:pt x="0" y="16"/>
                  </a:cubicBezTo>
                  <a:lnTo>
                    <a:pt x="0" y="17"/>
                  </a:lnTo>
                  <a:cubicBezTo>
                    <a:pt x="2" y="18"/>
                    <a:pt x="5" y="17"/>
                    <a:pt x="7" y="17"/>
                  </a:cubicBezTo>
                  <a:cubicBezTo>
                    <a:pt x="7" y="15"/>
                    <a:pt x="10" y="13"/>
                    <a:pt x="11" y="13"/>
                  </a:cubicBezTo>
                  <a:cubicBezTo>
                    <a:pt x="13" y="13"/>
                    <a:pt x="13" y="16"/>
                    <a:pt x="17" y="17"/>
                  </a:cubicBezTo>
                  <a:lnTo>
                    <a:pt x="18" y="16"/>
                  </a:lnTo>
                  <a:cubicBezTo>
                    <a:pt x="19" y="15"/>
                    <a:pt x="18" y="11"/>
                    <a:pt x="17" y="9"/>
                  </a:cubicBezTo>
                  <a:cubicBezTo>
                    <a:pt x="18" y="7"/>
                    <a:pt x="20" y="4"/>
                    <a:pt x="19" y="2"/>
                  </a:cubicBezTo>
                  <a:cubicBezTo>
                    <a:pt x="17" y="0"/>
                    <a:pt x="10" y="3"/>
                    <a:pt x="9" y="4"/>
                  </a:cubicBezTo>
                  <a:cubicBezTo>
                    <a:pt x="7" y="5"/>
                    <a:pt x="3" y="5"/>
                    <a:pt x="2" y="7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auto">
            <a:xfrm>
              <a:off x="7029" y="5368"/>
              <a:ext cx="871" cy="450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13"/>
                </a:cxn>
                <a:cxn ang="0">
                  <a:pos x="15" y="12"/>
                </a:cxn>
                <a:cxn ang="0">
                  <a:pos x="19" y="14"/>
                </a:cxn>
                <a:cxn ang="0">
                  <a:pos x="22" y="9"/>
                </a:cxn>
                <a:cxn ang="0">
                  <a:pos x="26" y="9"/>
                </a:cxn>
                <a:cxn ang="0">
                  <a:pos x="26" y="8"/>
                </a:cxn>
                <a:cxn ang="0">
                  <a:pos x="14" y="7"/>
                </a:cxn>
                <a:cxn ang="0">
                  <a:pos x="14" y="2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8" y="8"/>
                </a:cxn>
              </a:cxnLst>
              <a:rect l="0" t="0" r="r" b="b"/>
              <a:pathLst>
                <a:path w="26" h="15">
                  <a:moveTo>
                    <a:pt x="8" y="8"/>
                  </a:moveTo>
                  <a:cubicBezTo>
                    <a:pt x="7" y="10"/>
                    <a:pt x="6" y="12"/>
                    <a:pt x="8" y="13"/>
                  </a:cubicBezTo>
                  <a:cubicBezTo>
                    <a:pt x="10" y="15"/>
                    <a:pt x="13" y="13"/>
                    <a:pt x="15" y="12"/>
                  </a:cubicBezTo>
                  <a:cubicBezTo>
                    <a:pt x="16" y="13"/>
                    <a:pt x="17" y="14"/>
                    <a:pt x="19" y="14"/>
                  </a:cubicBezTo>
                  <a:cubicBezTo>
                    <a:pt x="20" y="13"/>
                    <a:pt x="21" y="10"/>
                    <a:pt x="22" y="9"/>
                  </a:cubicBezTo>
                  <a:cubicBezTo>
                    <a:pt x="23" y="9"/>
                    <a:pt x="25" y="9"/>
                    <a:pt x="26" y="9"/>
                  </a:cubicBezTo>
                  <a:lnTo>
                    <a:pt x="26" y="8"/>
                  </a:lnTo>
                  <a:cubicBezTo>
                    <a:pt x="25" y="3"/>
                    <a:pt x="17" y="4"/>
                    <a:pt x="14" y="7"/>
                  </a:cubicBezTo>
                  <a:cubicBezTo>
                    <a:pt x="15" y="6"/>
                    <a:pt x="15" y="3"/>
                    <a:pt x="14" y="2"/>
                  </a:cubicBezTo>
                  <a:cubicBezTo>
                    <a:pt x="11" y="0"/>
                    <a:pt x="1" y="3"/>
                    <a:pt x="0" y="7"/>
                  </a:cubicBezTo>
                  <a:lnTo>
                    <a:pt x="0" y="8"/>
                  </a:lnTo>
                  <a:cubicBezTo>
                    <a:pt x="2" y="9"/>
                    <a:pt x="6" y="8"/>
                    <a:pt x="8" y="8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auto">
            <a:xfrm>
              <a:off x="6561" y="2964"/>
              <a:ext cx="1005" cy="631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16" y="1"/>
                </a:cxn>
                <a:cxn ang="0">
                  <a:pos x="12" y="3"/>
                </a:cxn>
                <a:cxn ang="0">
                  <a:pos x="6" y="1"/>
                </a:cxn>
                <a:cxn ang="0">
                  <a:pos x="5" y="2"/>
                </a:cxn>
                <a:cxn ang="0">
                  <a:pos x="5" y="7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5" y="12"/>
                </a:cxn>
                <a:cxn ang="0">
                  <a:pos x="7" y="20"/>
                </a:cxn>
                <a:cxn ang="0">
                  <a:pos x="9" y="21"/>
                </a:cxn>
                <a:cxn ang="0">
                  <a:pos x="12" y="20"/>
                </a:cxn>
                <a:cxn ang="0">
                  <a:pos x="20" y="19"/>
                </a:cxn>
                <a:cxn ang="0">
                  <a:pos x="20" y="18"/>
                </a:cxn>
                <a:cxn ang="0">
                  <a:pos x="14" y="13"/>
                </a:cxn>
                <a:cxn ang="0">
                  <a:pos x="24" y="14"/>
                </a:cxn>
                <a:cxn ang="0">
                  <a:pos x="24" y="13"/>
                </a:cxn>
                <a:cxn ang="0">
                  <a:pos x="23" y="11"/>
                </a:cxn>
                <a:cxn ang="0">
                  <a:pos x="26" y="7"/>
                </a:cxn>
                <a:cxn ang="0">
                  <a:pos x="17" y="4"/>
                </a:cxn>
              </a:cxnLst>
              <a:rect l="0" t="0" r="r" b="b"/>
              <a:pathLst>
                <a:path w="30" h="21">
                  <a:moveTo>
                    <a:pt x="17" y="4"/>
                  </a:moveTo>
                  <a:cubicBezTo>
                    <a:pt x="17" y="3"/>
                    <a:pt x="17" y="1"/>
                    <a:pt x="16" y="1"/>
                  </a:cubicBezTo>
                  <a:cubicBezTo>
                    <a:pt x="15" y="0"/>
                    <a:pt x="13" y="2"/>
                    <a:pt x="12" y="3"/>
                  </a:cubicBezTo>
                  <a:cubicBezTo>
                    <a:pt x="11" y="2"/>
                    <a:pt x="8" y="0"/>
                    <a:pt x="6" y="1"/>
                  </a:cubicBezTo>
                  <a:lnTo>
                    <a:pt x="5" y="2"/>
                  </a:lnTo>
                  <a:cubicBezTo>
                    <a:pt x="4" y="3"/>
                    <a:pt x="5" y="6"/>
                    <a:pt x="5" y="7"/>
                  </a:cubicBezTo>
                  <a:cubicBezTo>
                    <a:pt x="3" y="7"/>
                    <a:pt x="1" y="7"/>
                    <a:pt x="0" y="8"/>
                  </a:cubicBezTo>
                  <a:lnTo>
                    <a:pt x="0" y="9"/>
                  </a:lnTo>
                  <a:cubicBezTo>
                    <a:pt x="1" y="10"/>
                    <a:pt x="4" y="11"/>
                    <a:pt x="5" y="12"/>
                  </a:cubicBezTo>
                  <a:cubicBezTo>
                    <a:pt x="4" y="14"/>
                    <a:pt x="5" y="19"/>
                    <a:pt x="7" y="20"/>
                  </a:cubicBezTo>
                  <a:lnTo>
                    <a:pt x="9" y="21"/>
                  </a:lnTo>
                  <a:lnTo>
                    <a:pt x="12" y="20"/>
                  </a:lnTo>
                  <a:cubicBezTo>
                    <a:pt x="13" y="19"/>
                    <a:pt x="19" y="21"/>
                    <a:pt x="20" y="19"/>
                  </a:cubicBezTo>
                  <a:cubicBezTo>
                    <a:pt x="20" y="19"/>
                    <a:pt x="20" y="18"/>
                    <a:pt x="20" y="18"/>
                  </a:cubicBezTo>
                  <a:cubicBezTo>
                    <a:pt x="19" y="16"/>
                    <a:pt x="16" y="14"/>
                    <a:pt x="14" y="13"/>
                  </a:cubicBezTo>
                  <a:cubicBezTo>
                    <a:pt x="16" y="14"/>
                    <a:pt x="22" y="15"/>
                    <a:pt x="24" y="14"/>
                  </a:cubicBezTo>
                  <a:lnTo>
                    <a:pt x="24" y="13"/>
                  </a:lnTo>
                  <a:lnTo>
                    <a:pt x="23" y="11"/>
                  </a:lnTo>
                  <a:cubicBezTo>
                    <a:pt x="24" y="10"/>
                    <a:pt x="25" y="8"/>
                    <a:pt x="26" y="7"/>
                  </a:cubicBezTo>
                  <a:cubicBezTo>
                    <a:pt x="30" y="0"/>
                    <a:pt x="21" y="3"/>
                    <a:pt x="17" y="4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auto">
            <a:xfrm>
              <a:off x="5858" y="4166"/>
              <a:ext cx="268" cy="30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" y="8"/>
                </a:cxn>
                <a:cxn ang="0">
                  <a:pos x="8" y="4"/>
                </a:cxn>
                <a:cxn ang="0">
                  <a:pos x="4" y="1"/>
                </a:cxn>
                <a:cxn ang="0">
                  <a:pos x="0" y="10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cubicBezTo>
                    <a:pt x="1" y="9"/>
                    <a:pt x="2" y="8"/>
                    <a:pt x="3" y="8"/>
                  </a:cubicBezTo>
                  <a:cubicBezTo>
                    <a:pt x="5" y="6"/>
                    <a:pt x="7" y="7"/>
                    <a:pt x="8" y="4"/>
                  </a:cubicBezTo>
                  <a:cubicBezTo>
                    <a:pt x="7" y="2"/>
                    <a:pt x="6" y="2"/>
                    <a:pt x="4" y="1"/>
                  </a:cubicBezTo>
                  <a:cubicBezTo>
                    <a:pt x="1" y="0"/>
                    <a:pt x="0" y="7"/>
                    <a:pt x="0" y="10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9205" y="4136"/>
              <a:ext cx="502" cy="51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5" y="3"/>
                </a:cxn>
                <a:cxn ang="0">
                  <a:pos x="11" y="6"/>
                </a:cxn>
                <a:cxn ang="0">
                  <a:pos x="15" y="10"/>
                </a:cxn>
                <a:cxn ang="0">
                  <a:pos x="15" y="11"/>
                </a:cxn>
                <a:cxn ang="0">
                  <a:pos x="3" y="15"/>
                </a:cxn>
                <a:cxn ang="0">
                  <a:pos x="3" y="11"/>
                </a:cxn>
                <a:cxn ang="0">
                  <a:pos x="6" y="8"/>
                </a:cxn>
                <a:cxn ang="0">
                  <a:pos x="5" y="7"/>
                </a:cxn>
                <a:cxn ang="0">
                  <a:pos x="0" y="6"/>
                </a:cxn>
                <a:cxn ang="0">
                  <a:pos x="5" y="3"/>
                </a:cxn>
                <a:cxn ang="0">
                  <a:pos x="5" y="0"/>
                </a:cxn>
              </a:cxnLst>
              <a:rect l="0" t="0" r="r" b="b"/>
              <a:pathLst>
                <a:path w="15" h="17">
                  <a:moveTo>
                    <a:pt x="5" y="0"/>
                  </a:moveTo>
                  <a:cubicBezTo>
                    <a:pt x="7" y="0"/>
                    <a:pt x="15" y="1"/>
                    <a:pt x="15" y="3"/>
                  </a:cubicBezTo>
                  <a:cubicBezTo>
                    <a:pt x="15" y="4"/>
                    <a:pt x="12" y="6"/>
                    <a:pt x="11" y="6"/>
                  </a:cubicBezTo>
                  <a:cubicBezTo>
                    <a:pt x="13" y="7"/>
                    <a:pt x="15" y="8"/>
                    <a:pt x="15" y="10"/>
                  </a:cubicBezTo>
                  <a:lnTo>
                    <a:pt x="15" y="11"/>
                  </a:lnTo>
                  <a:cubicBezTo>
                    <a:pt x="14" y="13"/>
                    <a:pt x="6" y="17"/>
                    <a:pt x="3" y="15"/>
                  </a:cubicBezTo>
                  <a:cubicBezTo>
                    <a:pt x="3" y="14"/>
                    <a:pt x="3" y="12"/>
                    <a:pt x="3" y="11"/>
                  </a:cubicBezTo>
                  <a:cubicBezTo>
                    <a:pt x="4" y="11"/>
                    <a:pt x="6" y="9"/>
                    <a:pt x="6" y="8"/>
                  </a:cubicBezTo>
                  <a:lnTo>
                    <a:pt x="5" y="7"/>
                  </a:lnTo>
                  <a:cubicBezTo>
                    <a:pt x="4" y="6"/>
                    <a:pt x="1" y="6"/>
                    <a:pt x="0" y="6"/>
                  </a:cubicBezTo>
                  <a:cubicBezTo>
                    <a:pt x="2" y="5"/>
                    <a:pt x="4" y="5"/>
                    <a:pt x="5" y="3"/>
                  </a:cubicBezTo>
                  <a:cubicBezTo>
                    <a:pt x="6" y="2"/>
                    <a:pt x="5" y="1"/>
                    <a:pt x="5" y="0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7432" y="3806"/>
              <a:ext cx="501" cy="210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4" y="0"/>
                </a:cxn>
                <a:cxn ang="0">
                  <a:pos x="0" y="7"/>
                </a:cxn>
                <a:cxn ang="0">
                  <a:pos x="15" y="3"/>
                </a:cxn>
              </a:cxnLst>
              <a:rect l="0" t="0" r="r" b="b"/>
              <a:pathLst>
                <a:path w="15" h="7">
                  <a:moveTo>
                    <a:pt x="15" y="3"/>
                  </a:moveTo>
                  <a:lnTo>
                    <a:pt x="4" y="0"/>
                  </a:lnTo>
                  <a:lnTo>
                    <a:pt x="0" y="7"/>
                  </a:lnTo>
                  <a:cubicBezTo>
                    <a:pt x="5" y="4"/>
                    <a:pt x="9" y="2"/>
                    <a:pt x="15" y="3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6761" y="4677"/>
              <a:ext cx="436" cy="421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11" y="1"/>
                </a:cxn>
                <a:cxn ang="0">
                  <a:pos x="12" y="14"/>
                </a:cxn>
                <a:cxn ang="0">
                  <a:pos x="12" y="11"/>
                </a:cxn>
                <a:cxn ang="0">
                  <a:pos x="3" y="9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8" y="2"/>
                </a:cxn>
              </a:cxnLst>
              <a:rect l="0" t="0" r="r" b="b"/>
              <a:pathLst>
                <a:path w="13" h="14">
                  <a:moveTo>
                    <a:pt x="8" y="2"/>
                  </a:moveTo>
                  <a:cubicBezTo>
                    <a:pt x="8" y="1"/>
                    <a:pt x="10" y="0"/>
                    <a:pt x="11" y="1"/>
                  </a:cubicBezTo>
                  <a:cubicBezTo>
                    <a:pt x="13" y="3"/>
                    <a:pt x="12" y="11"/>
                    <a:pt x="12" y="14"/>
                  </a:cubicBezTo>
                  <a:cubicBezTo>
                    <a:pt x="12" y="13"/>
                    <a:pt x="12" y="12"/>
                    <a:pt x="12" y="11"/>
                  </a:cubicBezTo>
                  <a:cubicBezTo>
                    <a:pt x="12" y="6"/>
                    <a:pt x="6" y="7"/>
                    <a:pt x="3" y="9"/>
                  </a:cubicBezTo>
                  <a:cubicBezTo>
                    <a:pt x="1" y="8"/>
                    <a:pt x="0" y="4"/>
                    <a:pt x="0" y="2"/>
                  </a:cubicBezTo>
                  <a:lnTo>
                    <a:pt x="1" y="1"/>
                  </a:lnTo>
                  <a:cubicBezTo>
                    <a:pt x="3" y="1"/>
                    <a:pt x="6" y="1"/>
                    <a:pt x="8" y="2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auto">
            <a:xfrm>
              <a:off x="7967" y="5037"/>
              <a:ext cx="434" cy="45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" y="9"/>
                </a:cxn>
                <a:cxn ang="0">
                  <a:pos x="0" y="9"/>
                </a:cxn>
                <a:cxn ang="0">
                  <a:pos x="10" y="14"/>
                </a:cxn>
                <a:cxn ang="0">
                  <a:pos x="12" y="13"/>
                </a:cxn>
                <a:cxn ang="0">
                  <a:pos x="12" y="8"/>
                </a:cxn>
                <a:cxn ang="0">
                  <a:pos x="11" y="6"/>
                </a:cxn>
                <a:cxn ang="0">
                  <a:pos x="8" y="7"/>
                </a:cxn>
                <a:cxn ang="0">
                  <a:pos x="13" y="0"/>
                </a:cxn>
              </a:cxnLst>
              <a:rect l="0" t="0" r="r" b="b"/>
              <a:pathLst>
                <a:path w="13" h="15">
                  <a:moveTo>
                    <a:pt x="13" y="0"/>
                  </a:moveTo>
                  <a:cubicBezTo>
                    <a:pt x="11" y="3"/>
                    <a:pt x="4" y="9"/>
                    <a:pt x="1" y="9"/>
                  </a:cubicBezTo>
                  <a:lnTo>
                    <a:pt x="0" y="9"/>
                  </a:lnTo>
                  <a:cubicBezTo>
                    <a:pt x="3" y="11"/>
                    <a:pt x="6" y="15"/>
                    <a:pt x="10" y="14"/>
                  </a:cubicBezTo>
                  <a:lnTo>
                    <a:pt x="12" y="13"/>
                  </a:lnTo>
                  <a:cubicBezTo>
                    <a:pt x="12" y="12"/>
                    <a:pt x="13" y="9"/>
                    <a:pt x="12" y="8"/>
                  </a:cubicBezTo>
                  <a:lnTo>
                    <a:pt x="11" y="6"/>
                  </a:lnTo>
                  <a:cubicBezTo>
                    <a:pt x="10" y="6"/>
                    <a:pt x="9" y="7"/>
                    <a:pt x="8" y="7"/>
                  </a:cubicBezTo>
                  <a:cubicBezTo>
                    <a:pt x="8" y="6"/>
                    <a:pt x="12" y="1"/>
                    <a:pt x="13" y="0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auto">
            <a:xfrm>
              <a:off x="7532" y="4647"/>
              <a:ext cx="468" cy="3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1"/>
                </a:cxn>
                <a:cxn ang="0">
                  <a:pos x="13" y="9"/>
                </a:cxn>
                <a:cxn ang="0">
                  <a:pos x="13" y="8"/>
                </a:cxn>
                <a:cxn ang="0">
                  <a:pos x="8" y="3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cubicBezTo>
                    <a:pt x="0" y="4"/>
                    <a:pt x="3" y="9"/>
                    <a:pt x="7" y="11"/>
                  </a:cubicBezTo>
                  <a:cubicBezTo>
                    <a:pt x="8" y="11"/>
                    <a:pt x="11" y="10"/>
                    <a:pt x="13" y="9"/>
                  </a:cubicBezTo>
                  <a:cubicBezTo>
                    <a:pt x="13" y="9"/>
                    <a:pt x="13" y="8"/>
                    <a:pt x="13" y="8"/>
                  </a:cubicBezTo>
                  <a:cubicBezTo>
                    <a:pt x="14" y="5"/>
                    <a:pt x="10" y="4"/>
                    <a:pt x="8" y="3"/>
                  </a:cubicBezTo>
                  <a:cubicBezTo>
                    <a:pt x="5" y="6"/>
                    <a:pt x="2" y="3"/>
                    <a:pt x="0" y="0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auto">
            <a:xfrm>
              <a:off x="8770" y="4437"/>
              <a:ext cx="268" cy="24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8" y="8"/>
                </a:cxn>
                <a:cxn ang="0">
                  <a:pos x="6" y="0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cubicBezTo>
                    <a:pt x="4" y="2"/>
                    <a:pt x="2" y="4"/>
                    <a:pt x="0" y="6"/>
                  </a:cubicBezTo>
                  <a:cubicBezTo>
                    <a:pt x="2" y="6"/>
                    <a:pt x="7" y="7"/>
                    <a:pt x="8" y="8"/>
                  </a:cubicBezTo>
                  <a:cubicBezTo>
                    <a:pt x="6" y="8"/>
                    <a:pt x="5" y="3"/>
                    <a:pt x="6" y="0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auto">
            <a:xfrm>
              <a:off x="6561" y="3896"/>
              <a:ext cx="636" cy="39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8" y="3"/>
                </a:cxn>
                <a:cxn ang="0">
                  <a:pos x="5" y="9"/>
                </a:cxn>
                <a:cxn ang="0">
                  <a:pos x="1" y="9"/>
                </a:cxn>
                <a:cxn ang="0">
                  <a:pos x="4" y="13"/>
                </a:cxn>
                <a:cxn ang="0">
                  <a:pos x="18" y="6"/>
                </a:cxn>
                <a:cxn ang="0">
                  <a:pos x="19" y="0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lnTo>
                    <a:pt x="8" y="3"/>
                  </a:lnTo>
                  <a:cubicBezTo>
                    <a:pt x="7" y="5"/>
                    <a:pt x="8" y="8"/>
                    <a:pt x="5" y="9"/>
                  </a:cubicBezTo>
                  <a:cubicBezTo>
                    <a:pt x="4" y="10"/>
                    <a:pt x="2" y="9"/>
                    <a:pt x="1" y="9"/>
                  </a:cubicBezTo>
                  <a:cubicBezTo>
                    <a:pt x="0" y="10"/>
                    <a:pt x="3" y="13"/>
                    <a:pt x="4" y="13"/>
                  </a:cubicBezTo>
                  <a:cubicBezTo>
                    <a:pt x="7" y="10"/>
                    <a:pt x="14" y="3"/>
                    <a:pt x="18" y="6"/>
                  </a:cubicBezTo>
                  <a:cubicBezTo>
                    <a:pt x="17" y="4"/>
                    <a:pt x="18" y="1"/>
                    <a:pt x="19" y="0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auto">
            <a:xfrm>
              <a:off x="8770" y="3745"/>
              <a:ext cx="602" cy="5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0" y="13"/>
                </a:cxn>
                <a:cxn ang="0">
                  <a:pos x="15" y="7"/>
                </a:cxn>
                <a:cxn ang="0">
                  <a:pos x="6" y="5"/>
                </a:cxn>
                <a:cxn ang="0">
                  <a:pos x="7" y="0"/>
                </a:cxn>
              </a:cxnLst>
              <a:rect l="0" t="0" r="r" b="b"/>
              <a:pathLst>
                <a:path w="18" h="17">
                  <a:moveTo>
                    <a:pt x="7" y="0"/>
                  </a:moveTo>
                  <a:cubicBezTo>
                    <a:pt x="5" y="0"/>
                    <a:pt x="1" y="2"/>
                    <a:pt x="0" y="4"/>
                  </a:cubicBezTo>
                  <a:cubicBezTo>
                    <a:pt x="0" y="5"/>
                    <a:pt x="1" y="7"/>
                    <a:pt x="2" y="8"/>
                  </a:cubicBezTo>
                  <a:cubicBezTo>
                    <a:pt x="3" y="8"/>
                    <a:pt x="6" y="9"/>
                    <a:pt x="7" y="10"/>
                  </a:cubicBezTo>
                  <a:lnTo>
                    <a:pt x="6" y="11"/>
                  </a:lnTo>
                  <a:cubicBezTo>
                    <a:pt x="4" y="12"/>
                    <a:pt x="2" y="12"/>
                    <a:pt x="0" y="13"/>
                  </a:cubicBezTo>
                  <a:cubicBezTo>
                    <a:pt x="5" y="15"/>
                    <a:pt x="18" y="17"/>
                    <a:pt x="15" y="7"/>
                  </a:cubicBezTo>
                  <a:cubicBezTo>
                    <a:pt x="13" y="8"/>
                    <a:pt x="8" y="8"/>
                    <a:pt x="6" y="5"/>
                  </a:cubicBezTo>
                  <a:cubicBezTo>
                    <a:pt x="6" y="4"/>
                    <a:pt x="6" y="1"/>
                    <a:pt x="7" y="0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auto">
            <a:xfrm>
              <a:off x="6060" y="4917"/>
              <a:ext cx="200" cy="9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6" y="3"/>
                </a:cxn>
                <a:cxn ang="0">
                  <a:pos x="2" y="0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lnTo>
                    <a:pt x="0" y="2"/>
                  </a:lnTo>
                  <a:cubicBezTo>
                    <a:pt x="2" y="3"/>
                    <a:pt x="4" y="3"/>
                    <a:pt x="6" y="3"/>
                  </a:cubicBezTo>
                  <a:lnTo>
                    <a:pt x="2" y="0"/>
                  </a:ln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auto">
            <a:xfrm>
              <a:off x="7230" y="4647"/>
              <a:ext cx="234" cy="66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" y="22"/>
                </a:cxn>
                <a:cxn ang="0">
                  <a:pos x="1" y="0"/>
                </a:cxn>
                <a:cxn ang="0">
                  <a:pos x="1" y="16"/>
                </a:cxn>
                <a:cxn ang="0">
                  <a:pos x="0" y="16"/>
                </a:cxn>
              </a:cxnLst>
              <a:rect l="0" t="0" r="r" b="b"/>
              <a:pathLst>
                <a:path w="7" h="22">
                  <a:moveTo>
                    <a:pt x="0" y="16"/>
                  </a:moveTo>
                  <a:lnTo>
                    <a:pt x="3" y="22"/>
                  </a:lnTo>
                  <a:cubicBezTo>
                    <a:pt x="4" y="16"/>
                    <a:pt x="7" y="4"/>
                    <a:pt x="1" y="0"/>
                  </a:cubicBezTo>
                  <a:cubicBezTo>
                    <a:pt x="1" y="4"/>
                    <a:pt x="3" y="12"/>
                    <a:pt x="1" y="16"/>
                  </a:cubicBezTo>
                  <a:lnTo>
                    <a:pt x="0" y="16"/>
                  </a:lnTo>
                </a:path>
              </a:pathLst>
            </a:custGeom>
            <a:solidFill>
              <a:srgbClr val="7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auto">
            <a:xfrm>
              <a:off x="7699" y="6510"/>
              <a:ext cx="134" cy="3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10"/>
                </a:cxn>
                <a:cxn ang="0">
                  <a:pos x="2" y="11"/>
                </a:cxn>
                <a:cxn ang="0">
                  <a:pos x="0" y="10"/>
                </a:cxn>
                <a:cxn ang="0">
                  <a:pos x="2" y="0"/>
                </a:cxn>
              </a:cxnLst>
              <a:rect l="0" t="0" r="r" b="b"/>
              <a:pathLst>
                <a:path w="4" h="11">
                  <a:moveTo>
                    <a:pt x="2" y="0"/>
                  </a:moveTo>
                  <a:cubicBezTo>
                    <a:pt x="2" y="2"/>
                    <a:pt x="4" y="8"/>
                    <a:pt x="3" y="10"/>
                  </a:cubicBezTo>
                  <a:lnTo>
                    <a:pt x="2" y="11"/>
                  </a:lnTo>
                  <a:lnTo>
                    <a:pt x="0" y="10"/>
                  </a:lnTo>
                  <a:lnTo>
                    <a:pt x="2" y="0"/>
                  </a:lnTo>
                </a:path>
              </a:pathLst>
            </a:custGeom>
            <a:solidFill>
              <a:srgbClr val="7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61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857232"/>
            <a:ext cx="405685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Рисунок 42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572660" y="3143248"/>
            <a:ext cx="2397760" cy="349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Добрый жу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45" name="4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0.01366 C -0.07691 0.01227 -0.0809 0.01019 -0.08212 0.0088 C -0.08298 0.00787 -0.08264 0.00649 -0.08333 0.0051 C -0.08385 0.00417 -0.08489 0.00325 -0.08576 0.00232 C -0.08646 0.00024 -0.08871 -0.00115 -0.08923 -0.00324 C -0.09097 -0.00902 -0.09045 -0.01527 -0.09167 -0.02106 C -0.09271 -0.02685 -0.09844 -0.03611 -0.10121 -0.04166 C -0.1026 -0.04768 -0.10538 -0.0537 -0.10833 -0.05949 C -0.11146 -0.07384 -0.11771 -0.08842 -0.12378 -0.10231 C -0.12482 -0.1081 -0.12621 -0.11273 -0.12847 -0.11805 C -0.13107 -0.13773 -0.12795 -0.13055 -0.13333 -0.1405 C -0.13455 -0.14675 -0.13385 -0.153 -0.13802 -0.15833 C -0.14149 -0.16944 -0.14149 -0.18032 -0.14288 -0.1912 C -0.14375 -0.19814 -0.14375 -0.20463 -0.14878 -0.21064 C -0.15104 -0.21759 -0.15503 -0.22384 -0.15833 -0.23032 C -0.16128 -0.23588 -0.16302 -0.24166 -0.16667 -0.24722 C -0.16892 -0.25393 -0.17101 -0.25763 -0.175 -0.26388 C -0.1776 -0.26782 -0.17778 -0.27129 -0.1809 -0.275 C -0.18281 -0.28078 -0.18576 -0.28495 -0.18923 -0.29004 C -0.19271 -0.29513 -0.19514 -0.30092 -0.19878 -0.30601 C -0.20347 -0.31226 -0.21007 -0.31759 -0.21545 -0.32361 C -0.21701 -0.32731 -0.21944 -0.32893 -0.22257 -0.33217 C -0.2243 -0.33379 -0.22743 -0.33773 -0.22743 -0.3375 C -0.2309 -0.34722 -0.24114 -0.34745 -0.25 -0.35277 C -0.25173 -0.3537 -0.25295 -0.35532 -0.25469 -0.35648 C -0.25955 -0.35902 -0.2651 -0.36134 -0.27014 -0.36388 C -0.2743 -0.36597 -0.27864 -0.36875 -0.28333 -0.37037 C -0.28559 -0.37129 -0.28802 -0.37152 -0.29045 -0.37222 C -0.29167 -0.37245 -0.2941 -0.37314 -0.2941 -0.37314 C -0.2993 -0.37615 -0.30555 -0.37777 -0.3118 -0.3787 C -0.32639 -0.38449 -0.30607 -0.37685 -0.32257 -0.38171 C -0.32621 -0.38263 -0.32969 -0.38518 -0.33333 -0.38611 C -0.33646 -0.38726 -0.33976 -0.3875 -0.34288 -0.38819 C -0.34896 -0.38981 -0.34462 -0.38865 -0.35347 -0.39097 C -0.35469 -0.3912 -0.35712 -0.39166 -0.35712 -0.39166 C -0.3809 -0.39166 -0.40469 -0.39166 -0.42847 -0.39097 C -0.43611 -0.39074 -0.44375 -0.38333 -0.45121 -0.38171 C -0.45712 -0.37847 -0.45364 -0.38078 -0.45955 -0.37407 C -0.46076 -0.37291 -0.4618 -0.37152 -0.46302 -0.37037 C -0.46389 -0.36944 -0.46545 -0.36759 -0.46545 -0.36759 C -0.46736 -0.36319 -0.47101 -0.35972 -0.47378 -0.35555 C -0.47517 -0.35115 -0.47795 -0.34745 -0.47969 -0.34328 C -0.48038 -0.27129 -0.46285 -0.25949 -0.4868 -0.21898 C -0.48976 -0.20763 -0.48576 -0.21967 -0.49045 -0.2118 C -0.49323 -0.20671 -0.49357 -0.20092 -0.49757 -0.19675 C -0.49878 -0.19074 -0.4993 -0.1831 -0.50347 -0.178 C -0.50538 -0.17083 -0.50607 -0.16365 -0.50833 -0.15648 C -0.50989 -0.14351 -0.5125 -0.11898 -0.52135 -0.10787 C -0.52378 -0.10069 -0.52864 -0.09351 -0.53212 -0.08634 C -0.53298 -0.08449 -0.53368 -0.08263 -0.53455 -0.08078 C -0.53524 -0.07916 -0.5368 -0.07615 -0.5368 -0.07592 C -0.53819 -0.06828 -0.54236 -0.05972 -0.54757 -0.05277 C -0.54844 -0.05162 -0.54896 -0.05023 -0.55 -0.04907 C -0.55173 -0.04675 -0.5559 -0.04236 -0.5559 -0.04213 C -0.56111 -0.03055 -0.55521 -0.04166 -0.5618 -0.03425 C -0.56632 -0.02916 -0.56927 -0.02361 -0.575 -0.01921 C -0.57778 -0.01273 -0.57396 -0.01944 -0.57969 -0.01458 C -0.58559 -0.00949 -0.58732 -0.00347 -0.5941 0.00047 C -0.59739 0.00463 -0.60104 0.0044 -0.60712 0.00602 C -0.60833 0.00649 -0.61076 0.00695 -0.61076 0.00718 C -0.61823 0.01112 -0.62708 0.01737 -0.63576 0.01922 C -0.64687 0.025 -0.6559 0.02871 -0.67014 0.02871 " pathEditMode="relative" rAng="0" ptsTypes="fffffffffffffffffffffffffffffffffffffffffffffffffffffffffffffA">
                                      <p:cBhvr>
                                        <p:cTn id="8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" y="-1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6326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48" presetClass="path" presetSubtype="0" repeatCount="indefinite" accel="50000" decel="50000" autoRev="1" fill="remove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336 -0.06088 C 0.0151 -0.05903 0.01701 -0.05718 0.01788 -0.05463 C 0.01892 -0.05186 0.01927 -0.04885 0.01979 -0.04561 C 0.02031 -0.04236 0.01979 -0.03959 0.01927 -0.03658 C 0.01892 -0.03403 0.01823 -0.03102 0.01666 -0.02848 C 0.01527 -0.02616 0.01302 -0.02408 0.01059 -0.02269 C 0.0085 -0.0213 0.00573 -0.02014 0.00312 -0.01968 C 0.00052 -0.01898 -0.00209 -0.01898 -0.00452 -0.01968 C -0.00712 -0.02014 -0.00955 -0.02153 -0.01146 -0.02338 C -0.01354 -0.025 -0.01528 -0.02732 -0.01615 -0.0301 C -0.01719 -0.03264 -0.01771 -0.03588 -0.01771 -0.03866 C -0.01789 -0.04144 -0.01771 -0.04445 -0.01667 -0.04723 C -0.01545 -0.04977 -0.01354 -0.05162 -0.01094 -0.05278 C -0.00834 -0.05324 -0.00556 -0.05255 -0.00382 -0.0507 C -0.00226 -0.04908 -0.00122 -0.0463 -0.00104 -0.04306 C -0.00104 -0.03982 -0.00122 -0.03681 -0.00226 -0.03449 C -0.00348 -0.03195 -0.00313 -0.03148 -0.00747 -0.02824 C -0.01146 -0.02477 -0.01545 -0.02593 -0.01789 -0.02547 C -0.02032 -0.02547 -0.0224 -0.02662 -0.02483 -0.02755 C -0.02743 -0.02871 -0.02952 -0.03102 -0.03125 -0.03287 C -0.03264 -0.03496 -0.03334 -0.0375 -0.0342 -0.04144 C -0.03473 -0.04537 -0.03473 -0.04723 -0.03473 -0.05023 C -0.03473 -0.05324 -0.03473 -0.05602 -0.03473 -0.05903 " pathEditMode="relative" rAng="0" ptsTypes="fffffffffffffffffffffff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2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accel="50000" decel="50000" autoRev="1" fill="hold" nodeType="withEffect">
                                  <p:stCondLst>
                                    <p:cond delay="4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4" presetClass="path" presetSubtype="0" repeatCount="indefinite" accel="50000" decel="50000" autoRev="1" fill="remove" nodeType="withEffect">
                                  <p:stCondLst>
                                    <p:cond delay="6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1.11111E-6 C 0.00903 0.00023 0.01684 0.00417 0.021 0.00972 L 0.03021 0.02315 C 0.03212 0.02616 0.03524 0.02755 0.03923 0.02755 C 0.04496 0.02755 0.04982 0.02384 0.05052 0.01805 C 0.04982 0.01319 0.04496 0.0088 0.03923 0.0088 C 0.03524 0.0088 0.03212 0.01088 0.03021 0.01319 L 0.021 0.02662 C 0.01684 0.03241 0.00903 0.03611 2.5E-6 0.0368 C -0.00938 0.03611 -0.01719 0.03241 -0.02136 0.02662 L -0.03038 0.01319 C -0.03247 0.01088 -0.03577 0.0088 -0.03976 0.0088 C -0.04531 0.0088 -0.05035 0.01319 -0.05035 0.01805 C -0.05035 0.02384 -0.04531 0.02755 -0.03976 0.02755 C -0.03577 0.02755 -0.03247 0.02616 -0.03038 0.02315 L -0.02136 0.00972 C -0.01719 0.00417 -0.00938 0.00023 2.5E-6 1.11111E-6 Z " pathEditMode="relative" rAng="0" ptsTypes="fFffffFffFffffFff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6" presetClass="path" presetSubtype="0" repeatCount="indefinite" accel="50000" decel="50000" autoRev="1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295 -0.03079 C 0.00139 -0.07315 0.02291 -0.10996 0.05173 -0.1125 C 0.07934 -0.11551 0.1052 -0.08727 0.10694 -0.04607 C 0.1092 -0.00811 0.09097 0.02754 0.0651 0.02986 C 0.04149 0.03194 0.01892 0.00833 0.01718 -0.02686 C 0.01545 -0.05926 0.03073 -0.08959 0.0526 -0.09213 C 0.07291 -0.09398 0.09184 -0.07454 0.09323 -0.04468 C 0.09444 -0.01806 0.08246 0.00787 0.06423 0.00902 C 0.04791 0.01088 0.03229 -0.00417 0.03107 -0.02824 C 0.0302 -0.04977 0.03923 -0.07061 0.05347 -0.07199 C 0.06597 -0.07315 0.07847 -0.06181 0.07934 -0.04352 C 0.0802 -0.02755 0.07378 -0.0125 0.06336 -0.01111 C 0.05468 -0.00996 0.04566 -0.0169 0.04531 -0.0294 C 0.04444 -0.03982 0.04791 -0.05047 0.05434 -0.05162 C 0.05955 -0.05162 0.06475 -0.04908 0.06562 -0.04213 C 0.06597 -0.03773 0.0651 -0.03334 0.0625 -0.03148 C 0.06128 -0.03079 0.06041 -0.03079 0.05902 -0.03148 " pathEditMode="relative" rAng="0" ptsTypes="fffffffffffffffff">
                                      <p:cBhvr>
                                        <p:cTn id="21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100000" mute="1"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8" cstate="print"/>
          <a:srcRect l="1253" t="1717" r="1524" b="21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142976" y="3143248"/>
            <a:ext cx="3357586" cy="3286148"/>
            <a:chOff x="10214" y="1145"/>
            <a:chExt cx="4280" cy="3673"/>
          </a:xfrm>
        </p:grpSpPr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10214" y="1145"/>
              <a:ext cx="4280" cy="3673"/>
            </a:xfrm>
            <a:custGeom>
              <a:avLst/>
              <a:gdLst/>
              <a:ahLst/>
              <a:cxnLst>
                <a:cxn ang="0">
                  <a:pos x="16" y="52"/>
                </a:cxn>
                <a:cxn ang="0">
                  <a:pos x="6" y="51"/>
                </a:cxn>
                <a:cxn ang="0">
                  <a:pos x="12" y="39"/>
                </a:cxn>
                <a:cxn ang="0">
                  <a:pos x="10" y="32"/>
                </a:cxn>
                <a:cxn ang="0">
                  <a:pos x="18" y="32"/>
                </a:cxn>
                <a:cxn ang="0">
                  <a:pos x="23" y="21"/>
                </a:cxn>
                <a:cxn ang="0">
                  <a:pos x="27" y="20"/>
                </a:cxn>
                <a:cxn ang="0">
                  <a:pos x="38" y="10"/>
                </a:cxn>
                <a:cxn ang="0">
                  <a:pos x="42" y="7"/>
                </a:cxn>
                <a:cxn ang="0">
                  <a:pos x="43" y="3"/>
                </a:cxn>
                <a:cxn ang="0">
                  <a:pos x="53" y="1"/>
                </a:cxn>
                <a:cxn ang="0">
                  <a:pos x="58" y="10"/>
                </a:cxn>
                <a:cxn ang="0">
                  <a:pos x="68" y="14"/>
                </a:cxn>
                <a:cxn ang="0">
                  <a:pos x="77" y="1"/>
                </a:cxn>
                <a:cxn ang="0">
                  <a:pos x="81" y="8"/>
                </a:cxn>
                <a:cxn ang="0">
                  <a:pos x="85" y="13"/>
                </a:cxn>
                <a:cxn ang="0">
                  <a:pos x="99" y="14"/>
                </a:cxn>
                <a:cxn ang="0">
                  <a:pos x="109" y="18"/>
                </a:cxn>
                <a:cxn ang="0">
                  <a:pos x="121" y="35"/>
                </a:cxn>
                <a:cxn ang="0">
                  <a:pos x="131" y="47"/>
                </a:cxn>
                <a:cxn ang="0">
                  <a:pos x="126" y="57"/>
                </a:cxn>
                <a:cxn ang="0">
                  <a:pos x="132" y="61"/>
                </a:cxn>
                <a:cxn ang="0">
                  <a:pos x="137" y="68"/>
                </a:cxn>
                <a:cxn ang="0">
                  <a:pos x="138" y="75"/>
                </a:cxn>
                <a:cxn ang="0">
                  <a:pos x="129" y="81"/>
                </a:cxn>
                <a:cxn ang="0">
                  <a:pos x="118" y="75"/>
                </a:cxn>
                <a:cxn ang="0">
                  <a:pos x="122" y="87"/>
                </a:cxn>
                <a:cxn ang="0">
                  <a:pos x="129" y="100"/>
                </a:cxn>
                <a:cxn ang="0">
                  <a:pos x="115" y="110"/>
                </a:cxn>
                <a:cxn ang="0">
                  <a:pos x="111" y="105"/>
                </a:cxn>
                <a:cxn ang="0">
                  <a:pos x="98" y="112"/>
                </a:cxn>
                <a:cxn ang="0">
                  <a:pos x="82" y="106"/>
                </a:cxn>
                <a:cxn ang="0">
                  <a:pos x="91" y="88"/>
                </a:cxn>
                <a:cxn ang="0">
                  <a:pos x="94" y="81"/>
                </a:cxn>
                <a:cxn ang="0">
                  <a:pos x="84" y="78"/>
                </a:cxn>
                <a:cxn ang="0">
                  <a:pos x="65" y="75"/>
                </a:cxn>
                <a:cxn ang="0">
                  <a:pos x="53" y="70"/>
                </a:cxn>
                <a:cxn ang="0">
                  <a:pos x="52" y="91"/>
                </a:cxn>
                <a:cxn ang="0">
                  <a:pos x="56" y="96"/>
                </a:cxn>
                <a:cxn ang="0">
                  <a:pos x="81" y="104"/>
                </a:cxn>
                <a:cxn ang="0">
                  <a:pos x="69" y="118"/>
                </a:cxn>
                <a:cxn ang="0">
                  <a:pos x="52" y="111"/>
                </a:cxn>
                <a:cxn ang="0">
                  <a:pos x="41" y="105"/>
                </a:cxn>
                <a:cxn ang="0">
                  <a:pos x="21" y="110"/>
                </a:cxn>
                <a:cxn ang="0">
                  <a:pos x="20" y="98"/>
                </a:cxn>
                <a:cxn ang="0">
                  <a:pos x="18" y="89"/>
                </a:cxn>
                <a:cxn ang="0">
                  <a:pos x="36" y="85"/>
                </a:cxn>
                <a:cxn ang="0">
                  <a:pos x="24" y="75"/>
                </a:cxn>
                <a:cxn ang="0">
                  <a:pos x="22" y="69"/>
                </a:cxn>
                <a:cxn ang="0">
                  <a:pos x="11" y="71"/>
                </a:cxn>
                <a:cxn ang="0">
                  <a:pos x="11" y="62"/>
                </a:cxn>
              </a:cxnLst>
              <a:rect l="0" t="0" r="r" b="b"/>
              <a:pathLst>
                <a:path w="139" h="119">
                  <a:moveTo>
                    <a:pt x="11" y="62"/>
                  </a:moveTo>
                  <a:cubicBezTo>
                    <a:pt x="10" y="63"/>
                    <a:pt x="9" y="64"/>
                    <a:pt x="10" y="65"/>
                  </a:cubicBezTo>
                  <a:cubicBezTo>
                    <a:pt x="12" y="61"/>
                    <a:pt x="15" y="58"/>
                    <a:pt x="20" y="57"/>
                  </a:cubicBezTo>
                  <a:cubicBezTo>
                    <a:pt x="17" y="56"/>
                    <a:pt x="14" y="55"/>
                    <a:pt x="16" y="52"/>
                  </a:cubicBezTo>
                  <a:cubicBezTo>
                    <a:pt x="16" y="51"/>
                    <a:pt x="17" y="51"/>
                    <a:pt x="17" y="50"/>
                  </a:cubicBezTo>
                  <a:cubicBezTo>
                    <a:pt x="16" y="50"/>
                    <a:pt x="14" y="52"/>
                    <a:pt x="14" y="53"/>
                  </a:cubicBezTo>
                  <a:cubicBezTo>
                    <a:pt x="13" y="53"/>
                    <a:pt x="12" y="54"/>
                    <a:pt x="11" y="54"/>
                  </a:cubicBezTo>
                  <a:cubicBezTo>
                    <a:pt x="8" y="54"/>
                    <a:pt x="5" y="54"/>
                    <a:pt x="6" y="51"/>
                  </a:cubicBezTo>
                  <a:cubicBezTo>
                    <a:pt x="6" y="50"/>
                    <a:pt x="7" y="49"/>
                    <a:pt x="7" y="48"/>
                  </a:cubicBezTo>
                  <a:cubicBezTo>
                    <a:pt x="10" y="46"/>
                    <a:pt x="14" y="47"/>
                    <a:pt x="16" y="44"/>
                  </a:cubicBezTo>
                  <a:cubicBezTo>
                    <a:pt x="13" y="43"/>
                    <a:pt x="9" y="46"/>
                    <a:pt x="7" y="45"/>
                  </a:cubicBezTo>
                  <a:cubicBezTo>
                    <a:pt x="8" y="45"/>
                    <a:pt x="12" y="40"/>
                    <a:pt x="12" y="39"/>
                  </a:cubicBezTo>
                  <a:cubicBezTo>
                    <a:pt x="9" y="40"/>
                    <a:pt x="6" y="43"/>
                    <a:pt x="3" y="44"/>
                  </a:cubicBezTo>
                  <a:cubicBezTo>
                    <a:pt x="3" y="43"/>
                    <a:pt x="3" y="42"/>
                    <a:pt x="3" y="41"/>
                  </a:cubicBezTo>
                  <a:cubicBezTo>
                    <a:pt x="6" y="36"/>
                    <a:pt x="11" y="38"/>
                    <a:pt x="14" y="36"/>
                  </a:cubicBezTo>
                  <a:cubicBezTo>
                    <a:pt x="12" y="35"/>
                    <a:pt x="10" y="34"/>
                    <a:pt x="10" y="32"/>
                  </a:cubicBezTo>
                  <a:cubicBezTo>
                    <a:pt x="12" y="30"/>
                    <a:pt x="13" y="30"/>
                    <a:pt x="16" y="29"/>
                  </a:cubicBezTo>
                  <a:cubicBezTo>
                    <a:pt x="17" y="30"/>
                    <a:pt x="16" y="32"/>
                    <a:pt x="17" y="33"/>
                  </a:cubicBezTo>
                  <a:cubicBezTo>
                    <a:pt x="19" y="35"/>
                    <a:pt x="23" y="32"/>
                    <a:pt x="25" y="30"/>
                  </a:cubicBezTo>
                  <a:cubicBezTo>
                    <a:pt x="22" y="30"/>
                    <a:pt x="20" y="33"/>
                    <a:pt x="18" y="32"/>
                  </a:cubicBezTo>
                  <a:cubicBezTo>
                    <a:pt x="17" y="29"/>
                    <a:pt x="21" y="26"/>
                    <a:pt x="23" y="26"/>
                  </a:cubicBezTo>
                  <a:cubicBezTo>
                    <a:pt x="23" y="25"/>
                    <a:pt x="21" y="25"/>
                    <a:pt x="21" y="24"/>
                  </a:cubicBezTo>
                  <a:lnTo>
                    <a:pt x="21" y="23"/>
                  </a:lnTo>
                  <a:cubicBezTo>
                    <a:pt x="21" y="22"/>
                    <a:pt x="22" y="21"/>
                    <a:pt x="23" y="21"/>
                  </a:cubicBezTo>
                  <a:lnTo>
                    <a:pt x="26" y="20"/>
                  </a:lnTo>
                  <a:cubicBezTo>
                    <a:pt x="26" y="23"/>
                    <a:pt x="27" y="23"/>
                    <a:pt x="29" y="23"/>
                  </a:cubicBezTo>
                  <a:lnTo>
                    <a:pt x="30" y="23"/>
                  </a:lnTo>
                  <a:cubicBezTo>
                    <a:pt x="29" y="22"/>
                    <a:pt x="27" y="22"/>
                    <a:pt x="27" y="20"/>
                  </a:cubicBezTo>
                  <a:cubicBezTo>
                    <a:pt x="27" y="17"/>
                    <a:pt x="33" y="15"/>
                    <a:pt x="36" y="16"/>
                  </a:cubicBezTo>
                  <a:cubicBezTo>
                    <a:pt x="35" y="14"/>
                    <a:pt x="32" y="14"/>
                    <a:pt x="31" y="11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4" y="7"/>
                    <a:pt x="36" y="9"/>
                    <a:pt x="38" y="10"/>
                  </a:cubicBezTo>
                  <a:cubicBezTo>
                    <a:pt x="38" y="8"/>
                    <a:pt x="38" y="6"/>
                    <a:pt x="38" y="4"/>
                  </a:cubicBezTo>
                  <a:lnTo>
                    <a:pt x="39" y="5"/>
                  </a:lnTo>
                  <a:cubicBezTo>
                    <a:pt x="40" y="5"/>
                    <a:pt x="41" y="7"/>
                    <a:pt x="41" y="7"/>
                  </a:cubicBezTo>
                  <a:lnTo>
                    <a:pt x="42" y="7"/>
                  </a:lnTo>
                  <a:lnTo>
                    <a:pt x="42" y="6"/>
                  </a:lnTo>
                  <a:cubicBezTo>
                    <a:pt x="43" y="6"/>
                    <a:pt x="42" y="5"/>
                    <a:pt x="42" y="4"/>
                  </a:cubicBezTo>
                  <a:lnTo>
                    <a:pt x="42" y="3"/>
                  </a:lnTo>
                  <a:lnTo>
                    <a:pt x="43" y="3"/>
                  </a:lnTo>
                  <a:cubicBezTo>
                    <a:pt x="47" y="4"/>
                    <a:pt x="45" y="11"/>
                    <a:pt x="43" y="13"/>
                  </a:cubicBezTo>
                  <a:cubicBezTo>
                    <a:pt x="45" y="13"/>
                    <a:pt x="48" y="8"/>
                    <a:pt x="47" y="6"/>
                  </a:cubicBezTo>
                  <a:lnTo>
                    <a:pt x="46" y="6"/>
                  </a:lnTo>
                  <a:cubicBezTo>
                    <a:pt x="48" y="3"/>
                    <a:pt x="50" y="1"/>
                    <a:pt x="53" y="1"/>
                  </a:cubicBezTo>
                  <a:cubicBezTo>
                    <a:pt x="54" y="1"/>
                    <a:pt x="54" y="1"/>
                    <a:pt x="55" y="2"/>
                  </a:cubicBezTo>
                  <a:cubicBezTo>
                    <a:pt x="55" y="8"/>
                    <a:pt x="53" y="6"/>
                    <a:pt x="50" y="9"/>
                  </a:cubicBezTo>
                  <a:cubicBezTo>
                    <a:pt x="51" y="10"/>
                    <a:pt x="56" y="8"/>
                    <a:pt x="57" y="8"/>
                  </a:cubicBezTo>
                  <a:lnTo>
                    <a:pt x="58" y="10"/>
                  </a:lnTo>
                  <a:cubicBezTo>
                    <a:pt x="58" y="10"/>
                    <a:pt x="57" y="11"/>
                    <a:pt x="57" y="12"/>
                  </a:cubicBezTo>
                  <a:cubicBezTo>
                    <a:pt x="59" y="13"/>
                    <a:pt x="60" y="13"/>
                    <a:pt x="62" y="16"/>
                  </a:cubicBezTo>
                  <a:cubicBezTo>
                    <a:pt x="61" y="13"/>
                    <a:pt x="63" y="9"/>
                    <a:pt x="66" y="10"/>
                  </a:cubicBezTo>
                  <a:cubicBezTo>
                    <a:pt x="67" y="11"/>
                    <a:pt x="68" y="12"/>
                    <a:pt x="68" y="14"/>
                  </a:cubicBezTo>
                  <a:cubicBezTo>
                    <a:pt x="69" y="14"/>
                    <a:pt x="70" y="14"/>
                    <a:pt x="70" y="13"/>
                  </a:cubicBezTo>
                  <a:cubicBezTo>
                    <a:pt x="71" y="10"/>
                    <a:pt x="67" y="4"/>
                    <a:pt x="73" y="1"/>
                  </a:cubicBezTo>
                  <a:cubicBezTo>
                    <a:pt x="74" y="1"/>
                    <a:pt x="75" y="0"/>
                    <a:pt x="76" y="0"/>
                  </a:cubicBezTo>
                  <a:lnTo>
                    <a:pt x="77" y="1"/>
                  </a:lnTo>
                  <a:cubicBezTo>
                    <a:pt x="78" y="4"/>
                    <a:pt x="77" y="8"/>
                    <a:pt x="75" y="11"/>
                  </a:cubicBezTo>
                  <a:cubicBezTo>
                    <a:pt x="76" y="11"/>
                    <a:pt x="77" y="11"/>
                    <a:pt x="77" y="11"/>
                  </a:cubicBezTo>
                  <a:cubicBezTo>
                    <a:pt x="78" y="10"/>
                    <a:pt x="79" y="8"/>
                    <a:pt x="81" y="7"/>
                  </a:cubicBezTo>
                  <a:lnTo>
                    <a:pt x="81" y="8"/>
                  </a:lnTo>
                  <a:cubicBezTo>
                    <a:pt x="81" y="9"/>
                    <a:pt x="81" y="10"/>
                    <a:pt x="81" y="10"/>
                  </a:cubicBezTo>
                  <a:lnTo>
                    <a:pt x="81" y="11"/>
                  </a:lnTo>
                  <a:cubicBezTo>
                    <a:pt x="83" y="10"/>
                    <a:pt x="84" y="6"/>
                    <a:pt x="85" y="6"/>
                  </a:cubicBezTo>
                  <a:cubicBezTo>
                    <a:pt x="86" y="8"/>
                    <a:pt x="87" y="11"/>
                    <a:pt x="85" y="13"/>
                  </a:cubicBezTo>
                  <a:cubicBezTo>
                    <a:pt x="86" y="13"/>
                    <a:pt x="89" y="8"/>
                    <a:pt x="92" y="9"/>
                  </a:cubicBezTo>
                  <a:cubicBezTo>
                    <a:pt x="92" y="9"/>
                    <a:pt x="91" y="11"/>
                    <a:pt x="91" y="11"/>
                  </a:cubicBezTo>
                  <a:cubicBezTo>
                    <a:pt x="93" y="13"/>
                    <a:pt x="98" y="7"/>
                    <a:pt x="104" y="10"/>
                  </a:cubicBezTo>
                  <a:cubicBezTo>
                    <a:pt x="103" y="12"/>
                    <a:pt x="101" y="12"/>
                    <a:pt x="99" y="14"/>
                  </a:cubicBezTo>
                  <a:lnTo>
                    <a:pt x="100" y="14"/>
                  </a:lnTo>
                  <a:cubicBezTo>
                    <a:pt x="100" y="15"/>
                    <a:pt x="101" y="14"/>
                    <a:pt x="101" y="14"/>
                  </a:cubicBezTo>
                  <a:cubicBezTo>
                    <a:pt x="102" y="15"/>
                    <a:pt x="101" y="17"/>
                    <a:pt x="101" y="19"/>
                  </a:cubicBezTo>
                  <a:cubicBezTo>
                    <a:pt x="103" y="20"/>
                    <a:pt x="108" y="16"/>
                    <a:pt x="109" y="18"/>
                  </a:cubicBezTo>
                  <a:cubicBezTo>
                    <a:pt x="111" y="24"/>
                    <a:pt x="102" y="26"/>
                    <a:pt x="103" y="29"/>
                  </a:cubicBezTo>
                  <a:cubicBezTo>
                    <a:pt x="108" y="27"/>
                    <a:pt x="116" y="27"/>
                    <a:pt x="121" y="28"/>
                  </a:cubicBezTo>
                  <a:cubicBezTo>
                    <a:pt x="120" y="31"/>
                    <a:pt x="114" y="33"/>
                    <a:pt x="112" y="35"/>
                  </a:cubicBezTo>
                  <a:cubicBezTo>
                    <a:pt x="114" y="36"/>
                    <a:pt x="120" y="34"/>
                    <a:pt x="121" y="35"/>
                  </a:cubicBezTo>
                  <a:cubicBezTo>
                    <a:pt x="120" y="37"/>
                    <a:pt x="117" y="38"/>
                    <a:pt x="115" y="39"/>
                  </a:cubicBezTo>
                  <a:cubicBezTo>
                    <a:pt x="116" y="39"/>
                    <a:pt x="118" y="40"/>
                    <a:pt x="119" y="41"/>
                  </a:cubicBezTo>
                  <a:cubicBezTo>
                    <a:pt x="120" y="43"/>
                    <a:pt x="119" y="47"/>
                    <a:pt x="117" y="48"/>
                  </a:cubicBezTo>
                  <a:cubicBezTo>
                    <a:pt x="121" y="47"/>
                    <a:pt x="127" y="45"/>
                    <a:pt x="131" y="47"/>
                  </a:cubicBezTo>
                  <a:cubicBezTo>
                    <a:pt x="131" y="50"/>
                    <a:pt x="127" y="50"/>
                    <a:pt x="125" y="52"/>
                  </a:cubicBezTo>
                  <a:cubicBezTo>
                    <a:pt x="124" y="52"/>
                    <a:pt x="124" y="52"/>
                    <a:pt x="123" y="52"/>
                  </a:cubicBezTo>
                  <a:cubicBezTo>
                    <a:pt x="124" y="54"/>
                    <a:pt x="131" y="52"/>
                    <a:pt x="132" y="56"/>
                  </a:cubicBezTo>
                  <a:cubicBezTo>
                    <a:pt x="130" y="57"/>
                    <a:pt x="128" y="56"/>
                    <a:pt x="126" y="57"/>
                  </a:cubicBezTo>
                  <a:cubicBezTo>
                    <a:pt x="127" y="58"/>
                    <a:pt x="132" y="58"/>
                    <a:pt x="133" y="57"/>
                  </a:cubicBezTo>
                  <a:cubicBezTo>
                    <a:pt x="134" y="56"/>
                    <a:pt x="133" y="56"/>
                    <a:pt x="133" y="55"/>
                  </a:cubicBezTo>
                  <a:cubicBezTo>
                    <a:pt x="134" y="54"/>
                    <a:pt x="135" y="53"/>
                    <a:pt x="136" y="54"/>
                  </a:cubicBezTo>
                  <a:cubicBezTo>
                    <a:pt x="138" y="56"/>
                    <a:pt x="134" y="59"/>
                    <a:pt x="132" y="61"/>
                  </a:cubicBezTo>
                  <a:cubicBezTo>
                    <a:pt x="134" y="62"/>
                    <a:pt x="137" y="60"/>
                    <a:pt x="139" y="61"/>
                  </a:cubicBezTo>
                  <a:lnTo>
                    <a:pt x="139" y="62"/>
                  </a:lnTo>
                  <a:cubicBezTo>
                    <a:pt x="138" y="65"/>
                    <a:pt x="134" y="65"/>
                    <a:pt x="131" y="66"/>
                  </a:cubicBezTo>
                  <a:cubicBezTo>
                    <a:pt x="133" y="68"/>
                    <a:pt x="135" y="67"/>
                    <a:pt x="137" y="68"/>
                  </a:cubicBezTo>
                  <a:cubicBezTo>
                    <a:pt x="136" y="69"/>
                    <a:pt x="134" y="70"/>
                    <a:pt x="133" y="70"/>
                  </a:cubicBezTo>
                  <a:cubicBezTo>
                    <a:pt x="132" y="70"/>
                    <a:pt x="131" y="70"/>
                    <a:pt x="130" y="71"/>
                  </a:cubicBezTo>
                  <a:cubicBezTo>
                    <a:pt x="132" y="74"/>
                    <a:pt x="137" y="70"/>
                    <a:pt x="139" y="74"/>
                  </a:cubicBezTo>
                  <a:lnTo>
                    <a:pt x="138" y="75"/>
                  </a:lnTo>
                  <a:cubicBezTo>
                    <a:pt x="135" y="77"/>
                    <a:pt x="133" y="75"/>
                    <a:pt x="130" y="76"/>
                  </a:cubicBezTo>
                  <a:cubicBezTo>
                    <a:pt x="131" y="76"/>
                    <a:pt x="137" y="78"/>
                    <a:pt x="137" y="79"/>
                  </a:cubicBezTo>
                  <a:lnTo>
                    <a:pt x="137" y="80"/>
                  </a:lnTo>
                  <a:cubicBezTo>
                    <a:pt x="136" y="83"/>
                    <a:pt x="131" y="82"/>
                    <a:pt x="129" y="81"/>
                  </a:cubicBezTo>
                  <a:cubicBezTo>
                    <a:pt x="128" y="79"/>
                    <a:pt x="124" y="75"/>
                    <a:pt x="122" y="75"/>
                  </a:cubicBezTo>
                  <a:cubicBezTo>
                    <a:pt x="121" y="75"/>
                    <a:pt x="120" y="75"/>
                    <a:pt x="120" y="75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18" y="75"/>
                    <a:pt x="118" y="74"/>
                    <a:pt x="118" y="75"/>
                  </a:cubicBezTo>
                  <a:lnTo>
                    <a:pt x="117" y="75"/>
                  </a:lnTo>
                  <a:cubicBezTo>
                    <a:pt x="118" y="75"/>
                    <a:pt x="119" y="75"/>
                    <a:pt x="119" y="76"/>
                  </a:cubicBezTo>
                  <a:cubicBezTo>
                    <a:pt x="121" y="76"/>
                    <a:pt x="126" y="79"/>
                    <a:pt x="127" y="80"/>
                  </a:cubicBezTo>
                  <a:cubicBezTo>
                    <a:pt x="129" y="86"/>
                    <a:pt x="125" y="84"/>
                    <a:pt x="122" y="87"/>
                  </a:cubicBezTo>
                  <a:cubicBezTo>
                    <a:pt x="123" y="88"/>
                    <a:pt x="128" y="87"/>
                    <a:pt x="129" y="89"/>
                  </a:cubicBezTo>
                  <a:lnTo>
                    <a:pt x="129" y="90"/>
                  </a:lnTo>
                  <a:cubicBezTo>
                    <a:pt x="127" y="92"/>
                    <a:pt x="122" y="92"/>
                    <a:pt x="121" y="93"/>
                  </a:cubicBezTo>
                  <a:cubicBezTo>
                    <a:pt x="124" y="94"/>
                    <a:pt x="130" y="95"/>
                    <a:pt x="129" y="100"/>
                  </a:cubicBezTo>
                  <a:cubicBezTo>
                    <a:pt x="128" y="101"/>
                    <a:pt x="126" y="102"/>
                    <a:pt x="124" y="102"/>
                  </a:cubicBezTo>
                  <a:cubicBezTo>
                    <a:pt x="124" y="103"/>
                    <a:pt x="125" y="104"/>
                    <a:pt x="125" y="105"/>
                  </a:cubicBezTo>
                  <a:cubicBezTo>
                    <a:pt x="124" y="105"/>
                    <a:pt x="122" y="104"/>
                    <a:pt x="121" y="105"/>
                  </a:cubicBezTo>
                  <a:cubicBezTo>
                    <a:pt x="121" y="108"/>
                    <a:pt x="118" y="110"/>
                    <a:pt x="115" y="110"/>
                  </a:cubicBezTo>
                  <a:lnTo>
                    <a:pt x="116" y="110"/>
                  </a:lnTo>
                  <a:cubicBezTo>
                    <a:pt x="114" y="111"/>
                    <a:pt x="112" y="110"/>
                    <a:pt x="111" y="109"/>
                  </a:cubicBezTo>
                  <a:cubicBezTo>
                    <a:pt x="111" y="108"/>
                    <a:pt x="111" y="107"/>
                    <a:pt x="111" y="106"/>
                  </a:cubicBezTo>
                  <a:lnTo>
                    <a:pt x="111" y="105"/>
                  </a:lnTo>
                  <a:cubicBezTo>
                    <a:pt x="107" y="107"/>
                    <a:pt x="105" y="105"/>
                    <a:pt x="103" y="102"/>
                  </a:cubicBezTo>
                  <a:cubicBezTo>
                    <a:pt x="104" y="104"/>
                    <a:pt x="106" y="110"/>
                    <a:pt x="104" y="111"/>
                  </a:cubicBezTo>
                  <a:cubicBezTo>
                    <a:pt x="100" y="113"/>
                    <a:pt x="101" y="107"/>
                    <a:pt x="99" y="107"/>
                  </a:cubicBezTo>
                  <a:cubicBezTo>
                    <a:pt x="99" y="108"/>
                    <a:pt x="99" y="111"/>
                    <a:pt x="98" y="112"/>
                  </a:cubicBezTo>
                  <a:cubicBezTo>
                    <a:pt x="97" y="113"/>
                    <a:pt x="95" y="113"/>
                    <a:pt x="95" y="112"/>
                  </a:cubicBezTo>
                  <a:cubicBezTo>
                    <a:pt x="94" y="108"/>
                    <a:pt x="95" y="105"/>
                    <a:pt x="95" y="101"/>
                  </a:cubicBezTo>
                  <a:cubicBezTo>
                    <a:pt x="94" y="102"/>
                    <a:pt x="93" y="104"/>
                    <a:pt x="92" y="105"/>
                  </a:cubicBezTo>
                  <a:cubicBezTo>
                    <a:pt x="89" y="108"/>
                    <a:pt x="85" y="109"/>
                    <a:pt x="82" y="106"/>
                  </a:cubicBezTo>
                  <a:lnTo>
                    <a:pt x="83" y="105"/>
                  </a:lnTo>
                  <a:lnTo>
                    <a:pt x="83" y="104"/>
                  </a:lnTo>
                  <a:cubicBezTo>
                    <a:pt x="81" y="102"/>
                    <a:pt x="78" y="101"/>
                    <a:pt x="76" y="101"/>
                  </a:cubicBezTo>
                  <a:cubicBezTo>
                    <a:pt x="79" y="95"/>
                    <a:pt x="86" y="93"/>
                    <a:pt x="91" y="88"/>
                  </a:cubicBezTo>
                  <a:cubicBezTo>
                    <a:pt x="93" y="89"/>
                    <a:pt x="94" y="90"/>
                    <a:pt x="96" y="88"/>
                  </a:cubicBezTo>
                  <a:cubicBezTo>
                    <a:pt x="95" y="88"/>
                    <a:pt x="92" y="87"/>
                    <a:pt x="91" y="87"/>
                  </a:cubicBezTo>
                  <a:lnTo>
                    <a:pt x="91" y="86"/>
                  </a:lnTo>
                  <a:cubicBezTo>
                    <a:pt x="90" y="85"/>
                    <a:pt x="92" y="82"/>
                    <a:pt x="94" y="81"/>
                  </a:cubicBezTo>
                  <a:cubicBezTo>
                    <a:pt x="91" y="81"/>
                    <a:pt x="89" y="81"/>
                    <a:pt x="87" y="80"/>
                  </a:cubicBezTo>
                  <a:cubicBezTo>
                    <a:pt x="86" y="79"/>
                    <a:pt x="86" y="79"/>
                    <a:pt x="86" y="78"/>
                  </a:cubicBezTo>
                  <a:lnTo>
                    <a:pt x="85" y="77"/>
                  </a:lnTo>
                  <a:lnTo>
                    <a:pt x="84" y="78"/>
                  </a:lnTo>
                  <a:cubicBezTo>
                    <a:pt x="84" y="78"/>
                    <a:pt x="84" y="79"/>
                    <a:pt x="85" y="79"/>
                  </a:cubicBezTo>
                  <a:lnTo>
                    <a:pt x="85" y="80"/>
                  </a:lnTo>
                  <a:cubicBezTo>
                    <a:pt x="83" y="83"/>
                    <a:pt x="77" y="87"/>
                    <a:pt x="73" y="88"/>
                  </a:cubicBezTo>
                  <a:cubicBezTo>
                    <a:pt x="68" y="85"/>
                    <a:pt x="65" y="80"/>
                    <a:pt x="65" y="75"/>
                  </a:cubicBezTo>
                  <a:cubicBezTo>
                    <a:pt x="66" y="75"/>
                    <a:pt x="67" y="74"/>
                    <a:pt x="68" y="74"/>
                  </a:cubicBezTo>
                  <a:cubicBezTo>
                    <a:pt x="63" y="74"/>
                    <a:pt x="65" y="72"/>
                    <a:pt x="65" y="69"/>
                  </a:cubicBezTo>
                  <a:cubicBezTo>
                    <a:pt x="61" y="71"/>
                    <a:pt x="58" y="73"/>
                    <a:pt x="54" y="72"/>
                  </a:cubicBezTo>
                  <a:cubicBezTo>
                    <a:pt x="54" y="72"/>
                    <a:pt x="54" y="71"/>
                    <a:pt x="53" y="70"/>
                  </a:cubicBezTo>
                  <a:cubicBezTo>
                    <a:pt x="53" y="75"/>
                    <a:pt x="49" y="76"/>
                    <a:pt x="46" y="77"/>
                  </a:cubicBezTo>
                  <a:cubicBezTo>
                    <a:pt x="48" y="78"/>
                    <a:pt x="50" y="76"/>
                    <a:pt x="52" y="77"/>
                  </a:cubicBezTo>
                  <a:cubicBezTo>
                    <a:pt x="56" y="78"/>
                    <a:pt x="55" y="89"/>
                    <a:pt x="55" y="92"/>
                  </a:cubicBezTo>
                  <a:cubicBezTo>
                    <a:pt x="55" y="92"/>
                    <a:pt x="53" y="91"/>
                    <a:pt x="52" y="91"/>
                  </a:cubicBezTo>
                  <a:cubicBezTo>
                    <a:pt x="51" y="88"/>
                    <a:pt x="45" y="88"/>
                    <a:pt x="43" y="90"/>
                  </a:cubicBezTo>
                  <a:cubicBezTo>
                    <a:pt x="44" y="90"/>
                    <a:pt x="49" y="89"/>
                    <a:pt x="50" y="91"/>
                  </a:cubicBezTo>
                  <a:cubicBezTo>
                    <a:pt x="50" y="91"/>
                    <a:pt x="47" y="94"/>
                    <a:pt x="46" y="95"/>
                  </a:cubicBezTo>
                  <a:cubicBezTo>
                    <a:pt x="51" y="94"/>
                    <a:pt x="52" y="91"/>
                    <a:pt x="56" y="96"/>
                  </a:cubicBezTo>
                  <a:cubicBezTo>
                    <a:pt x="57" y="96"/>
                    <a:pt x="59" y="99"/>
                    <a:pt x="59" y="99"/>
                  </a:cubicBezTo>
                  <a:cubicBezTo>
                    <a:pt x="61" y="98"/>
                    <a:pt x="67" y="98"/>
                    <a:pt x="68" y="99"/>
                  </a:cubicBezTo>
                  <a:cubicBezTo>
                    <a:pt x="68" y="101"/>
                    <a:pt x="66" y="102"/>
                    <a:pt x="65" y="104"/>
                  </a:cubicBezTo>
                  <a:cubicBezTo>
                    <a:pt x="71" y="101"/>
                    <a:pt x="75" y="100"/>
                    <a:pt x="81" y="104"/>
                  </a:cubicBezTo>
                  <a:lnTo>
                    <a:pt x="80" y="104"/>
                  </a:lnTo>
                  <a:cubicBezTo>
                    <a:pt x="79" y="106"/>
                    <a:pt x="82" y="109"/>
                    <a:pt x="81" y="112"/>
                  </a:cubicBezTo>
                  <a:cubicBezTo>
                    <a:pt x="79" y="117"/>
                    <a:pt x="74" y="115"/>
                    <a:pt x="73" y="115"/>
                  </a:cubicBezTo>
                  <a:cubicBezTo>
                    <a:pt x="72" y="116"/>
                    <a:pt x="73" y="118"/>
                    <a:pt x="69" y="118"/>
                  </a:cubicBezTo>
                  <a:cubicBezTo>
                    <a:pt x="68" y="117"/>
                    <a:pt x="67" y="115"/>
                    <a:pt x="66" y="114"/>
                  </a:cubicBezTo>
                  <a:cubicBezTo>
                    <a:pt x="63" y="118"/>
                    <a:pt x="58" y="119"/>
                    <a:pt x="54" y="117"/>
                  </a:cubicBezTo>
                  <a:cubicBezTo>
                    <a:pt x="53" y="116"/>
                    <a:pt x="53" y="115"/>
                    <a:pt x="52" y="114"/>
                  </a:cubicBezTo>
                  <a:cubicBezTo>
                    <a:pt x="52" y="113"/>
                    <a:pt x="53" y="112"/>
                    <a:pt x="52" y="111"/>
                  </a:cubicBezTo>
                  <a:cubicBezTo>
                    <a:pt x="51" y="115"/>
                    <a:pt x="45" y="119"/>
                    <a:pt x="43" y="113"/>
                  </a:cubicBezTo>
                  <a:lnTo>
                    <a:pt x="42" y="113"/>
                  </a:lnTo>
                  <a:cubicBezTo>
                    <a:pt x="41" y="114"/>
                    <a:pt x="39" y="116"/>
                    <a:pt x="37" y="117"/>
                  </a:cubicBezTo>
                  <a:cubicBezTo>
                    <a:pt x="35" y="112"/>
                    <a:pt x="40" y="109"/>
                    <a:pt x="41" y="105"/>
                  </a:cubicBezTo>
                  <a:cubicBezTo>
                    <a:pt x="38" y="105"/>
                    <a:pt x="34" y="110"/>
                    <a:pt x="31" y="106"/>
                  </a:cubicBezTo>
                  <a:cubicBezTo>
                    <a:pt x="31" y="104"/>
                    <a:pt x="31" y="103"/>
                    <a:pt x="30" y="103"/>
                  </a:cubicBezTo>
                  <a:lnTo>
                    <a:pt x="29" y="103"/>
                  </a:lnTo>
                  <a:cubicBezTo>
                    <a:pt x="29" y="106"/>
                    <a:pt x="24" y="110"/>
                    <a:pt x="21" y="110"/>
                  </a:cubicBezTo>
                  <a:cubicBezTo>
                    <a:pt x="20" y="109"/>
                    <a:pt x="20" y="109"/>
                    <a:pt x="19" y="108"/>
                  </a:cubicBezTo>
                  <a:lnTo>
                    <a:pt x="20" y="107"/>
                  </a:lnTo>
                  <a:cubicBezTo>
                    <a:pt x="18" y="107"/>
                    <a:pt x="10" y="111"/>
                    <a:pt x="9" y="108"/>
                  </a:cubicBezTo>
                  <a:cubicBezTo>
                    <a:pt x="10" y="102"/>
                    <a:pt x="15" y="99"/>
                    <a:pt x="20" y="98"/>
                  </a:cubicBezTo>
                  <a:lnTo>
                    <a:pt x="20" y="97"/>
                  </a:lnTo>
                  <a:cubicBezTo>
                    <a:pt x="19" y="97"/>
                    <a:pt x="17" y="96"/>
                    <a:pt x="16" y="97"/>
                  </a:cubicBezTo>
                  <a:cubicBezTo>
                    <a:pt x="15" y="91"/>
                    <a:pt x="21" y="91"/>
                    <a:pt x="22" y="90"/>
                  </a:cubicBezTo>
                  <a:cubicBezTo>
                    <a:pt x="21" y="89"/>
                    <a:pt x="19" y="89"/>
                    <a:pt x="18" y="89"/>
                  </a:cubicBezTo>
                  <a:cubicBezTo>
                    <a:pt x="19" y="87"/>
                    <a:pt x="22" y="84"/>
                    <a:pt x="24" y="84"/>
                  </a:cubicBezTo>
                  <a:cubicBezTo>
                    <a:pt x="26" y="83"/>
                    <a:pt x="26" y="84"/>
                    <a:pt x="28" y="84"/>
                  </a:cubicBezTo>
                  <a:cubicBezTo>
                    <a:pt x="28" y="84"/>
                    <a:pt x="28" y="85"/>
                    <a:pt x="29" y="85"/>
                  </a:cubicBezTo>
                  <a:cubicBezTo>
                    <a:pt x="31" y="89"/>
                    <a:pt x="36" y="86"/>
                    <a:pt x="36" y="85"/>
                  </a:cubicBezTo>
                  <a:cubicBezTo>
                    <a:pt x="33" y="85"/>
                    <a:pt x="32" y="88"/>
                    <a:pt x="29" y="84"/>
                  </a:cubicBezTo>
                  <a:lnTo>
                    <a:pt x="30" y="83"/>
                  </a:lnTo>
                  <a:cubicBezTo>
                    <a:pt x="27" y="82"/>
                    <a:pt x="25" y="83"/>
                    <a:pt x="23" y="81"/>
                  </a:cubicBezTo>
                  <a:cubicBezTo>
                    <a:pt x="23" y="79"/>
                    <a:pt x="24" y="75"/>
                    <a:pt x="24" y="75"/>
                  </a:cubicBezTo>
                  <a:cubicBezTo>
                    <a:pt x="22" y="77"/>
                    <a:pt x="19" y="81"/>
                    <a:pt x="16" y="80"/>
                  </a:cubicBezTo>
                  <a:cubicBezTo>
                    <a:pt x="14" y="82"/>
                    <a:pt x="12" y="82"/>
                    <a:pt x="10" y="82"/>
                  </a:cubicBezTo>
                  <a:cubicBezTo>
                    <a:pt x="11" y="79"/>
                    <a:pt x="12" y="76"/>
                    <a:pt x="15" y="74"/>
                  </a:cubicBezTo>
                  <a:cubicBezTo>
                    <a:pt x="18" y="75"/>
                    <a:pt x="23" y="72"/>
                    <a:pt x="22" y="69"/>
                  </a:cubicBezTo>
                  <a:cubicBezTo>
                    <a:pt x="22" y="69"/>
                    <a:pt x="22" y="68"/>
                    <a:pt x="21" y="68"/>
                  </a:cubicBezTo>
                  <a:cubicBezTo>
                    <a:pt x="21" y="70"/>
                    <a:pt x="18" y="73"/>
                    <a:pt x="16" y="73"/>
                  </a:cubicBezTo>
                  <a:cubicBezTo>
                    <a:pt x="15" y="72"/>
                    <a:pt x="13" y="71"/>
                    <a:pt x="12" y="70"/>
                  </a:cubicBezTo>
                  <a:cubicBezTo>
                    <a:pt x="12" y="71"/>
                    <a:pt x="11" y="71"/>
                    <a:pt x="11" y="71"/>
                  </a:cubicBezTo>
                  <a:cubicBezTo>
                    <a:pt x="8" y="72"/>
                    <a:pt x="6" y="74"/>
                    <a:pt x="3" y="74"/>
                  </a:cubicBezTo>
                  <a:cubicBezTo>
                    <a:pt x="3" y="71"/>
                    <a:pt x="7" y="68"/>
                    <a:pt x="9" y="67"/>
                  </a:cubicBezTo>
                  <a:cubicBezTo>
                    <a:pt x="7" y="67"/>
                    <a:pt x="3" y="67"/>
                    <a:pt x="2" y="65"/>
                  </a:cubicBezTo>
                  <a:cubicBezTo>
                    <a:pt x="0" y="62"/>
                    <a:pt x="8" y="60"/>
                    <a:pt x="11" y="62"/>
                  </a:cubicBezTo>
                </a:path>
              </a:pathLst>
            </a:custGeom>
            <a:solidFill>
              <a:srgbClr val="40A0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auto">
            <a:xfrm>
              <a:off x="10798" y="2318"/>
              <a:ext cx="923" cy="648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16" y="1"/>
                </a:cxn>
                <a:cxn ang="0">
                  <a:pos x="12" y="3"/>
                </a:cxn>
                <a:cxn ang="0">
                  <a:pos x="6" y="1"/>
                </a:cxn>
                <a:cxn ang="0">
                  <a:pos x="5" y="2"/>
                </a:cxn>
                <a:cxn ang="0">
                  <a:pos x="5" y="7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5" y="12"/>
                </a:cxn>
                <a:cxn ang="0">
                  <a:pos x="7" y="20"/>
                </a:cxn>
                <a:cxn ang="0">
                  <a:pos x="9" y="21"/>
                </a:cxn>
                <a:cxn ang="0">
                  <a:pos x="12" y="20"/>
                </a:cxn>
                <a:cxn ang="0">
                  <a:pos x="20" y="19"/>
                </a:cxn>
                <a:cxn ang="0">
                  <a:pos x="20" y="18"/>
                </a:cxn>
                <a:cxn ang="0">
                  <a:pos x="14" y="13"/>
                </a:cxn>
                <a:cxn ang="0">
                  <a:pos x="24" y="14"/>
                </a:cxn>
                <a:cxn ang="0">
                  <a:pos x="24" y="13"/>
                </a:cxn>
                <a:cxn ang="0">
                  <a:pos x="23" y="11"/>
                </a:cxn>
                <a:cxn ang="0">
                  <a:pos x="26" y="7"/>
                </a:cxn>
                <a:cxn ang="0">
                  <a:pos x="17" y="4"/>
                </a:cxn>
              </a:cxnLst>
              <a:rect l="0" t="0" r="r" b="b"/>
              <a:pathLst>
                <a:path w="30" h="21">
                  <a:moveTo>
                    <a:pt x="17" y="4"/>
                  </a:moveTo>
                  <a:cubicBezTo>
                    <a:pt x="17" y="3"/>
                    <a:pt x="17" y="1"/>
                    <a:pt x="16" y="1"/>
                  </a:cubicBezTo>
                  <a:cubicBezTo>
                    <a:pt x="15" y="0"/>
                    <a:pt x="13" y="2"/>
                    <a:pt x="12" y="3"/>
                  </a:cubicBezTo>
                  <a:cubicBezTo>
                    <a:pt x="11" y="2"/>
                    <a:pt x="8" y="0"/>
                    <a:pt x="6" y="1"/>
                  </a:cubicBezTo>
                  <a:lnTo>
                    <a:pt x="5" y="2"/>
                  </a:lnTo>
                  <a:cubicBezTo>
                    <a:pt x="4" y="3"/>
                    <a:pt x="5" y="6"/>
                    <a:pt x="5" y="7"/>
                  </a:cubicBezTo>
                  <a:cubicBezTo>
                    <a:pt x="3" y="7"/>
                    <a:pt x="1" y="7"/>
                    <a:pt x="0" y="8"/>
                  </a:cubicBezTo>
                  <a:lnTo>
                    <a:pt x="0" y="9"/>
                  </a:lnTo>
                  <a:cubicBezTo>
                    <a:pt x="1" y="10"/>
                    <a:pt x="4" y="11"/>
                    <a:pt x="5" y="12"/>
                  </a:cubicBezTo>
                  <a:cubicBezTo>
                    <a:pt x="4" y="14"/>
                    <a:pt x="5" y="19"/>
                    <a:pt x="7" y="20"/>
                  </a:cubicBezTo>
                  <a:lnTo>
                    <a:pt x="9" y="21"/>
                  </a:lnTo>
                  <a:lnTo>
                    <a:pt x="12" y="20"/>
                  </a:lnTo>
                  <a:cubicBezTo>
                    <a:pt x="13" y="19"/>
                    <a:pt x="19" y="21"/>
                    <a:pt x="20" y="19"/>
                  </a:cubicBezTo>
                  <a:cubicBezTo>
                    <a:pt x="20" y="19"/>
                    <a:pt x="20" y="18"/>
                    <a:pt x="20" y="18"/>
                  </a:cubicBezTo>
                  <a:cubicBezTo>
                    <a:pt x="19" y="16"/>
                    <a:pt x="16" y="14"/>
                    <a:pt x="14" y="13"/>
                  </a:cubicBezTo>
                  <a:cubicBezTo>
                    <a:pt x="16" y="14"/>
                    <a:pt x="22" y="15"/>
                    <a:pt x="24" y="14"/>
                  </a:cubicBezTo>
                  <a:lnTo>
                    <a:pt x="24" y="13"/>
                  </a:lnTo>
                  <a:lnTo>
                    <a:pt x="23" y="11"/>
                  </a:lnTo>
                  <a:cubicBezTo>
                    <a:pt x="24" y="10"/>
                    <a:pt x="25" y="8"/>
                    <a:pt x="26" y="7"/>
                  </a:cubicBezTo>
                  <a:cubicBezTo>
                    <a:pt x="30" y="0"/>
                    <a:pt x="21" y="3"/>
                    <a:pt x="17" y="4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auto">
            <a:xfrm>
              <a:off x="13195" y="2441"/>
              <a:ext cx="708" cy="525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14" y="12"/>
                </a:cxn>
                <a:cxn ang="0">
                  <a:pos x="15" y="11"/>
                </a:cxn>
                <a:cxn ang="0">
                  <a:pos x="19" y="10"/>
                </a:cxn>
                <a:cxn ang="0">
                  <a:pos x="23" y="5"/>
                </a:cxn>
                <a:cxn ang="0">
                  <a:pos x="23" y="3"/>
                </a:cxn>
                <a:cxn ang="0">
                  <a:pos x="17" y="3"/>
                </a:cxn>
                <a:cxn ang="0">
                  <a:pos x="6" y="2"/>
                </a:cxn>
                <a:cxn ang="0">
                  <a:pos x="3" y="7"/>
                </a:cxn>
                <a:cxn ang="0">
                  <a:pos x="1" y="9"/>
                </a:cxn>
                <a:cxn ang="0">
                  <a:pos x="17" y="17"/>
                </a:cxn>
              </a:cxnLst>
              <a:rect l="0" t="0" r="r" b="b"/>
              <a:pathLst>
                <a:path w="23" h="17">
                  <a:moveTo>
                    <a:pt x="17" y="17"/>
                  </a:moveTo>
                  <a:cubicBezTo>
                    <a:pt x="16" y="16"/>
                    <a:pt x="15" y="14"/>
                    <a:pt x="14" y="12"/>
                  </a:cubicBezTo>
                  <a:lnTo>
                    <a:pt x="15" y="11"/>
                  </a:lnTo>
                  <a:cubicBezTo>
                    <a:pt x="16" y="10"/>
                    <a:pt x="18" y="10"/>
                    <a:pt x="19" y="10"/>
                  </a:cubicBezTo>
                  <a:cubicBezTo>
                    <a:pt x="21" y="9"/>
                    <a:pt x="23" y="7"/>
                    <a:pt x="23" y="5"/>
                  </a:cubicBezTo>
                  <a:lnTo>
                    <a:pt x="23" y="3"/>
                  </a:lnTo>
                  <a:cubicBezTo>
                    <a:pt x="21" y="3"/>
                    <a:pt x="18" y="3"/>
                    <a:pt x="17" y="3"/>
                  </a:cubicBezTo>
                  <a:cubicBezTo>
                    <a:pt x="15" y="1"/>
                    <a:pt x="9" y="0"/>
                    <a:pt x="6" y="2"/>
                  </a:cubicBezTo>
                  <a:cubicBezTo>
                    <a:pt x="4" y="3"/>
                    <a:pt x="4" y="5"/>
                    <a:pt x="3" y="7"/>
                  </a:cubicBezTo>
                  <a:cubicBezTo>
                    <a:pt x="2" y="7"/>
                    <a:pt x="2" y="8"/>
                    <a:pt x="1" y="9"/>
                  </a:cubicBezTo>
                  <a:cubicBezTo>
                    <a:pt x="0" y="15"/>
                    <a:pt x="13" y="17"/>
                    <a:pt x="17" y="17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auto">
            <a:xfrm>
              <a:off x="12673" y="3800"/>
              <a:ext cx="615" cy="43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9"/>
                </a:cxn>
                <a:cxn ang="0">
                  <a:pos x="6" y="10"/>
                </a:cxn>
                <a:cxn ang="0">
                  <a:pos x="9" y="14"/>
                </a:cxn>
                <a:cxn ang="0">
                  <a:pos x="10" y="14"/>
                </a:cxn>
                <a:cxn ang="0">
                  <a:pos x="15" y="10"/>
                </a:cxn>
                <a:cxn ang="0">
                  <a:pos x="20" y="10"/>
                </a:cxn>
                <a:cxn ang="0">
                  <a:pos x="20" y="9"/>
                </a:cxn>
                <a:cxn ang="0">
                  <a:pos x="16" y="6"/>
                </a:cxn>
                <a:cxn ang="0">
                  <a:pos x="15" y="5"/>
                </a:cxn>
                <a:cxn ang="0">
                  <a:pos x="4" y="3"/>
                </a:cxn>
                <a:cxn ang="0">
                  <a:pos x="0" y="8"/>
                </a:cxn>
              </a:cxnLst>
              <a:rect l="0" t="0" r="r" b="b"/>
              <a:pathLst>
                <a:path w="20" h="14">
                  <a:moveTo>
                    <a:pt x="0" y="8"/>
                  </a:moveTo>
                  <a:lnTo>
                    <a:pt x="0" y="9"/>
                  </a:lnTo>
                  <a:cubicBezTo>
                    <a:pt x="2" y="10"/>
                    <a:pt x="5" y="10"/>
                    <a:pt x="6" y="10"/>
                  </a:cubicBezTo>
                  <a:cubicBezTo>
                    <a:pt x="7" y="11"/>
                    <a:pt x="7" y="13"/>
                    <a:pt x="9" y="14"/>
                  </a:cubicBezTo>
                  <a:lnTo>
                    <a:pt x="10" y="14"/>
                  </a:lnTo>
                  <a:cubicBezTo>
                    <a:pt x="12" y="13"/>
                    <a:pt x="14" y="11"/>
                    <a:pt x="15" y="10"/>
                  </a:cubicBezTo>
                  <a:cubicBezTo>
                    <a:pt x="16" y="10"/>
                    <a:pt x="19" y="11"/>
                    <a:pt x="20" y="10"/>
                  </a:cubicBezTo>
                  <a:lnTo>
                    <a:pt x="20" y="9"/>
                  </a:lnTo>
                  <a:cubicBezTo>
                    <a:pt x="19" y="8"/>
                    <a:pt x="17" y="7"/>
                    <a:pt x="16" y="6"/>
                  </a:cubicBezTo>
                  <a:cubicBezTo>
                    <a:pt x="15" y="6"/>
                    <a:pt x="15" y="5"/>
                    <a:pt x="15" y="5"/>
                  </a:cubicBezTo>
                  <a:cubicBezTo>
                    <a:pt x="12" y="0"/>
                    <a:pt x="9" y="0"/>
                    <a:pt x="4" y="3"/>
                  </a:cubicBezTo>
                  <a:cubicBezTo>
                    <a:pt x="3" y="4"/>
                    <a:pt x="0" y="6"/>
                    <a:pt x="0" y="8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auto">
            <a:xfrm>
              <a:off x="13195" y="3398"/>
              <a:ext cx="709" cy="587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23" y="4"/>
                </a:cxn>
                <a:cxn ang="0">
                  <a:pos x="17" y="7"/>
                </a:cxn>
                <a:cxn ang="0">
                  <a:pos x="22" y="12"/>
                </a:cxn>
                <a:cxn ang="0">
                  <a:pos x="22" y="13"/>
                </a:cxn>
                <a:cxn ang="0">
                  <a:pos x="15" y="15"/>
                </a:cxn>
                <a:cxn ang="0">
                  <a:pos x="5" y="17"/>
                </a:cxn>
                <a:cxn ang="0">
                  <a:pos x="8" y="10"/>
                </a:cxn>
                <a:cxn ang="0">
                  <a:pos x="0" y="8"/>
                </a:cxn>
                <a:cxn ang="0">
                  <a:pos x="12" y="1"/>
                </a:cxn>
                <a:cxn ang="0">
                  <a:pos x="22" y="3"/>
                </a:cxn>
              </a:cxnLst>
              <a:rect l="0" t="0" r="r" b="b"/>
              <a:pathLst>
                <a:path w="23" h="19">
                  <a:moveTo>
                    <a:pt x="22" y="3"/>
                  </a:moveTo>
                  <a:lnTo>
                    <a:pt x="23" y="4"/>
                  </a:lnTo>
                  <a:cubicBezTo>
                    <a:pt x="22" y="5"/>
                    <a:pt x="19" y="7"/>
                    <a:pt x="17" y="7"/>
                  </a:cubicBezTo>
                  <a:cubicBezTo>
                    <a:pt x="19" y="8"/>
                    <a:pt x="22" y="10"/>
                    <a:pt x="22" y="12"/>
                  </a:cubicBezTo>
                  <a:lnTo>
                    <a:pt x="22" y="13"/>
                  </a:lnTo>
                  <a:cubicBezTo>
                    <a:pt x="20" y="14"/>
                    <a:pt x="18" y="15"/>
                    <a:pt x="15" y="15"/>
                  </a:cubicBezTo>
                  <a:cubicBezTo>
                    <a:pt x="13" y="15"/>
                    <a:pt x="7" y="19"/>
                    <a:pt x="5" y="17"/>
                  </a:cubicBezTo>
                  <a:cubicBezTo>
                    <a:pt x="4" y="15"/>
                    <a:pt x="7" y="11"/>
                    <a:pt x="8" y="10"/>
                  </a:cubicBezTo>
                  <a:cubicBezTo>
                    <a:pt x="6" y="11"/>
                    <a:pt x="2" y="9"/>
                    <a:pt x="0" y="8"/>
                  </a:cubicBezTo>
                  <a:cubicBezTo>
                    <a:pt x="1" y="5"/>
                    <a:pt x="9" y="2"/>
                    <a:pt x="12" y="1"/>
                  </a:cubicBezTo>
                  <a:cubicBezTo>
                    <a:pt x="13" y="0"/>
                    <a:pt x="21" y="2"/>
                    <a:pt x="22" y="3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auto">
            <a:xfrm>
              <a:off x="10798" y="3645"/>
              <a:ext cx="616" cy="556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2" y="8"/>
                </a:cxn>
                <a:cxn ang="0">
                  <a:pos x="7" y="10"/>
                </a:cxn>
                <a:cxn ang="0">
                  <a:pos x="0" y="16"/>
                </a:cxn>
                <a:cxn ang="0">
                  <a:pos x="0" y="17"/>
                </a:cxn>
                <a:cxn ang="0">
                  <a:pos x="7" y="17"/>
                </a:cxn>
                <a:cxn ang="0">
                  <a:pos x="11" y="13"/>
                </a:cxn>
                <a:cxn ang="0">
                  <a:pos x="17" y="17"/>
                </a:cxn>
                <a:cxn ang="0">
                  <a:pos x="18" y="16"/>
                </a:cxn>
                <a:cxn ang="0">
                  <a:pos x="17" y="9"/>
                </a:cxn>
                <a:cxn ang="0">
                  <a:pos x="19" y="2"/>
                </a:cxn>
                <a:cxn ang="0">
                  <a:pos x="9" y="4"/>
                </a:cxn>
                <a:cxn ang="0">
                  <a:pos x="2" y="7"/>
                </a:cxn>
              </a:cxnLst>
              <a:rect l="0" t="0" r="r" b="b"/>
              <a:pathLst>
                <a:path w="20" h="18">
                  <a:moveTo>
                    <a:pt x="2" y="7"/>
                  </a:moveTo>
                  <a:lnTo>
                    <a:pt x="2" y="8"/>
                  </a:lnTo>
                  <a:cubicBezTo>
                    <a:pt x="3" y="9"/>
                    <a:pt x="6" y="10"/>
                    <a:pt x="7" y="10"/>
                  </a:cubicBezTo>
                  <a:cubicBezTo>
                    <a:pt x="5" y="11"/>
                    <a:pt x="1" y="14"/>
                    <a:pt x="0" y="16"/>
                  </a:cubicBezTo>
                  <a:lnTo>
                    <a:pt x="0" y="17"/>
                  </a:lnTo>
                  <a:cubicBezTo>
                    <a:pt x="2" y="18"/>
                    <a:pt x="5" y="17"/>
                    <a:pt x="7" y="17"/>
                  </a:cubicBezTo>
                  <a:cubicBezTo>
                    <a:pt x="7" y="15"/>
                    <a:pt x="10" y="13"/>
                    <a:pt x="11" y="13"/>
                  </a:cubicBezTo>
                  <a:cubicBezTo>
                    <a:pt x="13" y="13"/>
                    <a:pt x="13" y="16"/>
                    <a:pt x="17" y="17"/>
                  </a:cubicBezTo>
                  <a:lnTo>
                    <a:pt x="18" y="16"/>
                  </a:lnTo>
                  <a:cubicBezTo>
                    <a:pt x="19" y="15"/>
                    <a:pt x="18" y="11"/>
                    <a:pt x="17" y="9"/>
                  </a:cubicBezTo>
                  <a:cubicBezTo>
                    <a:pt x="18" y="7"/>
                    <a:pt x="20" y="4"/>
                    <a:pt x="19" y="2"/>
                  </a:cubicBezTo>
                  <a:cubicBezTo>
                    <a:pt x="17" y="0"/>
                    <a:pt x="10" y="3"/>
                    <a:pt x="9" y="4"/>
                  </a:cubicBezTo>
                  <a:cubicBezTo>
                    <a:pt x="7" y="5"/>
                    <a:pt x="3" y="5"/>
                    <a:pt x="2" y="7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auto">
            <a:xfrm>
              <a:off x="11967" y="1978"/>
              <a:ext cx="800" cy="463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13"/>
                </a:cxn>
                <a:cxn ang="0">
                  <a:pos x="15" y="12"/>
                </a:cxn>
                <a:cxn ang="0">
                  <a:pos x="19" y="14"/>
                </a:cxn>
                <a:cxn ang="0">
                  <a:pos x="22" y="9"/>
                </a:cxn>
                <a:cxn ang="0">
                  <a:pos x="26" y="9"/>
                </a:cxn>
                <a:cxn ang="0">
                  <a:pos x="26" y="8"/>
                </a:cxn>
                <a:cxn ang="0">
                  <a:pos x="14" y="7"/>
                </a:cxn>
                <a:cxn ang="0">
                  <a:pos x="14" y="2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8" y="8"/>
                </a:cxn>
              </a:cxnLst>
              <a:rect l="0" t="0" r="r" b="b"/>
              <a:pathLst>
                <a:path w="26" h="15">
                  <a:moveTo>
                    <a:pt x="8" y="8"/>
                  </a:moveTo>
                  <a:cubicBezTo>
                    <a:pt x="7" y="10"/>
                    <a:pt x="6" y="12"/>
                    <a:pt x="8" y="13"/>
                  </a:cubicBezTo>
                  <a:cubicBezTo>
                    <a:pt x="10" y="15"/>
                    <a:pt x="13" y="13"/>
                    <a:pt x="15" y="12"/>
                  </a:cubicBezTo>
                  <a:cubicBezTo>
                    <a:pt x="16" y="13"/>
                    <a:pt x="17" y="14"/>
                    <a:pt x="19" y="14"/>
                  </a:cubicBezTo>
                  <a:cubicBezTo>
                    <a:pt x="20" y="13"/>
                    <a:pt x="21" y="10"/>
                    <a:pt x="22" y="9"/>
                  </a:cubicBezTo>
                  <a:cubicBezTo>
                    <a:pt x="23" y="9"/>
                    <a:pt x="25" y="9"/>
                    <a:pt x="26" y="9"/>
                  </a:cubicBezTo>
                  <a:lnTo>
                    <a:pt x="26" y="8"/>
                  </a:lnTo>
                  <a:cubicBezTo>
                    <a:pt x="25" y="3"/>
                    <a:pt x="17" y="4"/>
                    <a:pt x="14" y="7"/>
                  </a:cubicBezTo>
                  <a:cubicBezTo>
                    <a:pt x="15" y="6"/>
                    <a:pt x="15" y="3"/>
                    <a:pt x="14" y="2"/>
                  </a:cubicBezTo>
                  <a:cubicBezTo>
                    <a:pt x="11" y="0"/>
                    <a:pt x="1" y="3"/>
                    <a:pt x="0" y="7"/>
                  </a:cubicBezTo>
                  <a:lnTo>
                    <a:pt x="0" y="8"/>
                  </a:lnTo>
                  <a:cubicBezTo>
                    <a:pt x="2" y="9"/>
                    <a:pt x="6" y="8"/>
                    <a:pt x="8" y="8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auto">
            <a:xfrm>
              <a:off x="12538" y="2597"/>
              <a:ext cx="554" cy="52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0" y="13"/>
                </a:cxn>
                <a:cxn ang="0">
                  <a:pos x="15" y="7"/>
                </a:cxn>
                <a:cxn ang="0">
                  <a:pos x="6" y="5"/>
                </a:cxn>
                <a:cxn ang="0">
                  <a:pos x="7" y="0"/>
                </a:cxn>
              </a:cxnLst>
              <a:rect l="0" t="0" r="r" b="b"/>
              <a:pathLst>
                <a:path w="18" h="17">
                  <a:moveTo>
                    <a:pt x="7" y="0"/>
                  </a:moveTo>
                  <a:cubicBezTo>
                    <a:pt x="5" y="0"/>
                    <a:pt x="1" y="2"/>
                    <a:pt x="0" y="4"/>
                  </a:cubicBezTo>
                  <a:cubicBezTo>
                    <a:pt x="0" y="5"/>
                    <a:pt x="1" y="7"/>
                    <a:pt x="2" y="8"/>
                  </a:cubicBezTo>
                  <a:cubicBezTo>
                    <a:pt x="3" y="8"/>
                    <a:pt x="6" y="9"/>
                    <a:pt x="7" y="10"/>
                  </a:cubicBezTo>
                  <a:lnTo>
                    <a:pt x="6" y="11"/>
                  </a:lnTo>
                  <a:cubicBezTo>
                    <a:pt x="4" y="12"/>
                    <a:pt x="2" y="12"/>
                    <a:pt x="0" y="13"/>
                  </a:cubicBezTo>
                  <a:cubicBezTo>
                    <a:pt x="5" y="15"/>
                    <a:pt x="18" y="17"/>
                    <a:pt x="15" y="7"/>
                  </a:cubicBezTo>
                  <a:cubicBezTo>
                    <a:pt x="13" y="8"/>
                    <a:pt x="8" y="8"/>
                    <a:pt x="6" y="5"/>
                  </a:cubicBezTo>
                  <a:cubicBezTo>
                    <a:pt x="6" y="4"/>
                    <a:pt x="6" y="1"/>
                    <a:pt x="7" y="0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32" name="Рисунок 31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28794" y="4826000"/>
            <a:ext cx="171831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5929322" y="3571876"/>
            <a:ext cx="2963865" cy="3286124"/>
            <a:chOff x="5666" y="2514"/>
            <a:chExt cx="4106" cy="4689"/>
          </a:xfrm>
        </p:grpSpPr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5666" y="2514"/>
              <a:ext cx="4106" cy="4689"/>
              <a:chOff x="86" y="0"/>
              <a:chExt cx="4106" cy="4689"/>
            </a:xfrm>
          </p:grpSpPr>
          <p:sp>
            <p:nvSpPr>
              <p:cNvPr id="4127" name="Freeform 31"/>
              <p:cNvSpPr>
                <a:spLocks/>
              </p:cNvSpPr>
              <p:nvPr/>
            </p:nvSpPr>
            <p:spPr bwMode="auto">
              <a:xfrm>
                <a:off x="86" y="0"/>
                <a:ext cx="4106" cy="4689"/>
              </a:xfrm>
              <a:custGeom>
                <a:avLst/>
                <a:gdLst/>
                <a:ahLst/>
                <a:cxnLst>
                  <a:cxn ang="0">
                    <a:pos x="44" y="116"/>
                  </a:cxn>
                  <a:cxn ang="0">
                    <a:pos x="38" y="110"/>
                  </a:cxn>
                  <a:cxn ang="0">
                    <a:pos x="21" y="110"/>
                  </a:cxn>
                  <a:cxn ang="0">
                    <a:pos x="10" y="110"/>
                  </a:cxn>
                  <a:cxn ang="0">
                    <a:pos x="20" y="91"/>
                  </a:cxn>
                  <a:cxn ang="0">
                    <a:pos x="25" y="83"/>
                  </a:cxn>
                  <a:cxn ang="0">
                    <a:pos x="16" y="74"/>
                  </a:cxn>
                  <a:cxn ang="0">
                    <a:pos x="8" y="69"/>
                  </a:cxn>
                  <a:cxn ang="0">
                    <a:pos x="19" y="58"/>
                  </a:cxn>
                  <a:cxn ang="0">
                    <a:pos x="9" y="48"/>
                  </a:cxn>
                  <a:cxn ang="0">
                    <a:pos x="12" y="36"/>
                  </a:cxn>
                  <a:cxn ang="0">
                    <a:pos x="19" y="30"/>
                  </a:cxn>
                  <a:cxn ang="0">
                    <a:pos x="28" y="21"/>
                  </a:cxn>
                  <a:cxn ang="0">
                    <a:pos x="35" y="8"/>
                  </a:cxn>
                  <a:cxn ang="0">
                    <a:pos x="42" y="4"/>
                  </a:cxn>
                  <a:cxn ang="0">
                    <a:pos x="52" y="2"/>
                  </a:cxn>
                  <a:cxn ang="0">
                    <a:pos x="61" y="10"/>
                  </a:cxn>
                  <a:cxn ang="0">
                    <a:pos x="70" y="12"/>
                  </a:cxn>
                  <a:cxn ang="0">
                    <a:pos x="84" y="7"/>
                  </a:cxn>
                  <a:cxn ang="0">
                    <a:pos x="90" y="9"/>
                  </a:cxn>
                  <a:cxn ang="0">
                    <a:pos x="107" y="10"/>
                  </a:cxn>
                  <a:cxn ang="0">
                    <a:pos x="105" y="17"/>
                  </a:cxn>
                  <a:cxn ang="0">
                    <a:pos x="124" y="29"/>
                  </a:cxn>
                  <a:cxn ang="0">
                    <a:pos x="121" y="34"/>
                  </a:cxn>
                  <a:cxn ang="0">
                    <a:pos x="122" y="47"/>
                  </a:cxn>
                  <a:cxn ang="0">
                    <a:pos x="135" y="55"/>
                  </a:cxn>
                  <a:cxn ang="0">
                    <a:pos x="143" y="63"/>
                  </a:cxn>
                  <a:cxn ang="0">
                    <a:pos x="138" y="72"/>
                  </a:cxn>
                  <a:cxn ang="0">
                    <a:pos x="139" y="78"/>
                  </a:cxn>
                  <a:cxn ang="0">
                    <a:pos x="128" y="87"/>
                  </a:cxn>
                  <a:cxn ang="0">
                    <a:pos x="127" y="94"/>
                  </a:cxn>
                  <a:cxn ang="0">
                    <a:pos x="128" y="106"/>
                  </a:cxn>
                  <a:cxn ang="0">
                    <a:pos x="119" y="112"/>
                  </a:cxn>
                  <a:cxn ang="0">
                    <a:pos x="111" y="108"/>
                  </a:cxn>
                  <a:cxn ang="0">
                    <a:pos x="105" y="114"/>
                  </a:cxn>
                  <a:cxn ang="0">
                    <a:pos x="96" y="107"/>
                  </a:cxn>
                  <a:cxn ang="0">
                    <a:pos x="76" y="117"/>
                  </a:cxn>
                  <a:cxn ang="0">
                    <a:pos x="88" y="142"/>
                  </a:cxn>
                  <a:cxn ang="0">
                    <a:pos x="109" y="149"/>
                  </a:cxn>
                  <a:cxn ang="0">
                    <a:pos x="93" y="149"/>
                  </a:cxn>
                  <a:cxn ang="0">
                    <a:pos x="80" y="151"/>
                  </a:cxn>
                  <a:cxn ang="0">
                    <a:pos x="55" y="155"/>
                  </a:cxn>
                  <a:cxn ang="0">
                    <a:pos x="33" y="162"/>
                  </a:cxn>
                  <a:cxn ang="0">
                    <a:pos x="52" y="150"/>
                  </a:cxn>
                  <a:cxn ang="0">
                    <a:pos x="36" y="148"/>
                  </a:cxn>
                  <a:cxn ang="0">
                    <a:pos x="55" y="141"/>
                  </a:cxn>
                </a:cxnLst>
                <a:rect l="0" t="0" r="r" b="b"/>
                <a:pathLst>
                  <a:path w="143" h="163">
                    <a:moveTo>
                      <a:pt x="59" y="120"/>
                    </a:moveTo>
                    <a:cubicBezTo>
                      <a:pt x="57" y="120"/>
                      <a:pt x="53" y="119"/>
                      <a:pt x="54" y="116"/>
                    </a:cubicBezTo>
                    <a:cubicBezTo>
                      <a:pt x="51" y="119"/>
                      <a:pt x="47" y="120"/>
                      <a:pt x="44" y="116"/>
                    </a:cubicBezTo>
                    <a:cubicBezTo>
                      <a:pt x="43" y="117"/>
                      <a:pt x="42" y="118"/>
                      <a:pt x="41" y="118"/>
                    </a:cubicBezTo>
                    <a:cubicBezTo>
                      <a:pt x="40" y="119"/>
                      <a:pt x="39" y="119"/>
                      <a:pt x="38" y="118"/>
                    </a:cubicBezTo>
                    <a:cubicBezTo>
                      <a:pt x="35" y="118"/>
                      <a:pt x="37" y="112"/>
                      <a:pt x="38" y="110"/>
                    </a:cubicBezTo>
                    <a:cubicBezTo>
                      <a:pt x="36" y="109"/>
                      <a:pt x="33" y="109"/>
                      <a:pt x="32" y="107"/>
                    </a:cubicBezTo>
                    <a:cubicBezTo>
                      <a:pt x="30" y="110"/>
                      <a:pt x="26" y="114"/>
                      <a:pt x="22" y="112"/>
                    </a:cubicBezTo>
                    <a:cubicBezTo>
                      <a:pt x="21" y="111"/>
                      <a:pt x="21" y="111"/>
                      <a:pt x="21" y="110"/>
                    </a:cubicBezTo>
                    <a:lnTo>
                      <a:pt x="20" y="110"/>
                    </a:lnTo>
                    <a:cubicBezTo>
                      <a:pt x="20" y="110"/>
                      <a:pt x="19" y="110"/>
                      <a:pt x="19" y="111"/>
                    </a:cubicBezTo>
                    <a:cubicBezTo>
                      <a:pt x="17" y="112"/>
                      <a:pt x="12" y="112"/>
                      <a:pt x="10" y="110"/>
                    </a:cubicBezTo>
                    <a:cubicBezTo>
                      <a:pt x="9" y="105"/>
                      <a:pt x="14" y="101"/>
                      <a:pt x="17" y="99"/>
                    </a:cubicBezTo>
                    <a:lnTo>
                      <a:pt x="16" y="98"/>
                    </a:lnTo>
                    <a:cubicBezTo>
                      <a:pt x="15" y="96"/>
                      <a:pt x="18" y="92"/>
                      <a:pt x="20" y="91"/>
                    </a:cubicBezTo>
                    <a:lnTo>
                      <a:pt x="19" y="90"/>
                    </a:lnTo>
                    <a:lnTo>
                      <a:pt x="19" y="89"/>
                    </a:lnTo>
                    <a:cubicBezTo>
                      <a:pt x="20" y="87"/>
                      <a:pt x="23" y="84"/>
                      <a:pt x="25" y="83"/>
                    </a:cubicBezTo>
                    <a:lnTo>
                      <a:pt x="23" y="81"/>
                    </a:lnTo>
                    <a:cubicBezTo>
                      <a:pt x="20" y="82"/>
                      <a:pt x="14" y="86"/>
                      <a:pt x="11" y="84"/>
                    </a:cubicBezTo>
                    <a:cubicBezTo>
                      <a:pt x="8" y="82"/>
                      <a:pt x="14" y="75"/>
                      <a:pt x="16" y="74"/>
                    </a:cubicBezTo>
                    <a:cubicBezTo>
                      <a:pt x="16" y="74"/>
                      <a:pt x="15" y="73"/>
                      <a:pt x="15" y="73"/>
                    </a:cubicBezTo>
                    <a:cubicBezTo>
                      <a:pt x="13" y="73"/>
                      <a:pt x="6" y="79"/>
                      <a:pt x="3" y="75"/>
                    </a:cubicBezTo>
                    <a:cubicBezTo>
                      <a:pt x="3" y="72"/>
                      <a:pt x="6" y="71"/>
                      <a:pt x="8" y="69"/>
                    </a:cubicBezTo>
                    <a:cubicBezTo>
                      <a:pt x="4" y="69"/>
                      <a:pt x="0" y="67"/>
                      <a:pt x="3" y="63"/>
                    </a:cubicBezTo>
                    <a:cubicBezTo>
                      <a:pt x="7" y="59"/>
                      <a:pt x="14" y="64"/>
                      <a:pt x="16" y="58"/>
                    </a:cubicBezTo>
                    <a:lnTo>
                      <a:pt x="19" y="58"/>
                    </a:lnTo>
                    <a:cubicBezTo>
                      <a:pt x="18" y="57"/>
                      <a:pt x="17" y="56"/>
                      <a:pt x="16" y="56"/>
                    </a:cubicBezTo>
                    <a:cubicBezTo>
                      <a:pt x="13" y="56"/>
                      <a:pt x="9" y="58"/>
                      <a:pt x="7" y="55"/>
                    </a:cubicBezTo>
                    <a:cubicBezTo>
                      <a:pt x="5" y="52"/>
                      <a:pt x="8" y="50"/>
                      <a:pt x="9" y="48"/>
                    </a:cubicBezTo>
                    <a:cubicBezTo>
                      <a:pt x="8" y="47"/>
                      <a:pt x="8" y="46"/>
                      <a:pt x="7" y="46"/>
                    </a:cubicBezTo>
                    <a:cubicBezTo>
                      <a:pt x="6" y="46"/>
                      <a:pt x="5" y="47"/>
                      <a:pt x="3" y="45"/>
                    </a:cubicBezTo>
                    <a:cubicBezTo>
                      <a:pt x="2" y="39"/>
                      <a:pt x="8" y="38"/>
                      <a:pt x="12" y="36"/>
                    </a:cubicBezTo>
                    <a:cubicBezTo>
                      <a:pt x="12" y="36"/>
                      <a:pt x="11" y="35"/>
                      <a:pt x="10" y="34"/>
                    </a:cubicBezTo>
                    <a:lnTo>
                      <a:pt x="11" y="33"/>
                    </a:lnTo>
                    <a:cubicBezTo>
                      <a:pt x="12" y="31"/>
                      <a:pt x="17" y="27"/>
                      <a:pt x="19" y="30"/>
                    </a:cubicBezTo>
                    <a:cubicBezTo>
                      <a:pt x="19" y="28"/>
                      <a:pt x="23" y="28"/>
                      <a:pt x="23" y="26"/>
                    </a:cubicBezTo>
                    <a:cubicBezTo>
                      <a:pt x="23" y="25"/>
                      <a:pt x="22" y="25"/>
                      <a:pt x="21" y="24"/>
                    </a:cubicBezTo>
                    <a:cubicBezTo>
                      <a:pt x="22" y="21"/>
                      <a:pt x="25" y="20"/>
                      <a:pt x="28" y="21"/>
                    </a:cubicBezTo>
                    <a:cubicBezTo>
                      <a:pt x="28" y="20"/>
                      <a:pt x="28" y="19"/>
                      <a:pt x="29" y="18"/>
                    </a:cubicBezTo>
                    <a:cubicBezTo>
                      <a:pt x="30" y="16"/>
                      <a:pt x="33" y="16"/>
                      <a:pt x="36" y="16"/>
                    </a:cubicBezTo>
                    <a:cubicBezTo>
                      <a:pt x="32" y="15"/>
                      <a:pt x="28" y="8"/>
                      <a:pt x="35" y="8"/>
                    </a:cubicBezTo>
                    <a:cubicBezTo>
                      <a:pt x="35" y="8"/>
                      <a:pt x="37" y="8"/>
                      <a:pt x="38" y="8"/>
                    </a:cubicBezTo>
                    <a:cubicBezTo>
                      <a:pt x="38" y="7"/>
                      <a:pt x="39" y="5"/>
                      <a:pt x="40" y="4"/>
                    </a:cubicBezTo>
                    <a:cubicBezTo>
                      <a:pt x="41" y="3"/>
                      <a:pt x="42" y="4"/>
                      <a:pt x="42" y="4"/>
                    </a:cubicBezTo>
                    <a:cubicBezTo>
                      <a:pt x="44" y="4"/>
                      <a:pt x="45" y="2"/>
                      <a:pt x="46" y="3"/>
                    </a:cubicBezTo>
                    <a:cubicBezTo>
                      <a:pt x="47" y="3"/>
                      <a:pt x="47" y="5"/>
                      <a:pt x="48" y="5"/>
                    </a:cubicBezTo>
                    <a:cubicBezTo>
                      <a:pt x="49" y="4"/>
                      <a:pt x="50" y="3"/>
                      <a:pt x="52" y="2"/>
                    </a:cubicBezTo>
                    <a:cubicBezTo>
                      <a:pt x="55" y="0"/>
                      <a:pt x="59" y="1"/>
                      <a:pt x="58" y="5"/>
                    </a:cubicBezTo>
                    <a:cubicBezTo>
                      <a:pt x="58" y="6"/>
                      <a:pt x="57" y="7"/>
                      <a:pt x="57" y="8"/>
                    </a:cubicBezTo>
                    <a:cubicBezTo>
                      <a:pt x="59" y="9"/>
                      <a:pt x="60" y="8"/>
                      <a:pt x="61" y="10"/>
                    </a:cubicBezTo>
                    <a:cubicBezTo>
                      <a:pt x="62" y="10"/>
                      <a:pt x="61" y="11"/>
                      <a:pt x="61" y="12"/>
                    </a:cubicBezTo>
                    <a:lnTo>
                      <a:pt x="63" y="13"/>
                    </a:lnTo>
                    <a:cubicBezTo>
                      <a:pt x="64" y="10"/>
                      <a:pt x="68" y="8"/>
                      <a:pt x="70" y="12"/>
                    </a:cubicBezTo>
                    <a:cubicBezTo>
                      <a:pt x="70" y="6"/>
                      <a:pt x="72" y="0"/>
                      <a:pt x="79" y="0"/>
                    </a:cubicBezTo>
                    <a:cubicBezTo>
                      <a:pt x="80" y="2"/>
                      <a:pt x="81" y="5"/>
                      <a:pt x="80" y="8"/>
                    </a:cubicBezTo>
                    <a:cubicBezTo>
                      <a:pt x="81" y="8"/>
                      <a:pt x="83" y="7"/>
                      <a:pt x="84" y="7"/>
                    </a:cubicBezTo>
                    <a:lnTo>
                      <a:pt x="84" y="9"/>
                    </a:lnTo>
                    <a:cubicBezTo>
                      <a:pt x="86" y="8"/>
                      <a:pt x="86" y="5"/>
                      <a:pt x="88" y="6"/>
                    </a:cubicBezTo>
                    <a:cubicBezTo>
                      <a:pt x="89" y="7"/>
                      <a:pt x="89" y="8"/>
                      <a:pt x="90" y="9"/>
                    </a:cubicBezTo>
                    <a:cubicBezTo>
                      <a:pt x="91" y="9"/>
                      <a:pt x="92" y="8"/>
                      <a:pt x="94" y="9"/>
                    </a:cubicBezTo>
                    <a:cubicBezTo>
                      <a:pt x="95" y="9"/>
                      <a:pt x="95" y="10"/>
                      <a:pt x="95" y="10"/>
                    </a:cubicBezTo>
                    <a:cubicBezTo>
                      <a:pt x="99" y="10"/>
                      <a:pt x="104" y="8"/>
                      <a:pt x="107" y="10"/>
                    </a:cubicBezTo>
                    <a:cubicBezTo>
                      <a:pt x="107" y="11"/>
                      <a:pt x="108" y="11"/>
                      <a:pt x="108" y="12"/>
                    </a:cubicBezTo>
                    <a:cubicBezTo>
                      <a:pt x="107" y="13"/>
                      <a:pt x="105" y="14"/>
                      <a:pt x="104" y="15"/>
                    </a:cubicBezTo>
                    <a:cubicBezTo>
                      <a:pt x="104" y="16"/>
                      <a:pt x="105" y="16"/>
                      <a:pt x="105" y="17"/>
                    </a:cubicBezTo>
                    <a:cubicBezTo>
                      <a:pt x="105" y="17"/>
                      <a:pt x="105" y="17"/>
                      <a:pt x="106" y="18"/>
                    </a:cubicBezTo>
                    <a:cubicBezTo>
                      <a:pt x="114" y="15"/>
                      <a:pt x="115" y="22"/>
                      <a:pt x="109" y="27"/>
                    </a:cubicBezTo>
                    <a:cubicBezTo>
                      <a:pt x="114" y="27"/>
                      <a:pt x="120" y="27"/>
                      <a:pt x="124" y="29"/>
                    </a:cubicBezTo>
                    <a:lnTo>
                      <a:pt x="124" y="30"/>
                    </a:lnTo>
                    <a:cubicBezTo>
                      <a:pt x="124" y="30"/>
                      <a:pt x="124" y="30"/>
                      <a:pt x="124" y="31"/>
                    </a:cubicBezTo>
                    <a:cubicBezTo>
                      <a:pt x="123" y="32"/>
                      <a:pt x="122" y="33"/>
                      <a:pt x="121" y="34"/>
                    </a:cubicBezTo>
                    <a:cubicBezTo>
                      <a:pt x="122" y="35"/>
                      <a:pt x="123" y="34"/>
                      <a:pt x="124" y="36"/>
                    </a:cubicBezTo>
                    <a:cubicBezTo>
                      <a:pt x="125" y="38"/>
                      <a:pt x="122" y="39"/>
                      <a:pt x="121" y="40"/>
                    </a:cubicBezTo>
                    <a:cubicBezTo>
                      <a:pt x="123" y="41"/>
                      <a:pt x="123" y="45"/>
                      <a:pt x="122" y="47"/>
                    </a:cubicBezTo>
                    <a:cubicBezTo>
                      <a:pt x="126" y="46"/>
                      <a:pt x="132" y="44"/>
                      <a:pt x="135" y="48"/>
                    </a:cubicBezTo>
                    <a:cubicBezTo>
                      <a:pt x="134" y="51"/>
                      <a:pt x="132" y="51"/>
                      <a:pt x="130" y="53"/>
                    </a:cubicBezTo>
                    <a:cubicBezTo>
                      <a:pt x="132" y="53"/>
                      <a:pt x="133" y="56"/>
                      <a:pt x="135" y="55"/>
                    </a:cubicBezTo>
                    <a:lnTo>
                      <a:pt x="136" y="54"/>
                    </a:lnTo>
                    <a:cubicBezTo>
                      <a:pt x="141" y="52"/>
                      <a:pt x="140" y="58"/>
                      <a:pt x="137" y="61"/>
                    </a:cubicBezTo>
                    <a:cubicBezTo>
                      <a:pt x="139" y="61"/>
                      <a:pt x="143" y="61"/>
                      <a:pt x="143" y="63"/>
                    </a:cubicBezTo>
                    <a:cubicBezTo>
                      <a:pt x="142" y="66"/>
                      <a:pt x="140" y="66"/>
                      <a:pt x="138" y="68"/>
                    </a:cubicBezTo>
                    <a:cubicBezTo>
                      <a:pt x="138" y="68"/>
                      <a:pt x="139" y="68"/>
                      <a:pt x="139" y="69"/>
                    </a:cubicBezTo>
                    <a:cubicBezTo>
                      <a:pt x="140" y="70"/>
                      <a:pt x="139" y="71"/>
                      <a:pt x="138" y="72"/>
                    </a:cubicBezTo>
                    <a:cubicBezTo>
                      <a:pt x="139" y="72"/>
                      <a:pt x="141" y="73"/>
                      <a:pt x="142" y="74"/>
                    </a:cubicBezTo>
                    <a:lnTo>
                      <a:pt x="142" y="75"/>
                    </a:lnTo>
                    <a:cubicBezTo>
                      <a:pt x="142" y="77"/>
                      <a:pt x="140" y="78"/>
                      <a:pt x="139" y="78"/>
                    </a:cubicBezTo>
                    <a:cubicBezTo>
                      <a:pt x="140" y="79"/>
                      <a:pt x="140" y="81"/>
                      <a:pt x="140" y="82"/>
                    </a:cubicBezTo>
                    <a:cubicBezTo>
                      <a:pt x="139" y="84"/>
                      <a:pt x="133" y="85"/>
                      <a:pt x="131" y="83"/>
                    </a:cubicBezTo>
                    <a:cubicBezTo>
                      <a:pt x="131" y="85"/>
                      <a:pt x="129" y="86"/>
                      <a:pt x="128" y="87"/>
                    </a:cubicBezTo>
                    <a:cubicBezTo>
                      <a:pt x="129" y="88"/>
                      <a:pt x="131" y="88"/>
                      <a:pt x="132" y="89"/>
                    </a:cubicBezTo>
                    <a:lnTo>
                      <a:pt x="133" y="90"/>
                    </a:lnTo>
                    <a:cubicBezTo>
                      <a:pt x="133" y="92"/>
                      <a:pt x="129" y="94"/>
                      <a:pt x="127" y="94"/>
                    </a:cubicBezTo>
                    <a:cubicBezTo>
                      <a:pt x="130" y="96"/>
                      <a:pt x="131" y="97"/>
                      <a:pt x="133" y="100"/>
                    </a:cubicBezTo>
                    <a:cubicBezTo>
                      <a:pt x="133" y="102"/>
                      <a:pt x="129" y="103"/>
                      <a:pt x="128" y="105"/>
                    </a:cubicBezTo>
                    <a:cubicBezTo>
                      <a:pt x="128" y="105"/>
                      <a:pt x="128" y="106"/>
                      <a:pt x="128" y="106"/>
                    </a:cubicBezTo>
                    <a:lnTo>
                      <a:pt x="128" y="107"/>
                    </a:lnTo>
                    <a:cubicBezTo>
                      <a:pt x="127" y="108"/>
                      <a:pt x="125" y="106"/>
                      <a:pt x="124" y="107"/>
                    </a:cubicBezTo>
                    <a:cubicBezTo>
                      <a:pt x="124" y="110"/>
                      <a:pt x="122" y="112"/>
                      <a:pt x="119" y="112"/>
                    </a:cubicBezTo>
                    <a:cubicBezTo>
                      <a:pt x="119" y="113"/>
                      <a:pt x="115" y="113"/>
                      <a:pt x="114" y="112"/>
                    </a:cubicBezTo>
                    <a:cubicBezTo>
                      <a:pt x="112" y="111"/>
                      <a:pt x="112" y="109"/>
                      <a:pt x="112" y="108"/>
                    </a:cubicBezTo>
                    <a:lnTo>
                      <a:pt x="111" y="108"/>
                    </a:lnTo>
                    <a:cubicBezTo>
                      <a:pt x="110" y="108"/>
                      <a:pt x="109" y="108"/>
                      <a:pt x="108" y="107"/>
                    </a:cubicBezTo>
                    <a:cubicBezTo>
                      <a:pt x="108" y="109"/>
                      <a:pt x="108" y="112"/>
                      <a:pt x="106" y="113"/>
                    </a:cubicBezTo>
                    <a:lnTo>
                      <a:pt x="105" y="114"/>
                    </a:lnTo>
                    <a:cubicBezTo>
                      <a:pt x="104" y="114"/>
                      <a:pt x="103" y="113"/>
                      <a:pt x="102" y="112"/>
                    </a:cubicBezTo>
                    <a:cubicBezTo>
                      <a:pt x="102" y="113"/>
                      <a:pt x="101" y="115"/>
                      <a:pt x="100" y="115"/>
                    </a:cubicBezTo>
                    <a:cubicBezTo>
                      <a:pt x="95" y="116"/>
                      <a:pt x="95" y="110"/>
                      <a:pt x="96" y="107"/>
                    </a:cubicBezTo>
                    <a:cubicBezTo>
                      <a:pt x="94" y="110"/>
                      <a:pt x="87" y="111"/>
                      <a:pt x="84" y="108"/>
                    </a:cubicBezTo>
                    <a:cubicBezTo>
                      <a:pt x="86" y="111"/>
                      <a:pt x="83" y="116"/>
                      <a:pt x="79" y="117"/>
                    </a:cubicBezTo>
                    <a:cubicBezTo>
                      <a:pt x="79" y="118"/>
                      <a:pt x="77" y="117"/>
                      <a:pt x="76" y="117"/>
                    </a:cubicBezTo>
                    <a:cubicBezTo>
                      <a:pt x="76" y="118"/>
                      <a:pt x="76" y="118"/>
                      <a:pt x="76" y="119"/>
                    </a:cubicBezTo>
                    <a:cubicBezTo>
                      <a:pt x="75" y="122"/>
                      <a:pt x="79" y="137"/>
                      <a:pt x="81" y="140"/>
                    </a:cubicBezTo>
                    <a:cubicBezTo>
                      <a:pt x="83" y="142"/>
                      <a:pt x="86" y="141"/>
                      <a:pt x="88" y="142"/>
                    </a:cubicBezTo>
                    <a:cubicBezTo>
                      <a:pt x="91" y="143"/>
                      <a:pt x="93" y="145"/>
                      <a:pt x="95" y="145"/>
                    </a:cubicBezTo>
                    <a:cubicBezTo>
                      <a:pt x="99" y="146"/>
                      <a:pt x="98" y="144"/>
                      <a:pt x="102" y="147"/>
                    </a:cubicBezTo>
                    <a:cubicBezTo>
                      <a:pt x="104" y="149"/>
                      <a:pt x="106" y="151"/>
                      <a:pt x="109" y="149"/>
                    </a:cubicBezTo>
                    <a:cubicBezTo>
                      <a:pt x="109" y="149"/>
                      <a:pt x="113" y="149"/>
                      <a:pt x="113" y="150"/>
                    </a:cubicBezTo>
                    <a:cubicBezTo>
                      <a:pt x="113" y="150"/>
                      <a:pt x="112" y="150"/>
                      <a:pt x="112" y="151"/>
                    </a:cubicBezTo>
                    <a:cubicBezTo>
                      <a:pt x="111" y="151"/>
                      <a:pt x="95" y="149"/>
                      <a:pt x="93" y="149"/>
                    </a:cubicBezTo>
                    <a:cubicBezTo>
                      <a:pt x="97" y="150"/>
                      <a:pt x="103" y="157"/>
                      <a:pt x="104" y="160"/>
                    </a:cubicBezTo>
                    <a:cubicBezTo>
                      <a:pt x="99" y="160"/>
                      <a:pt x="97" y="154"/>
                      <a:pt x="92" y="155"/>
                    </a:cubicBezTo>
                    <a:cubicBezTo>
                      <a:pt x="88" y="153"/>
                      <a:pt x="84" y="152"/>
                      <a:pt x="80" y="151"/>
                    </a:cubicBezTo>
                    <a:cubicBezTo>
                      <a:pt x="76" y="150"/>
                      <a:pt x="72" y="147"/>
                      <a:pt x="68" y="150"/>
                    </a:cubicBezTo>
                    <a:cubicBezTo>
                      <a:pt x="67" y="152"/>
                      <a:pt x="64" y="151"/>
                      <a:pt x="63" y="152"/>
                    </a:cubicBezTo>
                    <a:cubicBezTo>
                      <a:pt x="60" y="152"/>
                      <a:pt x="58" y="154"/>
                      <a:pt x="55" y="155"/>
                    </a:cubicBezTo>
                    <a:cubicBezTo>
                      <a:pt x="54" y="156"/>
                      <a:pt x="52" y="156"/>
                      <a:pt x="51" y="156"/>
                    </a:cubicBezTo>
                    <a:cubicBezTo>
                      <a:pt x="49" y="157"/>
                      <a:pt x="44" y="161"/>
                      <a:pt x="41" y="161"/>
                    </a:cubicBezTo>
                    <a:cubicBezTo>
                      <a:pt x="38" y="162"/>
                      <a:pt x="35" y="163"/>
                      <a:pt x="33" y="162"/>
                    </a:cubicBezTo>
                    <a:cubicBezTo>
                      <a:pt x="33" y="162"/>
                      <a:pt x="42" y="157"/>
                      <a:pt x="44" y="156"/>
                    </a:cubicBezTo>
                    <a:lnTo>
                      <a:pt x="44" y="155"/>
                    </a:lnTo>
                    <a:cubicBezTo>
                      <a:pt x="46" y="154"/>
                      <a:pt x="51" y="154"/>
                      <a:pt x="52" y="150"/>
                    </a:cubicBezTo>
                    <a:cubicBezTo>
                      <a:pt x="47" y="150"/>
                      <a:pt x="38" y="150"/>
                      <a:pt x="34" y="153"/>
                    </a:cubicBezTo>
                    <a:cubicBezTo>
                      <a:pt x="32" y="152"/>
                      <a:pt x="30" y="151"/>
                      <a:pt x="28" y="150"/>
                    </a:cubicBezTo>
                    <a:cubicBezTo>
                      <a:pt x="29" y="149"/>
                      <a:pt x="35" y="148"/>
                      <a:pt x="36" y="148"/>
                    </a:cubicBezTo>
                    <a:cubicBezTo>
                      <a:pt x="39" y="147"/>
                      <a:pt x="40" y="148"/>
                      <a:pt x="44" y="147"/>
                    </a:cubicBezTo>
                    <a:cubicBezTo>
                      <a:pt x="47" y="146"/>
                      <a:pt x="50" y="143"/>
                      <a:pt x="53" y="142"/>
                    </a:cubicBezTo>
                    <a:cubicBezTo>
                      <a:pt x="53" y="142"/>
                      <a:pt x="54" y="142"/>
                      <a:pt x="55" y="141"/>
                    </a:cubicBezTo>
                    <a:cubicBezTo>
                      <a:pt x="57" y="140"/>
                      <a:pt x="60" y="136"/>
                      <a:pt x="60" y="133"/>
                    </a:cubicBezTo>
                    <a:cubicBezTo>
                      <a:pt x="60" y="129"/>
                      <a:pt x="60" y="125"/>
                      <a:pt x="59" y="120"/>
                    </a:cubicBezTo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auto">
              <a:xfrm>
                <a:off x="202" y="29"/>
                <a:ext cx="3990" cy="3423"/>
              </a:xfrm>
              <a:custGeom>
                <a:avLst/>
                <a:gdLst/>
                <a:ahLst/>
                <a:cxnLst>
                  <a:cxn ang="0">
                    <a:pos x="16" y="52"/>
                  </a:cxn>
                  <a:cxn ang="0">
                    <a:pos x="6" y="51"/>
                  </a:cxn>
                  <a:cxn ang="0">
                    <a:pos x="12" y="39"/>
                  </a:cxn>
                  <a:cxn ang="0">
                    <a:pos x="10" y="32"/>
                  </a:cxn>
                  <a:cxn ang="0">
                    <a:pos x="18" y="32"/>
                  </a:cxn>
                  <a:cxn ang="0">
                    <a:pos x="23" y="21"/>
                  </a:cxn>
                  <a:cxn ang="0">
                    <a:pos x="27" y="20"/>
                  </a:cxn>
                  <a:cxn ang="0">
                    <a:pos x="38" y="10"/>
                  </a:cxn>
                  <a:cxn ang="0">
                    <a:pos x="42" y="7"/>
                  </a:cxn>
                  <a:cxn ang="0">
                    <a:pos x="43" y="3"/>
                  </a:cxn>
                  <a:cxn ang="0">
                    <a:pos x="53" y="1"/>
                  </a:cxn>
                  <a:cxn ang="0">
                    <a:pos x="58" y="10"/>
                  </a:cxn>
                  <a:cxn ang="0">
                    <a:pos x="68" y="14"/>
                  </a:cxn>
                  <a:cxn ang="0">
                    <a:pos x="77" y="1"/>
                  </a:cxn>
                  <a:cxn ang="0">
                    <a:pos x="81" y="8"/>
                  </a:cxn>
                  <a:cxn ang="0">
                    <a:pos x="85" y="13"/>
                  </a:cxn>
                  <a:cxn ang="0">
                    <a:pos x="99" y="14"/>
                  </a:cxn>
                  <a:cxn ang="0">
                    <a:pos x="109" y="18"/>
                  </a:cxn>
                  <a:cxn ang="0">
                    <a:pos x="121" y="35"/>
                  </a:cxn>
                  <a:cxn ang="0">
                    <a:pos x="131" y="47"/>
                  </a:cxn>
                  <a:cxn ang="0">
                    <a:pos x="126" y="57"/>
                  </a:cxn>
                  <a:cxn ang="0">
                    <a:pos x="132" y="61"/>
                  </a:cxn>
                  <a:cxn ang="0">
                    <a:pos x="137" y="68"/>
                  </a:cxn>
                  <a:cxn ang="0">
                    <a:pos x="138" y="75"/>
                  </a:cxn>
                  <a:cxn ang="0">
                    <a:pos x="129" y="81"/>
                  </a:cxn>
                  <a:cxn ang="0">
                    <a:pos x="118" y="75"/>
                  </a:cxn>
                  <a:cxn ang="0">
                    <a:pos x="122" y="87"/>
                  </a:cxn>
                  <a:cxn ang="0">
                    <a:pos x="129" y="100"/>
                  </a:cxn>
                  <a:cxn ang="0">
                    <a:pos x="115" y="110"/>
                  </a:cxn>
                  <a:cxn ang="0">
                    <a:pos x="111" y="105"/>
                  </a:cxn>
                  <a:cxn ang="0">
                    <a:pos x="98" y="112"/>
                  </a:cxn>
                  <a:cxn ang="0">
                    <a:pos x="82" y="106"/>
                  </a:cxn>
                  <a:cxn ang="0">
                    <a:pos x="91" y="88"/>
                  </a:cxn>
                  <a:cxn ang="0">
                    <a:pos x="94" y="81"/>
                  </a:cxn>
                  <a:cxn ang="0">
                    <a:pos x="84" y="78"/>
                  </a:cxn>
                  <a:cxn ang="0">
                    <a:pos x="65" y="75"/>
                  </a:cxn>
                  <a:cxn ang="0">
                    <a:pos x="53" y="70"/>
                  </a:cxn>
                  <a:cxn ang="0">
                    <a:pos x="52" y="91"/>
                  </a:cxn>
                  <a:cxn ang="0">
                    <a:pos x="56" y="96"/>
                  </a:cxn>
                  <a:cxn ang="0">
                    <a:pos x="81" y="104"/>
                  </a:cxn>
                  <a:cxn ang="0">
                    <a:pos x="69" y="118"/>
                  </a:cxn>
                  <a:cxn ang="0">
                    <a:pos x="52" y="111"/>
                  </a:cxn>
                  <a:cxn ang="0">
                    <a:pos x="41" y="105"/>
                  </a:cxn>
                  <a:cxn ang="0">
                    <a:pos x="21" y="110"/>
                  </a:cxn>
                  <a:cxn ang="0">
                    <a:pos x="20" y="98"/>
                  </a:cxn>
                  <a:cxn ang="0">
                    <a:pos x="18" y="89"/>
                  </a:cxn>
                  <a:cxn ang="0">
                    <a:pos x="36" y="85"/>
                  </a:cxn>
                  <a:cxn ang="0">
                    <a:pos x="24" y="75"/>
                  </a:cxn>
                  <a:cxn ang="0">
                    <a:pos x="22" y="69"/>
                  </a:cxn>
                  <a:cxn ang="0">
                    <a:pos x="11" y="71"/>
                  </a:cxn>
                  <a:cxn ang="0">
                    <a:pos x="11" y="62"/>
                  </a:cxn>
                </a:cxnLst>
                <a:rect l="0" t="0" r="r" b="b"/>
                <a:pathLst>
                  <a:path w="139" h="119">
                    <a:moveTo>
                      <a:pt x="11" y="62"/>
                    </a:moveTo>
                    <a:cubicBezTo>
                      <a:pt x="10" y="63"/>
                      <a:pt x="9" y="64"/>
                      <a:pt x="10" y="65"/>
                    </a:cubicBezTo>
                    <a:cubicBezTo>
                      <a:pt x="12" y="61"/>
                      <a:pt x="15" y="58"/>
                      <a:pt x="20" y="57"/>
                    </a:cubicBezTo>
                    <a:cubicBezTo>
                      <a:pt x="17" y="56"/>
                      <a:pt x="14" y="55"/>
                      <a:pt x="16" y="52"/>
                    </a:cubicBezTo>
                    <a:cubicBezTo>
                      <a:pt x="16" y="51"/>
                      <a:pt x="17" y="51"/>
                      <a:pt x="17" y="50"/>
                    </a:cubicBezTo>
                    <a:cubicBezTo>
                      <a:pt x="16" y="50"/>
                      <a:pt x="14" y="52"/>
                      <a:pt x="14" y="53"/>
                    </a:cubicBezTo>
                    <a:cubicBezTo>
                      <a:pt x="13" y="53"/>
                      <a:pt x="12" y="54"/>
                      <a:pt x="11" y="54"/>
                    </a:cubicBezTo>
                    <a:cubicBezTo>
                      <a:pt x="8" y="54"/>
                      <a:pt x="5" y="54"/>
                      <a:pt x="6" y="51"/>
                    </a:cubicBezTo>
                    <a:cubicBezTo>
                      <a:pt x="6" y="50"/>
                      <a:pt x="7" y="49"/>
                      <a:pt x="7" y="48"/>
                    </a:cubicBezTo>
                    <a:cubicBezTo>
                      <a:pt x="10" y="46"/>
                      <a:pt x="14" y="47"/>
                      <a:pt x="16" y="44"/>
                    </a:cubicBezTo>
                    <a:cubicBezTo>
                      <a:pt x="13" y="43"/>
                      <a:pt x="9" y="46"/>
                      <a:pt x="7" y="45"/>
                    </a:cubicBezTo>
                    <a:cubicBezTo>
                      <a:pt x="8" y="45"/>
                      <a:pt x="12" y="40"/>
                      <a:pt x="12" y="39"/>
                    </a:cubicBezTo>
                    <a:cubicBezTo>
                      <a:pt x="9" y="40"/>
                      <a:pt x="6" y="43"/>
                      <a:pt x="3" y="44"/>
                    </a:cubicBezTo>
                    <a:cubicBezTo>
                      <a:pt x="3" y="43"/>
                      <a:pt x="3" y="42"/>
                      <a:pt x="3" y="41"/>
                    </a:cubicBezTo>
                    <a:cubicBezTo>
                      <a:pt x="6" y="36"/>
                      <a:pt x="11" y="38"/>
                      <a:pt x="14" y="36"/>
                    </a:cubicBezTo>
                    <a:cubicBezTo>
                      <a:pt x="12" y="35"/>
                      <a:pt x="10" y="34"/>
                      <a:pt x="10" y="32"/>
                    </a:cubicBezTo>
                    <a:cubicBezTo>
                      <a:pt x="12" y="30"/>
                      <a:pt x="13" y="30"/>
                      <a:pt x="16" y="29"/>
                    </a:cubicBezTo>
                    <a:cubicBezTo>
                      <a:pt x="17" y="30"/>
                      <a:pt x="16" y="32"/>
                      <a:pt x="17" y="33"/>
                    </a:cubicBezTo>
                    <a:cubicBezTo>
                      <a:pt x="19" y="35"/>
                      <a:pt x="23" y="32"/>
                      <a:pt x="25" y="30"/>
                    </a:cubicBezTo>
                    <a:cubicBezTo>
                      <a:pt x="22" y="30"/>
                      <a:pt x="20" y="33"/>
                      <a:pt x="18" y="32"/>
                    </a:cubicBezTo>
                    <a:cubicBezTo>
                      <a:pt x="17" y="29"/>
                      <a:pt x="21" y="26"/>
                      <a:pt x="23" y="26"/>
                    </a:cubicBezTo>
                    <a:cubicBezTo>
                      <a:pt x="23" y="25"/>
                      <a:pt x="21" y="25"/>
                      <a:pt x="21" y="24"/>
                    </a:cubicBezTo>
                    <a:lnTo>
                      <a:pt x="21" y="23"/>
                    </a:lnTo>
                    <a:cubicBezTo>
                      <a:pt x="21" y="22"/>
                      <a:pt x="22" y="21"/>
                      <a:pt x="23" y="21"/>
                    </a:cubicBezTo>
                    <a:lnTo>
                      <a:pt x="26" y="20"/>
                    </a:lnTo>
                    <a:cubicBezTo>
                      <a:pt x="26" y="23"/>
                      <a:pt x="27" y="23"/>
                      <a:pt x="29" y="23"/>
                    </a:cubicBezTo>
                    <a:lnTo>
                      <a:pt x="30" y="23"/>
                    </a:lnTo>
                    <a:cubicBezTo>
                      <a:pt x="29" y="22"/>
                      <a:pt x="27" y="22"/>
                      <a:pt x="27" y="20"/>
                    </a:cubicBezTo>
                    <a:cubicBezTo>
                      <a:pt x="27" y="17"/>
                      <a:pt x="33" y="15"/>
                      <a:pt x="36" y="16"/>
                    </a:cubicBezTo>
                    <a:cubicBezTo>
                      <a:pt x="35" y="14"/>
                      <a:pt x="32" y="14"/>
                      <a:pt x="31" y="11"/>
                    </a:cubicBezTo>
                    <a:cubicBezTo>
                      <a:pt x="31" y="10"/>
                      <a:pt x="31" y="9"/>
                      <a:pt x="31" y="8"/>
                    </a:cubicBezTo>
                    <a:cubicBezTo>
                      <a:pt x="34" y="7"/>
                      <a:pt x="36" y="9"/>
                      <a:pt x="38" y="10"/>
                    </a:cubicBezTo>
                    <a:cubicBezTo>
                      <a:pt x="38" y="8"/>
                      <a:pt x="38" y="6"/>
                      <a:pt x="38" y="4"/>
                    </a:cubicBezTo>
                    <a:lnTo>
                      <a:pt x="39" y="5"/>
                    </a:lnTo>
                    <a:cubicBezTo>
                      <a:pt x="40" y="5"/>
                      <a:pt x="41" y="7"/>
                      <a:pt x="41" y="7"/>
                    </a:cubicBezTo>
                    <a:lnTo>
                      <a:pt x="42" y="7"/>
                    </a:lnTo>
                    <a:lnTo>
                      <a:pt x="42" y="6"/>
                    </a:lnTo>
                    <a:cubicBezTo>
                      <a:pt x="43" y="6"/>
                      <a:pt x="42" y="5"/>
                      <a:pt x="42" y="4"/>
                    </a:cubicBezTo>
                    <a:lnTo>
                      <a:pt x="42" y="3"/>
                    </a:lnTo>
                    <a:lnTo>
                      <a:pt x="43" y="3"/>
                    </a:lnTo>
                    <a:cubicBezTo>
                      <a:pt x="47" y="4"/>
                      <a:pt x="45" y="11"/>
                      <a:pt x="43" y="13"/>
                    </a:cubicBezTo>
                    <a:cubicBezTo>
                      <a:pt x="45" y="13"/>
                      <a:pt x="48" y="8"/>
                      <a:pt x="47" y="6"/>
                    </a:cubicBezTo>
                    <a:lnTo>
                      <a:pt x="46" y="6"/>
                    </a:lnTo>
                    <a:cubicBezTo>
                      <a:pt x="48" y="3"/>
                      <a:pt x="50" y="1"/>
                      <a:pt x="53" y="1"/>
                    </a:cubicBezTo>
                    <a:cubicBezTo>
                      <a:pt x="54" y="1"/>
                      <a:pt x="54" y="1"/>
                      <a:pt x="55" y="2"/>
                    </a:cubicBezTo>
                    <a:cubicBezTo>
                      <a:pt x="55" y="8"/>
                      <a:pt x="53" y="6"/>
                      <a:pt x="50" y="9"/>
                    </a:cubicBezTo>
                    <a:cubicBezTo>
                      <a:pt x="51" y="10"/>
                      <a:pt x="56" y="8"/>
                      <a:pt x="57" y="8"/>
                    </a:cubicBezTo>
                    <a:lnTo>
                      <a:pt x="58" y="10"/>
                    </a:lnTo>
                    <a:cubicBezTo>
                      <a:pt x="58" y="10"/>
                      <a:pt x="57" y="11"/>
                      <a:pt x="57" y="12"/>
                    </a:cubicBezTo>
                    <a:cubicBezTo>
                      <a:pt x="59" y="13"/>
                      <a:pt x="60" y="13"/>
                      <a:pt x="62" y="16"/>
                    </a:cubicBezTo>
                    <a:cubicBezTo>
                      <a:pt x="61" y="13"/>
                      <a:pt x="63" y="9"/>
                      <a:pt x="66" y="10"/>
                    </a:cubicBezTo>
                    <a:cubicBezTo>
                      <a:pt x="67" y="11"/>
                      <a:pt x="68" y="12"/>
                      <a:pt x="68" y="14"/>
                    </a:cubicBezTo>
                    <a:cubicBezTo>
                      <a:pt x="69" y="14"/>
                      <a:pt x="70" y="14"/>
                      <a:pt x="70" y="13"/>
                    </a:cubicBezTo>
                    <a:cubicBezTo>
                      <a:pt x="71" y="10"/>
                      <a:pt x="67" y="4"/>
                      <a:pt x="73" y="1"/>
                    </a:cubicBezTo>
                    <a:cubicBezTo>
                      <a:pt x="74" y="1"/>
                      <a:pt x="75" y="0"/>
                      <a:pt x="76" y="0"/>
                    </a:cubicBezTo>
                    <a:lnTo>
                      <a:pt x="77" y="1"/>
                    </a:lnTo>
                    <a:cubicBezTo>
                      <a:pt x="78" y="4"/>
                      <a:pt x="77" y="8"/>
                      <a:pt x="75" y="11"/>
                    </a:cubicBezTo>
                    <a:cubicBezTo>
                      <a:pt x="76" y="11"/>
                      <a:pt x="77" y="11"/>
                      <a:pt x="77" y="11"/>
                    </a:cubicBezTo>
                    <a:cubicBezTo>
                      <a:pt x="78" y="10"/>
                      <a:pt x="79" y="8"/>
                      <a:pt x="81" y="7"/>
                    </a:cubicBezTo>
                    <a:lnTo>
                      <a:pt x="81" y="8"/>
                    </a:lnTo>
                    <a:cubicBezTo>
                      <a:pt x="81" y="9"/>
                      <a:pt x="81" y="10"/>
                      <a:pt x="81" y="10"/>
                    </a:cubicBezTo>
                    <a:lnTo>
                      <a:pt x="81" y="11"/>
                    </a:lnTo>
                    <a:cubicBezTo>
                      <a:pt x="83" y="10"/>
                      <a:pt x="84" y="6"/>
                      <a:pt x="85" y="6"/>
                    </a:cubicBezTo>
                    <a:cubicBezTo>
                      <a:pt x="86" y="8"/>
                      <a:pt x="87" y="11"/>
                      <a:pt x="85" y="13"/>
                    </a:cubicBezTo>
                    <a:cubicBezTo>
                      <a:pt x="86" y="13"/>
                      <a:pt x="89" y="8"/>
                      <a:pt x="92" y="9"/>
                    </a:cubicBezTo>
                    <a:cubicBezTo>
                      <a:pt x="92" y="9"/>
                      <a:pt x="91" y="11"/>
                      <a:pt x="91" y="11"/>
                    </a:cubicBezTo>
                    <a:cubicBezTo>
                      <a:pt x="93" y="13"/>
                      <a:pt x="98" y="7"/>
                      <a:pt x="104" y="10"/>
                    </a:cubicBezTo>
                    <a:cubicBezTo>
                      <a:pt x="103" y="12"/>
                      <a:pt x="101" y="12"/>
                      <a:pt x="99" y="14"/>
                    </a:cubicBezTo>
                    <a:lnTo>
                      <a:pt x="100" y="14"/>
                    </a:lnTo>
                    <a:cubicBezTo>
                      <a:pt x="100" y="15"/>
                      <a:pt x="101" y="14"/>
                      <a:pt x="101" y="14"/>
                    </a:cubicBezTo>
                    <a:cubicBezTo>
                      <a:pt x="102" y="15"/>
                      <a:pt x="101" y="17"/>
                      <a:pt x="101" y="19"/>
                    </a:cubicBezTo>
                    <a:cubicBezTo>
                      <a:pt x="103" y="20"/>
                      <a:pt x="108" y="16"/>
                      <a:pt x="109" y="18"/>
                    </a:cubicBezTo>
                    <a:cubicBezTo>
                      <a:pt x="111" y="24"/>
                      <a:pt x="102" y="26"/>
                      <a:pt x="103" y="29"/>
                    </a:cubicBezTo>
                    <a:cubicBezTo>
                      <a:pt x="108" y="27"/>
                      <a:pt x="116" y="27"/>
                      <a:pt x="121" y="28"/>
                    </a:cubicBezTo>
                    <a:cubicBezTo>
                      <a:pt x="120" y="31"/>
                      <a:pt x="114" y="33"/>
                      <a:pt x="112" y="35"/>
                    </a:cubicBezTo>
                    <a:cubicBezTo>
                      <a:pt x="114" y="36"/>
                      <a:pt x="120" y="34"/>
                      <a:pt x="121" y="35"/>
                    </a:cubicBezTo>
                    <a:cubicBezTo>
                      <a:pt x="120" y="37"/>
                      <a:pt x="117" y="38"/>
                      <a:pt x="115" y="39"/>
                    </a:cubicBezTo>
                    <a:cubicBezTo>
                      <a:pt x="116" y="39"/>
                      <a:pt x="118" y="40"/>
                      <a:pt x="119" y="41"/>
                    </a:cubicBezTo>
                    <a:cubicBezTo>
                      <a:pt x="120" y="43"/>
                      <a:pt x="119" y="47"/>
                      <a:pt x="117" y="48"/>
                    </a:cubicBezTo>
                    <a:cubicBezTo>
                      <a:pt x="121" y="47"/>
                      <a:pt x="127" y="45"/>
                      <a:pt x="131" y="47"/>
                    </a:cubicBezTo>
                    <a:cubicBezTo>
                      <a:pt x="131" y="50"/>
                      <a:pt x="127" y="50"/>
                      <a:pt x="125" y="52"/>
                    </a:cubicBezTo>
                    <a:cubicBezTo>
                      <a:pt x="124" y="52"/>
                      <a:pt x="124" y="52"/>
                      <a:pt x="123" y="52"/>
                    </a:cubicBezTo>
                    <a:cubicBezTo>
                      <a:pt x="124" y="54"/>
                      <a:pt x="131" y="52"/>
                      <a:pt x="132" y="56"/>
                    </a:cubicBezTo>
                    <a:cubicBezTo>
                      <a:pt x="130" y="57"/>
                      <a:pt x="128" y="56"/>
                      <a:pt x="126" y="57"/>
                    </a:cubicBezTo>
                    <a:cubicBezTo>
                      <a:pt x="127" y="58"/>
                      <a:pt x="132" y="58"/>
                      <a:pt x="133" y="57"/>
                    </a:cubicBezTo>
                    <a:cubicBezTo>
                      <a:pt x="134" y="56"/>
                      <a:pt x="133" y="56"/>
                      <a:pt x="133" y="55"/>
                    </a:cubicBezTo>
                    <a:cubicBezTo>
                      <a:pt x="134" y="54"/>
                      <a:pt x="135" y="53"/>
                      <a:pt x="136" y="54"/>
                    </a:cubicBezTo>
                    <a:cubicBezTo>
                      <a:pt x="138" y="56"/>
                      <a:pt x="134" y="59"/>
                      <a:pt x="132" y="61"/>
                    </a:cubicBezTo>
                    <a:cubicBezTo>
                      <a:pt x="134" y="62"/>
                      <a:pt x="137" y="60"/>
                      <a:pt x="139" y="61"/>
                    </a:cubicBezTo>
                    <a:lnTo>
                      <a:pt x="139" y="62"/>
                    </a:lnTo>
                    <a:cubicBezTo>
                      <a:pt x="138" y="65"/>
                      <a:pt x="134" y="65"/>
                      <a:pt x="131" y="66"/>
                    </a:cubicBezTo>
                    <a:cubicBezTo>
                      <a:pt x="133" y="68"/>
                      <a:pt x="135" y="67"/>
                      <a:pt x="137" y="68"/>
                    </a:cubicBezTo>
                    <a:cubicBezTo>
                      <a:pt x="136" y="69"/>
                      <a:pt x="134" y="70"/>
                      <a:pt x="133" y="70"/>
                    </a:cubicBezTo>
                    <a:cubicBezTo>
                      <a:pt x="132" y="70"/>
                      <a:pt x="131" y="70"/>
                      <a:pt x="130" y="71"/>
                    </a:cubicBezTo>
                    <a:cubicBezTo>
                      <a:pt x="132" y="74"/>
                      <a:pt x="137" y="70"/>
                      <a:pt x="139" y="74"/>
                    </a:cubicBezTo>
                    <a:lnTo>
                      <a:pt x="138" y="75"/>
                    </a:lnTo>
                    <a:cubicBezTo>
                      <a:pt x="135" y="77"/>
                      <a:pt x="133" y="75"/>
                      <a:pt x="130" y="76"/>
                    </a:cubicBezTo>
                    <a:cubicBezTo>
                      <a:pt x="131" y="76"/>
                      <a:pt x="137" y="78"/>
                      <a:pt x="137" y="79"/>
                    </a:cubicBezTo>
                    <a:lnTo>
                      <a:pt x="137" y="80"/>
                    </a:lnTo>
                    <a:cubicBezTo>
                      <a:pt x="136" y="83"/>
                      <a:pt x="131" y="82"/>
                      <a:pt x="129" y="81"/>
                    </a:cubicBezTo>
                    <a:cubicBezTo>
                      <a:pt x="128" y="79"/>
                      <a:pt x="124" y="75"/>
                      <a:pt x="122" y="75"/>
                    </a:cubicBezTo>
                    <a:cubicBezTo>
                      <a:pt x="121" y="75"/>
                      <a:pt x="120" y="75"/>
                      <a:pt x="120" y="75"/>
                    </a:cubicBezTo>
                    <a:cubicBezTo>
                      <a:pt x="119" y="75"/>
                      <a:pt x="119" y="75"/>
                      <a:pt x="119" y="75"/>
                    </a:cubicBezTo>
                    <a:cubicBezTo>
                      <a:pt x="118" y="75"/>
                      <a:pt x="118" y="74"/>
                      <a:pt x="118" y="75"/>
                    </a:cubicBezTo>
                    <a:lnTo>
                      <a:pt x="117" y="75"/>
                    </a:lnTo>
                    <a:cubicBezTo>
                      <a:pt x="118" y="75"/>
                      <a:pt x="119" y="75"/>
                      <a:pt x="119" y="76"/>
                    </a:cubicBezTo>
                    <a:cubicBezTo>
                      <a:pt x="121" y="76"/>
                      <a:pt x="126" y="79"/>
                      <a:pt x="127" y="80"/>
                    </a:cubicBezTo>
                    <a:cubicBezTo>
                      <a:pt x="129" y="86"/>
                      <a:pt x="125" y="84"/>
                      <a:pt x="122" y="87"/>
                    </a:cubicBezTo>
                    <a:cubicBezTo>
                      <a:pt x="123" y="88"/>
                      <a:pt x="128" y="87"/>
                      <a:pt x="129" y="89"/>
                    </a:cubicBezTo>
                    <a:lnTo>
                      <a:pt x="129" y="90"/>
                    </a:lnTo>
                    <a:cubicBezTo>
                      <a:pt x="127" y="92"/>
                      <a:pt x="122" y="92"/>
                      <a:pt x="121" y="93"/>
                    </a:cubicBezTo>
                    <a:cubicBezTo>
                      <a:pt x="124" y="94"/>
                      <a:pt x="130" y="95"/>
                      <a:pt x="129" y="100"/>
                    </a:cubicBezTo>
                    <a:cubicBezTo>
                      <a:pt x="128" y="101"/>
                      <a:pt x="126" y="102"/>
                      <a:pt x="124" y="102"/>
                    </a:cubicBezTo>
                    <a:cubicBezTo>
                      <a:pt x="124" y="103"/>
                      <a:pt x="125" y="104"/>
                      <a:pt x="125" y="105"/>
                    </a:cubicBezTo>
                    <a:cubicBezTo>
                      <a:pt x="124" y="105"/>
                      <a:pt x="122" y="104"/>
                      <a:pt x="121" y="105"/>
                    </a:cubicBezTo>
                    <a:cubicBezTo>
                      <a:pt x="121" y="108"/>
                      <a:pt x="118" y="110"/>
                      <a:pt x="115" y="110"/>
                    </a:cubicBezTo>
                    <a:lnTo>
                      <a:pt x="116" y="110"/>
                    </a:lnTo>
                    <a:cubicBezTo>
                      <a:pt x="114" y="111"/>
                      <a:pt x="112" y="110"/>
                      <a:pt x="111" y="109"/>
                    </a:cubicBezTo>
                    <a:cubicBezTo>
                      <a:pt x="111" y="108"/>
                      <a:pt x="111" y="107"/>
                      <a:pt x="111" y="106"/>
                    </a:cubicBezTo>
                    <a:lnTo>
                      <a:pt x="111" y="105"/>
                    </a:lnTo>
                    <a:cubicBezTo>
                      <a:pt x="107" y="107"/>
                      <a:pt x="105" y="105"/>
                      <a:pt x="103" y="102"/>
                    </a:cubicBezTo>
                    <a:cubicBezTo>
                      <a:pt x="104" y="104"/>
                      <a:pt x="106" y="110"/>
                      <a:pt x="104" y="111"/>
                    </a:cubicBezTo>
                    <a:cubicBezTo>
                      <a:pt x="100" y="113"/>
                      <a:pt x="101" y="107"/>
                      <a:pt x="99" y="107"/>
                    </a:cubicBezTo>
                    <a:cubicBezTo>
                      <a:pt x="99" y="108"/>
                      <a:pt x="99" y="111"/>
                      <a:pt x="98" y="112"/>
                    </a:cubicBezTo>
                    <a:cubicBezTo>
                      <a:pt x="97" y="113"/>
                      <a:pt x="95" y="113"/>
                      <a:pt x="95" y="112"/>
                    </a:cubicBezTo>
                    <a:cubicBezTo>
                      <a:pt x="94" y="108"/>
                      <a:pt x="95" y="105"/>
                      <a:pt x="95" y="101"/>
                    </a:cubicBezTo>
                    <a:cubicBezTo>
                      <a:pt x="94" y="102"/>
                      <a:pt x="93" y="104"/>
                      <a:pt x="92" y="105"/>
                    </a:cubicBezTo>
                    <a:cubicBezTo>
                      <a:pt x="89" y="108"/>
                      <a:pt x="85" y="109"/>
                      <a:pt x="82" y="106"/>
                    </a:cubicBezTo>
                    <a:lnTo>
                      <a:pt x="83" y="105"/>
                    </a:lnTo>
                    <a:lnTo>
                      <a:pt x="83" y="104"/>
                    </a:lnTo>
                    <a:cubicBezTo>
                      <a:pt x="81" y="102"/>
                      <a:pt x="78" y="101"/>
                      <a:pt x="76" y="101"/>
                    </a:cubicBezTo>
                    <a:cubicBezTo>
                      <a:pt x="79" y="95"/>
                      <a:pt x="86" y="93"/>
                      <a:pt x="91" y="88"/>
                    </a:cubicBezTo>
                    <a:cubicBezTo>
                      <a:pt x="93" y="89"/>
                      <a:pt x="94" y="90"/>
                      <a:pt x="96" y="88"/>
                    </a:cubicBezTo>
                    <a:cubicBezTo>
                      <a:pt x="95" y="88"/>
                      <a:pt x="92" y="87"/>
                      <a:pt x="91" y="87"/>
                    </a:cubicBezTo>
                    <a:lnTo>
                      <a:pt x="91" y="86"/>
                    </a:lnTo>
                    <a:cubicBezTo>
                      <a:pt x="90" y="85"/>
                      <a:pt x="92" y="82"/>
                      <a:pt x="94" y="81"/>
                    </a:cubicBezTo>
                    <a:cubicBezTo>
                      <a:pt x="91" y="81"/>
                      <a:pt x="89" y="81"/>
                      <a:pt x="87" y="80"/>
                    </a:cubicBezTo>
                    <a:cubicBezTo>
                      <a:pt x="86" y="79"/>
                      <a:pt x="86" y="79"/>
                      <a:pt x="86" y="78"/>
                    </a:cubicBezTo>
                    <a:lnTo>
                      <a:pt x="85" y="77"/>
                    </a:lnTo>
                    <a:lnTo>
                      <a:pt x="84" y="78"/>
                    </a:lnTo>
                    <a:cubicBezTo>
                      <a:pt x="84" y="78"/>
                      <a:pt x="84" y="79"/>
                      <a:pt x="85" y="79"/>
                    </a:cubicBezTo>
                    <a:lnTo>
                      <a:pt x="85" y="80"/>
                    </a:lnTo>
                    <a:cubicBezTo>
                      <a:pt x="83" y="83"/>
                      <a:pt x="77" y="87"/>
                      <a:pt x="73" y="88"/>
                    </a:cubicBezTo>
                    <a:cubicBezTo>
                      <a:pt x="68" y="85"/>
                      <a:pt x="65" y="80"/>
                      <a:pt x="65" y="75"/>
                    </a:cubicBezTo>
                    <a:cubicBezTo>
                      <a:pt x="66" y="75"/>
                      <a:pt x="67" y="74"/>
                      <a:pt x="68" y="74"/>
                    </a:cubicBezTo>
                    <a:cubicBezTo>
                      <a:pt x="63" y="74"/>
                      <a:pt x="65" y="72"/>
                      <a:pt x="65" y="69"/>
                    </a:cubicBezTo>
                    <a:cubicBezTo>
                      <a:pt x="61" y="71"/>
                      <a:pt x="58" y="73"/>
                      <a:pt x="54" y="72"/>
                    </a:cubicBezTo>
                    <a:cubicBezTo>
                      <a:pt x="54" y="72"/>
                      <a:pt x="54" y="71"/>
                      <a:pt x="53" y="70"/>
                    </a:cubicBezTo>
                    <a:cubicBezTo>
                      <a:pt x="53" y="75"/>
                      <a:pt x="49" y="76"/>
                      <a:pt x="46" y="77"/>
                    </a:cubicBezTo>
                    <a:cubicBezTo>
                      <a:pt x="48" y="78"/>
                      <a:pt x="50" y="76"/>
                      <a:pt x="52" y="77"/>
                    </a:cubicBezTo>
                    <a:cubicBezTo>
                      <a:pt x="56" y="78"/>
                      <a:pt x="55" y="89"/>
                      <a:pt x="55" y="92"/>
                    </a:cubicBezTo>
                    <a:cubicBezTo>
                      <a:pt x="55" y="92"/>
                      <a:pt x="53" y="91"/>
                      <a:pt x="52" y="91"/>
                    </a:cubicBezTo>
                    <a:cubicBezTo>
                      <a:pt x="51" y="88"/>
                      <a:pt x="45" y="88"/>
                      <a:pt x="43" y="90"/>
                    </a:cubicBezTo>
                    <a:cubicBezTo>
                      <a:pt x="44" y="90"/>
                      <a:pt x="49" y="89"/>
                      <a:pt x="50" y="91"/>
                    </a:cubicBezTo>
                    <a:cubicBezTo>
                      <a:pt x="50" y="91"/>
                      <a:pt x="47" y="94"/>
                      <a:pt x="46" y="95"/>
                    </a:cubicBezTo>
                    <a:cubicBezTo>
                      <a:pt x="51" y="94"/>
                      <a:pt x="52" y="91"/>
                      <a:pt x="56" y="96"/>
                    </a:cubicBezTo>
                    <a:cubicBezTo>
                      <a:pt x="57" y="96"/>
                      <a:pt x="59" y="99"/>
                      <a:pt x="59" y="99"/>
                    </a:cubicBezTo>
                    <a:cubicBezTo>
                      <a:pt x="61" y="98"/>
                      <a:pt x="67" y="98"/>
                      <a:pt x="68" y="99"/>
                    </a:cubicBezTo>
                    <a:cubicBezTo>
                      <a:pt x="68" y="101"/>
                      <a:pt x="66" y="102"/>
                      <a:pt x="65" y="104"/>
                    </a:cubicBezTo>
                    <a:cubicBezTo>
                      <a:pt x="71" y="101"/>
                      <a:pt x="75" y="100"/>
                      <a:pt x="81" y="104"/>
                    </a:cubicBezTo>
                    <a:lnTo>
                      <a:pt x="80" y="104"/>
                    </a:lnTo>
                    <a:cubicBezTo>
                      <a:pt x="79" y="106"/>
                      <a:pt x="82" y="109"/>
                      <a:pt x="81" y="112"/>
                    </a:cubicBezTo>
                    <a:cubicBezTo>
                      <a:pt x="79" y="117"/>
                      <a:pt x="74" y="115"/>
                      <a:pt x="73" y="115"/>
                    </a:cubicBezTo>
                    <a:cubicBezTo>
                      <a:pt x="72" y="116"/>
                      <a:pt x="73" y="118"/>
                      <a:pt x="69" y="118"/>
                    </a:cubicBezTo>
                    <a:cubicBezTo>
                      <a:pt x="68" y="117"/>
                      <a:pt x="67" y="115"/>
                      <a:pt x="66" y="114"/>
                    </a:cubicBezTo>
                    <a:cubicBezTo>
                      <a:pt x="63" y="118"/>
                      <a:pt x="58" y="119"/>
                      <a:pt x="54" y="117"/>
                    </a:cubicBezTo>
                    <a:cubicBezTo>
                      <a:pt x="53" y="116"/>
                      <a:pt x="53" y="115"/>
                      <a:pt x="52" y="114"/>
                    </a:cubicBezTo>
                    <a:cubicBezTo>
                      <a:pt x="52" y="113"/>
                      <a:pt x="53" y="112"/>
                      <a:pt x="52" y="111"/>
                    </a:cubicBezTo>
                    <a:cubicBezTo>
                      <a:pt x="51" y="115"/>
                      <a:pt x="45" y="119"/>
                      <a:pt x="43" y="113"/>
                    </a:cubicBezTo>
                    <a:lnTo>
                      <a:pt x="42" y="113"/>
                    </a:lnTo>
                    <a:cubicBezTo>
                      <a:pt x="41" y="114"/>
                      <a:pt x="39" y="116"/>
                      <a:pt x="37" y="117"/>
                    </a:cubicBezTo>
                    <a:cubicBezTo>
                      <a:pt x="35" y="112"/>
                      <a:pt x="40" y="109"/>
                      <a:pt x="41" y="105"/>
                    </a:cubicBezTo>
                    <a:cubicBezTo>
                      <a:pt x="38" y="105"/>
                      <a:pt x="34" y="110"/>
                      <a:pt x="31" y="106"/>
                    </a:cubicBezTo>
                    <a:cubicBezTo>
                      <a:pt x="31" y="104"/>
                      <a:pt x="31" y="103"/>
                      <a:pt x="30" y="103"/>
                    </a:cubicBezTo>
                    <a:lnTo>
                      <a:pt x="29" y="103"/>
                    </a:lnTo>
                    <a:cubicBezTo>
                      <a:pt x="29" y="106"/>
                      <a:pt x="24" y="110"/>
                      <a:pt x="21" y="110"/>
                    </a:cubicBezTo>
                    <a:cubicBezTo>
                      <a:pt x="20" y="109"/>
                      <a:pt x="20" y="109"/>
                      <a:pt x="19" y="108"/>
                    </a:cubicBezTo>
                    <a:lnTo>
                      <a:pt x="20" y="107"/>
                    </a:lnTo>
                    <a:cubicBezTo>
                      <a:pt x="18" y="107"/>
                      <a:pt x="10" y="111"/>
                      <a:pt x="9" y="108"/>
                    </a:cubicBezTo>
                    <a:cubicBezTo>
                      <a:pt x="10" y="102"/>
                      <a:pt x="15" y="99"/>
                      <a:pt x="20" y="98"/>
                    </a:cubicBezTo>
                    <a:lnTo>
                      <a:pt x="20" y="97"/>
                    </a:lnTo>
                    <a:cubicBezTo>
                      <a:pt x="19" y="97"/>
                      <a:pt x="17" y="96"/>
                      <a:pt x="16" y="97"/>
                    </a:cubicBezTo>
                    <a:cubicBezTo>
                      <a:pt x="15" y="91"/>
                      <a:pt x="21" y="91"/>
                      <a:pt x="22" y="90"/>
                    </a:cubicBezTo>
                    <a:cubicBezTo>
                      <a:pt x="21" y="89"/>
                      <a:pt x="19" y="89"/>
                      <a:pt x="18" y="89"/>
                    </a:cubicBezTo>
                    <a:cubicBezTo>
                      <a:pt x="19" y="87"/>
                      <a:pt x="22" y="84"/>
                      <a:pt x="24" y="84"/>
                    </a:cubicBezTo>
                    <a:cubicBezTo>
                      <a:pt x="26" y="83"/>
                      <a:pt x="26" y="84"/>
                      <a:pt x="28" y="84"/>
                    </a:cubicBezTo>
                    <a:cubicBezTo>
                      <a:pt x="28" y="84"/>
                      <a:pt x="28" y="85"/>
                      <a:pt x="29" y="85"/>
                    </a:cubicBezTo>
                    <a:cubicBezTo>
                      <a:pt x="31" y="89"/>
                      <a:pt x="36" y="86"/>
                      <a:pt x="36" y="85"/>
                    </a:cubicBezTo>
                    <a:cubicBezTo>
                      <a:pt x="33" y="85"/>
                      <a:pt x="32" y="88"/>
                      <a:pt x="29" y="84"/>
                    </a:cubicBezTo>
                    <a:lnTo>
                      <a:pt x="30" y="83"/>
                    </a:lnTo>
                    <a:cubicBezTo>
                      <a:pt x="27" y="82"/>
                      <a:pt x="25" y="83"/>
                      <a:pt x="23" y="81"/>
                    </a:cubicBezTo>
                    <a:cubicBezTo>
                      <a:pt x="23" y="79"/>
                      <a:pt x="24" y="75"/>
                      <a:pt x="24" y="75"/>
                    </a:cubicBezTo>
                    <a:cubicBezTo>
                      <a:pt x="22" y="77"/>
                      <a:pt x="19" y="81"/>
                      <a:pt x="16" y="80"/>
                    </a:cubicBezTo>
                    <a:cubicBezTo>
                      <a:pt x="14" y="82"/>
                      <a:pt x="12" y="82"/>
                      <a:pt x="10" y="82"/>
                    </a:cubicBezTo>
                    <a:cubicBezTo>
                      <a:pt x="11" y="79"/>
                      <a:pt x="12" y="76"/>
                      <a:pt x="15" y="74"/>
                    </a:cubicBezTo>
                    <a:cubicBezTo>
                      <a:pt x="18" y="75"/>
                      <a:pt x="23" y="72"/>
                      <a:pt x="22" y="69"/>
                    </a:cubicBezTo>
                    <a:cubicBezTo>
                      <a:pt x="22" y="69"/>
                      <a:pt x="22" y="68"/>
                      <a:pt x="21" y="68"/>
                    </a:cubicBezTo>
                    <a:cubicBezTo>
                      <a:pt x="21" y="70"/>
                      <a:pt x="18" y="73"/>
                      <a:pt x="16" y="73"/>
                    </a:cubicBezTo>
                    <a:cubicBezTo>
                      <a:pt x="15" y="72"/>
                      <a:pt x="13" y="71"/>
                      <a:pt x="12" y="70"/>
                    </a:cubicBezTo>
                    <a:cubicBezTo>
                      <a:pt x="12" y="71"/>
                      <a:pt x="11" y="71"/>
                      <a:pt x="11" y="71"/>
                    </a:cubicBezTo>
                    <a:cubicBezTo>
                      <a:pt x="8" y="72"/>
                      <a:pt x="6" y="74"/>
                      <a:pt x="3" y="74"/>
                    </a:cubicBezTo>
                    <a:cubicBezTo>
                      <a:pt x="3" y="71"/>
                      <a:pt x="7" y="68"/>
                      <a:pt x="9" y="67"/>
                    </a:cubicBezTo>
                    <a:cubicBezTo>
                      <a:pt x="7" y="67"/>
                      <a:pt x="3" y="67"/>
                      <a:pt x="2" y="65"/>
                    </a:cubicBezTo>
                    <a:cubicBezTo>
                      <a:pt x="0" y="62"/>
                      <a:pt x="8" y="60"/>
                      <a:pt x="11" y="62"/>
                    </a:cubicBezTo>
                  </a:path>
                </a:pathLst>
              </a:custGeom>
              <a:solidFill>
                <a:srgbClr val="40A04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4129" name="Freeform 33"/>
            <p:cNvSpPr>
              <a:spLocks/>
            </p:cNvSpPr>
            <p:nvPr/>
          </p:nvSpPr>
          <p:spPr bwMode="auto">
            <a:xfrm>
              <a:off x="6327" y="5969"/>
              <a:ext cx="1137" cy="931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2" y="0"/>
                </a:cxn>
                <a:cxn ang="0">
                  <a:pos x="31" y="22"/>
                </a:cxn>
                <a:cxn ang="0">
                  <a:pos x="22" y="28"/>
                </a:cxn>
                <a:cxn ang="0">
                  <a:pos x="3" y="31"/>
                </a:cxn>
                <a:cxn ang="0">
                  <a:pos x="0" y="30"/>
                </a:cxn>
                <a:cxn ang="0">
                  <a:pos x="15" y="27"/>
                </a:cxn>
                <a:cxn ang="0">
                  <a:pos x="21" y="23"/>
                </a:cxn>
                <a:cxn ang="0">
                  <a:pos x="29" y="18"/>
                </a:cxn>
                <a:cxn ang="0">
                  <a:pos x="30" y="0"/>
                </a:cxn>
              </a:cxnLst>
              <a:rect l="0" t="0" r="r" b="b"/>
              <a:pathLst>
                <a:path w="34" h="31">
                  <a:moveTo>
                    <a:pt x="30" y="0"/>
                  </a:moveTo>
                  <a:lnTo>
                    <a:pt x="32" y="0"/>
                  </a:lnTo>
                  <a:cubicBezTo>
                    <a:pt x="34" y="7"/>
                    <a:pt x="34" y="16"/>
                    <a:pt x="31" y="22"/>
                  </a:cubicBezTo>
                  <a:cubicBezTo>
                    <a:pt x="28" y="24"/>
                    <a:pt x="25" y="27"/>
                    <a:pt x="22" y="28"/>
                  </a:cubicBezTo>
                  <a:cubicBezTo>
                    <a:pt x="20" y="30"/>
                    <a:pt x="8" y="29"/>
                    <a:pt x="3" y="31"/>
                  </a:cubicBezTo>
                  <a:lnTo>
                    <a:pt x="0" y="30"/>
                  </a:lnTo>
                  <a:cubicBezTo>
                    <a:pt x="2" y="30"/>
                    <a:pt x="13" y="28"/>
                    <a:pt x="15" y="27"/>
                  </a:cubicBezTo>
                  <a:cubicBezTo>
                    <a:pt x="17" y="26"/>
                    <a:pt x="19" y="24"/>
                    <a:pt x="21" y="23"/>
                  </a:cubicBezTo>
                  <a:cubicBezTo>
                    <a:pt x="25" y="22"/>
                    <a:pt x="26" y="23"/>
                    <a:pt x="29" y="18"/>
                  </a:cubicBezTo>
                  <a:cubicBezTo>
                    <a:pt x="32" y="13"/>
                    <a:pt x="31" y="6"/>
                    <a:pt x="30" y="0"/>
                  </a:cubicBezTo>
                </a:path>
              </a:pathLst>
            </a:custGeom>
            <a:solidFill>
              <a:srgbClr val="7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auto">
            <a:xfrm>
              <a:off x="6628" y="5908"/>
              <a:ext cx="2075" cy="1263"/>
            </a:xfrm>
            <a:custGeom>
              <a:avLst/>
              <a:gdLst/>
              <a:ahLst/>
              <a:cxnLst>
                <a:cxn ang="0">
                  <a:pos x="14" y="34"/>
                </a:cxn>
                <a:cxn ang="0">
                  <a:pos x="14" y="32"/>
                </a:cxn>
                <a:cxn ang="0">
                  <a:pos x="25" y="25"/>
                </a:cxn>
                <a:cxn ang="0">
                  <a:pos x="24" y="25"/>
                </a:cxn>
                <a:cxn ang="0">
                  <a:pos x="25" y="24"/>
                </a:cxn>
                <a:cxn ang="0">
                  <a:pos x="24" y="24"/>
                </a:cxn>
                <a:cxn ang="0">
                  <a:pos x="25" y="2"/>
                </a:cxn>
                <a:cxn ang="0">
                  <a:pos x="28" y="0"/>
                </a:cxn>
                <a:cxn ang="0">
                  <a:pos x="34" y="2"/>
                </a:cxn>
                <a:cxn ang="0">
                  <a:pos x="40" y="20"/>
                </a:cxn>
                <a:cxn ang="0">
                  <a:pos x="39" y="20"/>
                </a:cxn>
                <a:cxn ang="0">
                  <a:pos x="49" y="25"/>
                </a:cxn>
                <a:cxn ang="0">
                  <a:pos x="62" y="30"/>
                </a:cxn>
                <a:cxn ang="0">
                  <a:pos x="48" y="27"/>
                </a:cxn>
                <a:cxn ang="0">
                  <a:pos x="47" y="28"/>
                </a:cxn>
                <a:cxn ang="0">
                  <a:pos x="45" y="26"/>
                </a:cxn>
                <a:cxn ang="0">
                  <a:pos x="44" y="27"/>
                </a:cxn>
                <a:cxn ang="0">
                  <a:pos x="57" y="35"/>
                </a:cxn>
                <a:cxn ang="0">
                  <a:pos x="61" y="40"/>
                </a:cxn>
                <a:cxn ang="0">
                  <a:pos x="51" y="36"/>
                </a:cxn>
                <a:cxn ang="0">
                  <a:pos x="41" y="32"/>
                </a:cxn>
                <a:cxn ang="0">
                  <a:pos x="34" y="25"/>
                </a:cxn>
                <a:cxn ang="0">
                  <a:pos x="34" y="26"/>
                </a:cxn>
                <a:cxn ang="0">
                  <a:pos x="36" y="30"/>
                </a:cxn>
                <a:cxn ang="0">
                  <a:pos x="30" y="30"/>
                </a:cxn>
                <a:cxn ang="0">
                  <a:pos x="31" y="28"/>
                </a:cxn>
                <a:cxn ang="0">
                  <a:pos x="30" y="13"/>
                </a:cxn>
                <a:cxn ang="0">
                  <a:pos x="29" y="13"/>
                </a:cxn>
                <a:cxn ang="0">
                  <a:pos x="30" y="28"/>
                </a:cxn>
                <a:cxn ang="0">
                  <a:pos x="25" y="32"/>
                </a:cxn>
                <a:cxn ang="0">
                  <a:pos x="15" y="37"/>
                </a:cxn>
                <a:cxn ang="0">
                  <a:pos x="11" y="37"/>
                </a:cxn>
                <a:cxn ang="0">
                  <a:pos x="10" y="38"/>
                </a:cxn>
                <a:cxn ang="0">
                  <a:pos x="3" y="41"/>
                </a:cxn>
                <a:cxn ang="0">
                  <a:pos x="0" y="42"/>
                </a:cxn>
                <a:cxn ang="0">
                  <a:pos x="14" y="34"/>
                </a:cxn>
              </a:cxnLst>
              <a:rect l="0" t="0" r="r" b="b"/>
              <a:pathLst>
                <a:path w="62" h="42">
                  <a:moveTo>
                    <a:pt x="14" y="34"/>
                  </a:moveTo>
                  <a:cubicBezTo>
                    <a:pt x="14" y="34"/>
                    <a:pt x="14" y="32"/>
                    <a:pt x="14" y="32"/>
                  </a:cubicBezTo>
                  <a:cubicBezTo>
                    <a:pt x="17" y="29"/>
                    <a:pt x="22" y="27"/>
                    <a:pt x="25" y="25"/>
                  </a:cubicBezTo>
                  <a:lnTo>
                    <a:pt x="24" y="25"/>
                  </a:lnTo>
                  <a:lnTo>
                    <a:pt x="25" y="24"/>
                  </a:lnTo>
                  <a:lnTo>
                    <a:pt x="24" y="24"/>
                  </a:lnTo>
                  <a:cubicBezTo>
                    <a:pt x="26" y="18"/>
                    <a:pt x="26" y="8"/>
                    <a:pt x="25" y="2"/>
                  </a:cubicBezTo>
                  <a:lnTo>
                    <a:pt x="28" y="0"/>
                  </a:lnTo>
                  <a:cubicBezTo>
                    <a:pt x="29" y="2"/>
                    <a:pt x="32" y="2"/>
                    <a:pt x="34" y="2"/>
                  </a:cubicBezTo>
                  <a:cubicBezTo>
                    <a:pt x="35" y="8"/>
                    <a:pt x="36" y="15"/>
                    <a:pt x="40" y="20"/>
                  </a:cubicBezTo>
                  <a:lnTo>
                    <a:pt x="39" y="20"/>
                  </a:lnTo>
                  <a:cubicBezTo>
                    <a:pt x="38" y="24"/>
                    <a:pt x="46" y="25"/>
                    <a:pt x="49" y="25"/>
                  </a:cubicBezTo>
                  <a:cubicBezTo>
                    <a:pt x="54" y="30"/>
                    <a:pt x="57" y="27"/>
                    <a:pt x="62" y="30"/>
                  </a:cubicBezTo>
                  <a:cubicBezTo>
                    <a:pt x="57" y="29"/>
                    <a:pt x="52" y="30"/>
                    <a:pt x="48" y="27"/>
                  </a:cubicBezTo>
                  <a:lnTo>
                    <a:pt x="47" y="28"/>
                  </a:lnTo>
                  <a:cubicBezTo>
                    <a:pt x="46" y="28"/>
                    <a:pt x="46" y="27"/>
                    <a:pt x="45" y="26"/>
                  </a:cubicBezTo>
                  <a:cubicBezTo>
                    <a:pt x="45" y="26"/>
                    <a:pt x="44" y="27"/>
                    <a:pt x="44" y="27"/>
                  </a:cubicBezTo>
                  <a:cubicBezTo>
                    <a:pt x="47" y="31"/>
                    <a:pt x="53" y="32"/>
                    <a:pt x="57" y="35"/>
                  </a:cubicBezTo>
                  <a:cubicBezTo>
                    <a:pt x="58" y="36"/>
                    <a:pt x="60" y="38"/>
                    <a:pt x="61" y="40"/>
                  </a:cubicBezTo>
                  <a:cubicBezTo>
                    <a:pt x="58" y="38"/>
                    <a:pt x="55" y="35"/>
                    <a:pt x="51" y="36"/>
                  </a:cubicBezTo>
                  <a:cubicBezTo>
                    <a:pt x="48" y="33"/>
                    <a:pt x="44" y="33"/>
                    <a:pt x="41" y="32"/>
                  </a:cubicBezTo>
                  <a:cubicBezTo>
                    <a:pt x="37" y="31"/>
                    <a:pt x="36" y="28"/>
                    <a:pt x="34" y="25"/>
                  </a:cubicBezTo>
                  <a:cubicBezTo>
                    <a:pt x="34" y="25"/>
                    <a:pt x="34" y="25"/>
                    <a:pt x="34" y="26"/>
                  </a:cubicBezTo>
                  <a:cubicBezTo>
                    <a:pt x="34" y="27"/>
                    <a:pt x="35" y="29"/>
                    <a:pt x="36" y="30"/>
                  </a:cubicBezTo>
                  <a:cubicBezTo>
                    <a:pt x="35" y="30"/>
                    <a:pt x="31" y="30"/>
                    <a:pt x="30" y="30"/>
                  </a:cubicBezTo>
                  <a:cubicBezTo>
                    <a:pt x="30" y="30"/>
                    <a:pt x="31" y="29"/>
                    <a:pt x="31" y="28"/>
                  </a:cubicBezTo>
                  <a:cubicBezTo>
                    <a:pt x="32" y="26"/>
                    <a:pt x="33" y="14"/>
                    <a:pt x="30" y="13"/>
                  </a:cubicBezTo>
                  <a:lnTo>
                    <a:pt x="29" y="13"/>
                  </a:lnTo>
                  <a:cubicBezTo>
                    <a:pt x="31" y="18"/>
                    <a:pt x="31" y="24"/>
                    <a:pt x="30" y="28"/>
                  </a:cubicBezTo>
                  <a:lnTo>
                    <a:pt x="25" y="32"/>
                  </a:lnTo>
                  <a:cubicBezTo>
                    <a:pt x="21" y="32"/>
                    <a:pt x="19" y="35"/>
                    <a:pt x="15" y="37"/>
                  </a:cubicBezTo>
                  <a:cubicBezTo>
                    <a:pt x="14" y="37"/>
                    <a:pt x="13" y="37"/>
                    <a:pt x="11" y="37"/>
                  </a:cubicBezTo>
                  <a:cubicBezTo>
                    <a:pt x="11" y="37"/>
                    <a:pt x="10" y="38"/>
                    <a:pt x="10" y="38"/>
                  </a:cubicBezTo>
                  <a:cubicBezTo>
                    <a:pt x="7" y="39"/>
                    <a:pt x="5" y="41"/>
                    <a:pt x="3" y="41"/>
                  </a:cubicBezTo>
                  <a:cubicBezTo>
                    <a:pt x="2" y="41"/>
                    <a:pt x="1" y="42"/>
                    <a:pt x="0" y="42"/>
                  </a:cubicBezTo>
                  <a:cubicBezTo>
                    <a:pt x="5" y="39"/>
                    <a:pt x="10" y="37"/>
                    <a:pt x="14" y="34"/>
                  </a:cubicBezTo>
                </a:path>
              </a:pathLst>
            </a:custGeom>
            <a:solidFill>
              <a:srgbClr val="BF3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auto">
            <a:xfrm>
              <a:off x="7097" y="4557"/>
              <a:ext cx="1272" cy="841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0" y="0"/>
                </a:cxn>
                <a:cxn ang="0">
                  <a:pos x="12" y="9"/>
                </a:cxn>
                <a:cxn ang="0">
                  <a:pos x="21" y="17"/>
                </a:cxn>
                <a:cxn ang="0">
                  <a:pos x="27" y="15"/>
                </a:cxn>
                <a:cxn ang="0">
                  <a:pos x="34" y="9"/>
                </a:cxn>
                <a:cxn ang="0">
                  <a:pos x="38" y="11"/>
                </a:cxn>
                <a:cxn ang="0">
                  <a:pos x="38" y="15"/>
                </a:cxn>
                <a:cxn ang="0">
                  <a:pos x="22" y="28"/>
                </a:cxn>
                <a:cxn ang="0">
                  <a:pos x="18" y="28"/>
                </a:cxn>
                <a:cxn ang="0">
                  <a:pos x="18" y="27"/>
                </a:cxn>
                <a:cxn ang="0">
                  <a:pos x="9" y="25"/>
                </a:cxn>
                <a:cxn ang="0">
                  <a:pos x="5" y="20"/>
                </a:cxn>
                <a:cxn ang="0">
                  <a:pos x="5" y="16"/>
                </a:cxn>
                <a:cxn ang="0">
                  <a:pos x="4" y="7"/>
                </a:cxn>
                <a:cxn ang="0">
                  <a:pos x="0" y="4"/>
                </a:cxn>
                <a:cxn ang="0">
                  <a:pos x="1" y="1"/>
                </a:cxn>
              </a:cxnLst>
              <a:rect l="0" t="0" r="r" b="b"/>
              <a:pathLst>
                <a:path w="38" h="28">
                  <a:moveTo>
                    <a:pt x="1" y="1"/>
                  </a:moveTo>
                  <a:cubicBezTo>
                    <a:pt x="4" y="3"/>
                    <a:pt x="8" y="2"/>
                    <a:pt x="10" y="0"/>
                  </a:cubicBezTo>
                  <a:cubicBezTo>
                    <a:pt x="12" y="2"/>
                    <a:pt x="11" y="6"/>
                    <a:pt x="12" y="9"/>
                  </a:cubicBezTo>
                  <a:cubicBezTo>
                    <a:pt x="13" y="11"/>
                    <a:pt x="18" y="16"/>
                    <a:pt x="21" y="17"/>
                  </a:cubicBezTo>
                  <a:cubicBezTo>
                    <a:pt x="23" y="18"/>
                    <a:pt x="26" y="17"/>
                    <a:pt x="27" y="15"/>
                  </a:cubicBezTo>
                  <a:cubicBezTo>
                    <a:pt x="29" y="13"/>
                    <a:pt x="31" y="11"/>
                    <a:pt x="34" y="9"/>
                  </a:cubicBezTo>
                  <a:cubicBezTo>
                    <a:pt x="35" y="11"/>
                    <a:pt x="37" y="10"/>
                    <a:pt x="38" y="11"/>
                  </a:cubicBezTo>
                  <a:cubicBezTo>
                    <a:pt x="38" y="12"/>
                    <a:pt x="37" y="13"/>
                    <a:pt x="38" y="15"/>
                  </a:cubicBezTo>
                  <a:cubicBezTo>
                    <a:pt x="33" y="20"/>
                    <a:pt x="25" y="22"/>
                    <a:pt x="22" y="28"/>
                  </a:cubicBezTo>
                  <a:lnTo>
                    <a:pt x="18" y="28"/>
                  </a:lnTo>
                  <a:lnTo>
                    <a:pt x="18" y="27"/>
                  </a:lnTo>
                  <a:cubicBezTo>
                    <a:pt x="16" y="24"/>
                    <a:pt x="12" y="24"/>
                    <a:pt x="9" y="25"/>
                  </a:cubicBezTo>
                  <a:cubicBezTo>
                    <a:pt x="8" y="23"/>
                    <a:pt x="5" y="22"/>
                    <a:pt x="5" y="20"/>
                  </a:cubicBezTo>
                  <a:cubicBezTo>
                    <a:pt x="5" y="19"/>
                    <a:pt x="5" y="17"/>
                    <a:pt x="5" y="16"/>
                  </a:cubicBezTo>
                  <a:cubicBezTo>
                    <a:pt x="5" y="13"/>
                    <a:pt x="4" y="10"/>
                    <a:pt x="4" y="7"/>
                  </a:cubicBezTo>
                  <a:cubicBezTo>
                    <a:pt x="4" y="6"/>
                    <a:pt x="2" y="4"/>
                    <a:pt x="0" y="4"/>
                  </a:cubicBezTo>
                  <a:lnTo>
                    <a:pt x="1" y="1"/>
                  </a:lnTo>
                </a:path>
              </a:pathLst>
            </a:custGeom>
            <a:solidFill>
              <a:srgbClr val="BF3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auto">
            <a:xfrm>
              <a:off x="7298" y="4827"/>
              <a:ext cx="100" cy="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3" y="15"/>
                </a:cxn>
                <a:cxn ang="0">
                  <a:pos x="0" y="0"/>
                </a:cxn>
              </a:cxnLst>
              <a:rect l="0" t="0" r="r" b="b"/>
              <a:pathLst>
                <a:path w="3" h="15">
                  <a:moveTo>
                    <a:pt x="0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ubicBezTo>
                    <a:pt x="1" y="6"/>
                    <a:pt x="3" y="10"/>
                    <a:pt x="3" y="15"/>
                  </a:cubicBezTo>
                  <a:cubicBezTo>
                    <a:pt x="1" y="14"/>
                    <a:pt x="0" y="2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auto">
            <a:xfrm>
              <a:off x="7432" y="5007"/>
              <a:ext cx="267" cy="18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3"/>
                </a:cxn>
                <a:cxn ang="0">
                  <a:pos x="8" y="5"/>
                </a:cxn>
                <a:cxn ang="0">
                  <a:pos x="7" y="5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8" h="6">
                  <a:moveTo>
                    <a:pt x="2" y="0"/>
                  </a:moveTo>
                  <a:cubicBezTo>
                    <a:pt x="3" y="1"/>
                    <a:pt x="3" y="2"/>
                    <a:pt x="3" y="3"/>
                  </a:cubicBezTo>
                  <a:cubicBezTo>
                    <a:pt x="5" y="5"/>
                    <a:pt x="7" y="4"/>
                    <a:pt x="8" y="5"/>
                  </a:cubicBezTo>
                  <a:lnTo>
                    <a:pt x="7" y="5"/>
                  </a:lnTo>
                  <a:cubicBezTo>
                    <a:pt x="4" y="6"/>
                    <a:pt x="0" y="3"/>
                    <a:pt x="1" y="0"/>
                  </a:cubicBez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auto">
            <a:xfrm>
              <a:off x="7732" y="5037"/>
              <a:ext cx="435" cy="2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" y="9"/>
                </a:cxn>
                <a:cxn ang="0">
                  <a:pos x="0" y="8"/>
                </a:cxn>
                <a:cxn ang="0">
                  <a:pos x="12" y="0"/>
                </a:cxn>
              </a:cxnLst>
              <a:rect l="0" t="0" r="r" b="b"/>
              <a:pathLst>
                <a:path w="13" h="9">
                  <a:moveTo>
                    <a:pt x="12" y="0"/>
                  </a:moveTo>
                  <a:cubicBezTo>
                    <a:pt x="13" y="2"/>
                    <a:pt x="3" y="5"/>
                    <a:pt x="1" y="9"/>
                  </a:cubicBezTo>
                  <a:lnTo>
                    <a:pt x="0" y="8"/>
                  </a:lnTo>
                  <a:cubicBezTo>
                    <a:pt x="1" y="5"/>
                    <a:pt x="9" y="2"/>
                    <a:pt x="12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auto">
            <a:xfrm>
              <a:off x="8536" y="4947"/>
              <a:ext cx="770" cy="571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23" y="4"/>
                </a:cxn>
                <a:cxn ang="0">
                  <a:pos x="17" y="7"/>
                </a:cxn>
                <a:cxn ang="0">
                  <a:pos x="22" y="12"/>
                </a:cxn>
                <a:cxn ang="0">
                  <a:pos x="22" y="13"/>
                </a:cxn>
                <a:cxn ang="0">
                  <a:pos x="15" y="15"/>
                </a:cxn>
                <a:cxn ang="0">
                  <a:pos x="5" y="17"/>
                </a:cxn>
                <a:cxn ang="0">
                  <a:pos x="8" y="10"/>
                </a:cxn>
                <a:cxn ang="0">
                  <a:pos x="0" y="8"/>
                </a:cxn>
                <a:cxn ang="0">
                  <a:pos x="12" y="1"/>
                </a:cxn>
                <a:cxn ang="0">
                  <a:pos x="22" y="3"/>
                </a:cxn>
              </a:cxnLst>
              <a:rect l="0" t="0" r="r" b="b"/>
              <a:pathLst>
                <a:path w="23" h="19">
                  <a:moveTo>
                    <a:pt x="22" y="3"/>
                  </a:moveTo>
                  <a:lnTo>
                    <a:pt x="23" y="4"/>
                  </a:lnTo>
                  <a:cubicBezTo>
                    <a:pt x="22" y="5"/>
                    <a:pt x="19" y="7"/>
                    <a:pt x="17" y="7"/>
                  </a:cubicBezTo>
                  <a:cubicBezTo>
                    <a:pt x="19" y="8"/>
                    <a:pt x="22" y="10"/>
                    <a:pt x="22" y="12"/>
                  </a:cubicBezTo>
                  <a:lnTo>
                    <a:pt x="22" y="13"/>
                  </a:lnTo>
                  <a:cubicBezTo>
                    <a:pt x="20" y="14"/>
                    <a:pt x="18" y="15"/>
                    <a:pt x="15" y="15"/>
                  </a:cubicBezTo>
                  <a:cubicBezTo>
                    <a:pt x="13" y="15"/>
                    <a:pt x="7" y="19"/>
                    <a:pt x="5" y="17"/>
                  </a:cubicBezTo>
                  <a:cubicBezTo>
                    <a:pt x="4" y="15"/>
                    <a:pt x="7" y="11"/>
                    <a:pt x="8" y="10"/>
                  </a:cubicBezTo>
                  <a:cubicBezTo>
                    <a:pt x="6" y="11"/>
                    <a:pt x="2" y="9"/>
                    <a:pt x="0" y="8"/>
                  </a:cubicBezTo>
                  <a:cubicBezTo>
                    <a:pt x="1" y="5"/>
                    <a:pt x="9" y="2"/>
                    <a:pt x="12" y="1"/>
                  </a:cubicBezTo>
                  <a:cubicBezTo>
                    <a:pt x="13" y="0"/>
                    <a:pt x="21" y="2"/>
                    <a:pt x="22" y="3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auto">
            <a:xfrm>
              <a:off x="8167" y="3475"/>
              <a:ext cx="771" cy="510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14" y="12"/>
                </a:cxn>
                <a:cxn ang="0">
                  <a:pos x="15" y="11"/>
                </a:cxn>
                <a:cxn ang="0">
                  <a:pos x="19" y="10"/>
                </a:cxn>
                <a:cxn ang="0">
                  <a:pos x="23" y="5"/>
                </a:cxn>
                <a:cxn ang="0">
                  <a:pos x="23" y="3"/>
                </a:cxn>
                <a:cxn ang="0">
                  <a:pos x="17" y="3"/>
                </a:cxn>
                <a:cxn ang="0">
                  <a:pos x="6" y="2"/>
                </a:cxn>
                <a:cxn ang="0">
                  <a:pos x="3" y="7"/>
                </a:cxn>
                <a:cxn ang="0">
                  <a:pos x="1" y="9"/>
                </a:cxn>
                <a:cxn ang="0">
                  <a:pos x="17" y="17"/>
                </a:cxn>
              </a:cxnLst>
              <a:rect l="0" t="0" r="r" b="b"/>
              <a:pathLst>
                <a:path w="23" h="17">
                  <a:moveTo>
                    <a:pt x="17" y="17"/>
                  </a:moveTo>
                  <a:cubicBezTo>
                    <a:pt x="16" y="16"/>
                    <a:pt x="15" y="14"/>
                    <a:pt x="14" y="12"/>
                  </a:cubicBezTo>
                  <a:lnTo>
                    <a:pt x="15" y="11"/>
                  </a:lnTo>
                  <a:cubicBezTo>
                    <a:pt x="16" y="10"/>
                    <a:pt x="18" y="10"/>
                    <a:pt x="19" y="10"/>
                  </a:cubicBezTo>
                  <a:cubicBezTo>
                    <a:pt x="21" y="9"/>
                    <a:pt x="23" y="7"/>
                    <a:pt x="23" y="5"/>
                  </a:cubicBezTo>
                  <a:lnTo>
                    <a:pt x="23" y="3"/>
                  </a:lnTo>
                  <a:cubicBezTo>
                    <a:pt x="21" y="3"/>
                    <a:pt x="18" y="3"/>
                    <a:pt x="17" y="3"/>
                  </a:cubicBezTo>
                  <a:cubicBezTo>
                    <a:pt x="15" y="1"/>
                    <a:pt x="9" y="0"/>
                    <a:pt x="6" y="2"/>
                  </a:cubicBezTo>
                  <a:cubicBezTo>
                    <a:pt x="4" y="3"/>
                    <a:pt x="4" y="5"/>
                    <a:pt x="3" y="7"/>
                  </a:cubicBezTo>
                  <a:cubicBezTo>
                    <a:pt x="2" y="7"/>
                    <a:pt x="2" y="8"/>
                    <a:pt x="1" y="9"/>
                  </a:cubicBezTo>
                  <a:cubicBezTo>
                    <a:pt x="0" y="15"/>
                    <a:pt x="13" y="17"/>
                    <a:pt x="17" y="17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auto">
            <a:xfrm>
              <a:off x="7699" y="4347"/>
              <a:ext cx="670" cy="42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9"/>
                </a:cxn>
                <a:cxn ang="0">
                  <a:pos x="6" y="10"/>
                </a:cxn>
                <a:cxn ang="0">
                  <a:pos x="9" y="14"/>
                </a:cxn>
                <a:cxn ang="0">
                  <a:pos x="10" y="14"/>
                </a:cxn>
                <a:cxn ang="0">
                  <a:pos x="15" y="10"/>
                </a:cxn>
                <a:cxn ang="0">
                  <a:pos x="20" y="10"/>
                </a:cxn>
                <a:cxn ang="0">
                  <a:pos x="20" y="9"/>
                </a:cxn>
                <a:cxn ang="0">
                  <a:pos x="16" y="6"/>
                </a:cxn>
                <a:cxn ang="0">
                  <a:pos x="15" y="5"/>
                </a:cxn>
                <a:cxn ang="0">
                  <a:pos x="4" y="3"/>
                </a:cxn>
                <a:cxn ang="0">
                  <a:pos x="0" y="8"/>
                </a:cxn>
              </a:cxnLst>
              <a:rect l="0" t="0" r="r" b="b"/>
              <a:pathLst>
                <a:path w="20" h="14">
                  <a:moveTo>
                    <a:pt x="0" y="8"/>
                  </a:moveTo>
                  <a:lnTo>
                    <a:pt x="0" y="9"/>
                  </a:lnTo>
                  <a:cubicBezTo>
                    <a:pt x="2" y="10"/>
                    <a:pt x="5" y="10"/>
                    <a:pt x="6" y="10"/>
                  </a:cubicBezTo>
                  <a:cubicBezTo>
                    <a:pt x="7" y="11"/>
                    <a:pt x="7" y="13"/>
                    <a:pt x="9" y="14"/>
                  </a:cubicBezTo>
                  <a:lnTo>
                    <a:pt x="10" y="14"/>
                  </a:lnTo>
                  <a:cubicBezTo>
                    <a:pt x="12" y="13"/>
                    <a:pt x="14" y="11"/>
                    <a:pt x="15" y="10"/>
                  </a:cubicBezTo>
                  <a:cubicBezTo>
                    <a:pt x="16" y="10"/>
                    <a:pt x="19" y="11"/>
                    <a:pt x="20" y="10"/>
                  </a:cubicBezTo>
                  <a:lnTo>
                    <a:pt x="20" y="9"/>
                  </a:lnTo>
                  <a:cubicBezTo>
                    <a:pt x="19" y="8"/>
                    <a:pt x="17" y="7"/>
                    <a:pt x="16" y="6"/>
                  </a:cubicBezTo>
                  <a:cubicBezTo>
                    <a:pt x="15" y="6"/>
                    <a:pt x="15" y="5"/>
                    <a:pt x="15" y="5"/>
                  </a:cubicBezTo>
                  <a:cubicBezTo>
                    <a:pt x="12" y="0"/>
                    <a:pt x="9" y="0"/>
                    <a:pt x="4" y="3"/>
                  </a:cubicBezTo>
                  <a:cubicBezTo>
                    <a:pt x="3" y="4"/>
                    <a:pt x="0" y="6"/>
                    <a:pt x="0" y="8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auto">
            <a:xfrm>
              <a:off x="5992" y="5007"/>
              <a:ext cx="669" cy="541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2" y="8"/>
                </a:cxn>
                <a:cxn ang="0">
                  <a:pos x="7" y="10"/>
                </a:cxn>
                <a:cxn ang="0">
                  <a:pos x="0" y="16"/>
                </a:cxn>
                <a:cxn ang="0">
                  <a:pos x="0" y="17"/>
                </a:cxn>
                <a:cxn ang="0">
                  <a:pos x="7" y="17"/>
                </a:cxn>
                <a:cxn ang="0">
                  <a:pos x="11" y="13"/>
                </a:cxn>
                <a:cxn ang="0">
                  <a:pos x="17" y="17"/>
                </a:cxn>
                <a:cxn ang="0">
                  <a:pos x="18" y="16"/>
                </a:cxn>
                <a:cxn ang="0">
                  <a:pos x="17" y="9"/>
                </a:cxn>
                <a:cxn ang="0">
                  <a:pos x="19" y="2"/>
                </a:cxn>
                <a:cxn ang="0">
                  <a:pos x="9" y="4"/>
                </a:cxn>
                <a:cxn ang="0">
                  <a:pos x="2" y="7"/>
                </a:cxn>
              </a:cxnLst>
              <a:rect l="0" t="0" r="r" b="b"/>
              <a:pathLst>
                <a:path w="20" h="18">
                  <a:moveTo>
                    <a:pt x="2" y="7"/>
                  </a:moveTo>
                  <a:lnTo>
                    <a:pt x="2" y="8"/>
                  </a:lnTo>
                  <a:cubicBezTo>
                    <a:pt x="3" y="9"/>
                    <a:pt x="6" y="10"/>
                    <a:pt x="7" y="10"/>
                  </a:cubicBezTo>
                  <a:cubicBezTo>
                    <a:pt x="5" y="11"/>
                    <a:pt x="1" y="14"/>
                    <a:pt x="0" y="16"/>
                  </a:cubicBezTo>
                  <a:lnTo>
                    <a:pt x="0" y="17"/>
                  </a:lnTo>
                  <a:cubicBezTo>
                    <a:pt x="2" y="18"/>
                    <a:pt x="5" y="17"/>
                    <a:pt x="7" y="17"/>
                  </a:cubicBezTo>
                  <a:cubicBezTo>
                    <a:pt x="7" y="15"/>
                    <a:pt x="10" y="13"/>
                    <a:pt x="11" y="13"/>
                  </a:cubicBezTo>
                  <a:cubicBezTo>
                    <a:pt x="13" y="13"/>
                    <a:pt x="13" y="16"/>
                    <a:pt x="17" y="17"/>
                  </a:cubicBezTo>
                  <a:lnTo>
                    <a:pt x="18" y="16"/>
                  </a:lnTo>
                  <a:cubicBezTo>
                    <a:pt x="19" y="15"/>
                    <a:pt x="18" y="11"/>
                    <a:pt x="17" y="9"/>
                  </a:cubicBezTo>
                  <a:cubicBezTo>
                    <a:pt x="18" y="7"/>
                    <a:pt x="20" y="4"/>
                    <a:pt x="19" y="2"/>
                  </a:cubicBezTo>
                  <a:cubicBezTo>
                    <a:pt x="17" y="0"/>
                    <a:pt x="10" y="3"/>
                    <a:pt x="9" y="4"/>
                  </a:cubicBezTo>
                  <a:cubicBezTo>
                    <a:pt x="7" y="5"/>
                    <a:pt x="3" y="5"/>
                    <a:pt x="2" y="7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auto">
            <a:xfrm>
              <a:off x="7029" y="5368"/>
              <a:ext cx="871" cy="450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13"/>
                </a:cxn>
                <a:cxn ang="0">
                  <a:pos x="15" y="12"/>
                </a:cxn>
                <a:cxn ang="0">
                  <a:pos x="19" y="14"/>
                </a:cxn>
                <a:cxn ang="0">
                  <a:pos x="22" y="9"/>
                </a:cxn>
                <a:cxn ang="0">
                  <a:pos x="26" y="9"/>
                </a:cxn>
                <a:cxn ang="0">
                  <a:pos x="26" y="8"/>
                </a:cxn>
                <a:cxn ang="0">
                  <a:pos x="14" y="7"/>
                </a:cxn>
                <a:cxn ang="0">
                  <a:pos x="14" y="2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8" y="8"/>
                </a:cxn>
              </a:cxnLst>
              <a:rect l="0" t="0" r="r" b="b"/>
              <a:pathLst>
                <a:path w="26" h="15">
                  <a:moveTo>
                    <a:pt x="8" y="8"/>
                  </a:moveTo>
                  <a:cubicBezTo>
                    <a:pt x="7" y="10"/>
                    <a:pt x="6" y="12"/>
                    <a:pt x="8" y="13"/>
                  </a:cubicBezTo>
                  <a:cubicBezTo>
                    <a:pt x="10" y="15"/>
                    <a:pt x="13" y="13"/>
                    <a:pt x="15" y="12"/>
                  </a:cubicBezTo>
                  <a:cubicBezTo>
                    <a:pt x="16" y="13"/>
                    <a:pt x="17" y="14"/>
                    <a:pt x="19" y="14"/>
                  </a:cubicBezTo>
                  <a:cubicBezTo>
                    <a:pt x="20" y="13"/>
                    <a:pt x="21" y="10"/>
                    <a:pt x="22" y="9"/>
                  </a:cubicBezTo>
                  <a:cubicBezTo>
                    <a:pt x="23" y="9"/>
                    <a:pt x="25" y="9"/>
                    <a:pt x="26" y="9"/>
                  </a:cubicBezTo>
                  <a:lnTo>
                    <a:pt x="26" y="8"/>
                  </a:lnTo>
                  <a:cubicBezTo>
                    <a:pt x="25" y="3"/>
                    <a:pt x="17" y="4"/>
                    <a:pt x="14" y="7"/>
                  </a:cubicBezTo>
                  <a:cubicBezTo>
                    <a:pt x="15" y="6"/>
                    <a:pt x="15" y="3"/>
                    <a:pt x="14" y="2"/>
                  </a:cubicBezTo>
                  <a:cubicBezTo>
                    <a:pt x="11" y="0"/>
                    <a:pt x="1" y="3"/>
                    <a:pt x="0" y="7"/>
                  </a:cubicBezTo>
                  <a:lnTo>
                    <a:pt x="0" y="8"/>
                  </a:lnTo>
                  <a:cubicBezTo>
                    <a:pt x="2" y="9"/>
                    <a:pt x="6" y="8"/>
                    <a:pt x="8" y="8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auto">
            <a:xfrm>
              <a:off x="6561" y="2964"/>
              <a:ext cx="1005" cy="631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16" y="1"/>
                </a:cxn>
                <a:cxn ang="0">
                  <a:pos x="12" y="3"/>
                </a:cxn>
                <a:cxn ang="0">
                  <a:pos x="6" y="1"/>
                </a:cxn>
                <a:cxn ang="0">
                  <a:pos x="5" y="2"/>
                </a:cxn>
                <a:cxn ang="0">
                  <a:pos x="5" y="7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5" y="12"/>
                </a:cxn>
                <a:cxn ang="0">
                  <a:pos x="7" y="20"/>
                </a:cxn>
                <a:cxn ang="0">
                  <a:pos x="9" y="21"/>
                </a:cxn>
                <a:cxn ang="0">
                  <a:pos x="12" y="20"/>
                </a:cxn>
                <a:cxn ang="0">
                  <a:pos x="20" y="19"/>
                </a:cxn>
                <a:cxn ang="0">
                  <a:pos x="20" y="18"/>
                </a:cxn>
                <a:cxn ang="0">
                  <a:pos x="14" y="13"/>
                </a:cxn>
                <a:cxn ang="0">
                  <a:pos x="24" y="14"/>
                </a:cxn>
                <a:cxn ang="0">
                  <a:pos x="24" y="13"/>
                </a:cxn>
                <a:cxn ang="0">
                  <a:pos x="23" y="11"/>
                </a:cxn>
                <a:cxn ang="0">
                  <a:pos x="26" y="7"/>
                </a:cxn>
                <a:cxn ang="0">
                  <a:pos x="17" y="4"/>
                </a:cxn>
              </a:cxnLst>
              <a:rect l="0" t="0" r="r" b="b"/>
              <a:pathLst>
                <a:path w="30" h="21">
                  <a:moveTo>
                    <a:pt x="17" y="4"/>
                  </a:moveTo>
                  <a:cubicBezTo>
                    <a:pt x="17" y="3"/>
                    <a:pt x="17" y="1"/>
                    <a:pt x="16" y="1"/>
                  </a:cubicBezTo>
                  <a:cubicBezTo>
                    <a:pt x="15" y="0"/>
                    <a:pt x="13" y="2"/>
                    <a:pt x="12" y="3"/>
                  </a:cubicBezTo>
                  <a:cubicBezTo>
                    <a:pt x="11" y="2"/>
                    <a:pt x="8" y="0"/>
                    <a:pt x="6" y="1"/>
                  </a:cubicBezTo>
                  <a:lnTo>
                    <a:pt x="5" y="2"/>
                  </a:lnTo>
                  <a:cubicBezTo>
                    <a:pt x="4" y="3"/>
                    <a:pt x="5" y="6"/>
                    <a:pt x="5" y="7"/>
                  </a:cubicBezTo>
                  <a:cubicBezTo>
                    <a:pt x="3" y="7"/>
                    <a:pt x="1" y="7"/>
                    <a:pt x="0" y="8"/>
                  </a:cubicBezTo>
                  <a:lnTo>
                    <a:pt x="0" y="9"/>
                  </a:lnTo>
                  <a:cubicBezTo>
                    <a:pt x="1" y="10"/>
                    <a:pt x="4" y="11"/>
                    <a:pt x="5" y="12"/>
                  </a:cubicBezTo>
                  <a:cubicBezTo>
                    <a:pt x="4" y="14"/>
                    <a:pt x="5" y="19"/>
                    <a:pt x="7" y="20"/>
                  </a:cubicBezTo>
                  <a:lnTo>
                    <a:pt x="9" y="21"/>
                  </a:lnTo>
                  <a:lnTo>
                    <a:pt x="12" y="20"/>
                  </a:lnTo>
                  <a:cubicBezTo>
                    <a:pt x="13" y="19"/>
                    <a:pt x="19" y="21"/>
                    <a:pt x="20" y="19"/>
                  </a:cubicBezTo>
                  <a:cubicBezTo>
                    <a:pt x="20" y="19"/>
                    <a:pt x="20" y="18"/>
                    <a:pt x="20" y="18"/>
                  </a:cubicBezTo>
                  <a:cubicBezTo>
                    <a:pt x="19" y="16"/>
                    <a:pt x="16" y="14"/>
                    <a:pt x="14" y="13"/>
                  </a:cubicBezTo>
                  <a:cubicBezTo>
                    <a:pt x="16" y="14"/>
                    <a:pt x="22" y="15"/>
                    <a:pt x="24" y="14"/>
                  </a:cubicBezTo>
                  <a:lnTo>
                    <a:pt x="24" y="13"/>
                  </a:lnTo>
                  <a:lnTo>
                    <a:pt x="23" y="11"/>
                  </a:lnTo>
                  <a:cubicBezTo>
                    <a:pt x="24" y="10"/>
                    <a:pt x="25" y="8"/>
                    <a:pt x="26" y="7"/>
                  </a:cubicBezTo>
                  <a:cubicBezTo>
                    <a:pt x="30" y="0"/>
                    <a:pt x="21" y="3"/>
                    <a:pt x="17" y="4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auto">
            <a:xfrm>
              <a:off x="5858" y="4166"/>
              <a:ext cx="268" cy="30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" y="8"/>
                </a:cxn>
                <a:cxn ang="0">
                  <a:pos x="8" y="4"/>
                </a:cxn>
                <a:cxn ang="0">
                  <a:pos x="4" y="1"/>
                </a:cxn>
                <a:cxn ang="0">
                  <a:pos x="0" y="10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cubicBezTo>
                    <a:pt x="1" y="9"/>
                    <a:pt x="2" y="8"/>
                    <a:pt x="3" y="8"/>
                  </a:cubicBezTo>
                  <a:cubicBezTo>
                    <a:pt x="5" y="6"/>
                    <a:pt x="7" y="7"/>
                    <a:pt x="8" y="4"/>
                  </a:cubicBezTo>
                  <a:cubicBezTo>
                    <a:pt x="7" y="2"/>
                    <a:pt x="6" y="2"/>
                    <a:pt x="4" y="1"/>
                  </a:cubicBezTo>
                  <a:cubicBezTo>
                    <a:pt x="1" y="0"/>
                    <a:pt x="0" y="7"/>
                    <a:pt x="0" y="10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9205" y="4136"/>
              <a:ext cx="502" cy="51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5" y="3"/>
                </a:cxn>
                <a:cxn ang="0">
                  <a:pos x="11" y="6"/>
                </a:cxn>
                <a:cxn ang="0">
                  <a:pos x="15" y="10"/>
                </a:cxn>
                <a:cxn ang="0">
                  <a:pos x="15" y="11"/>
                </a:cxn>
                <a:cxn ang="0">
                  <a:pos x="3" y="15"/>
                </a:cxn>
                <a:cxn ang="0">
                  <a:pos x="3" y="11"/>
                </a:cxn>
                <a:cxn ang="0">
                  <a:pos x="6" y="8"/>
                </a:cxn>
                <a:cxn ang="0">
                  <a:pos x="5" y="7"/>
                </a:cxn>
                <a:cxn ang="0">
                  <a:pos x="0" y="6"/>
                </a:cxn>
                <a:cxn ang="0">
                  <a:pos x="5" y="3"/>
                </a:cxn>
                <a:cxn ang="0">
                  <a:pos x="5" y="0"/>
                </a:cxn>
              </a:cxnLst>
              <a:rect l="0" t="0" r="r" b="b"/>
              <a:pathLst>
                <a:path w="15" h="17">
                  <a:moveTo>
                    <a:pt x="5" y="0"/>
                  </a:moveTo>
                  <a:cubicBezTo>
                    <a:pt x="7" y="0"/>
                    <a:pt x="15" y="1"/>
                    <a:pt x="15" y="3"/>
                  </a:cubicBezTo>
                  <a:cubicBezTo>
                    <a:pt x="15" y="4"/>
                    <a:pt x="12" y="6"/>
                    <a:pt x="11" y="6"/>
                  </a:cubicBezTo>
                  <a:cubicBezTo>
                    <a:pt x="13" y="7"/>
                    <a:pt x="15" y="8"/>
                    <a:pt x="15" y="10"/>
                  </a:cubicBezTo>
                  <a:lnTo>
                    <a:pt x="15" y="11"/>
                  </a:lnTo>
                  <a:cubicBezTo>
                    <a:pt x="14" y="13"/>
                    <a:pt x="6" y="17"/>
                    <a:pt x="3" y="15"/>
                  </a:cubicBezTo>
                  <a:cubicBezTo>
                    <a:pt x="3" y="14"/>
                    <a:pt x="3" y="12"/>
                    <a:pt x="3" y="11"/>
                  </a:cubicBezTo>
                  <a:cubicBezTo>
                    <a:pt x="4" y="11"/>
                    <a:pt x="6" y="9"/>
                    <a:pt x="6" y="8"/>
                  </a:cubicBezTo>
                  <a:lnTo>
                    <a:pt x="5" y="7"/>
                  </a:lnTo>
                  <a:cubicBezTo>
                    <a:pt x="4" y="6"/>
                    <a:pt x="1" y="6"/>
                    <a:pt x="0" y="6"/>
                  </a:cubicBezTo>
                  <a:cubicBezTo>
                    <a:pt x="2" y="5"/>
                    <a:pt x="4" y="5"/>
                    <a:pt x="5" y="3"/>
                  </a:cubicBezTo>
                  <a:cubicBezTo>
                    <a:pt x="6" y="2"/>
                    <a:pt x="5" y="1"/>
                    <a:pt x="5" y="0"/>
                  </a:cubicBezTo>
                </a:path>
              </a:pathLst>
            </a:custGeom>
            <a:solidFill>
              <a:srgbClr val="80C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7432" y="3806"/>
              <a:ext cx="501" cy="210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4" y="0"/>
                </a:cxn>
                <a:cxn ang="0">
                  <a:pos x="0" y="7"/>
                </a:cxn>
                <a:cxn ang="0">
                  <a:pos x="15" y="3"/>
                </a:cxn>
              </a:cxnLst>
              <a:rect l="0" t="0" r="r" b="b"/>
              <a:pathLst>
                <a:path w="15" h="7">
                  <a:moveTo>
                    <a:pt x="15" y="3"/>
                  </a:moveTo>
                  <a:lnTo>
                    <a:pt x="4" y="0"/>
                  </a:lnTo>
                  <a:lnTo>
                    <a:pt x="0" y="7"/>
                  </a:lnTo>
                  <a:cubicBezTo>
                    <a:pt x="5" y="4"/>
                    <a:pt x="9" y="2"/>
                    <a:pt x="15" y="3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6761" y="4677"/>
              <a:ext cx="436" cy="421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11" y="1"/>
                </a:cxn>
                <a:cxn ang="0">
                  <a:pos x="12" y="14"/>
                </a:cxn>
                <a:cxn ang="0">
                  <a:pos x="12" y="11"/>
                </a:cxn>
                <a:cxn ang="0">
                  <a:pos x="3" y="9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8" y="2"/>
                </a:cxn>
              </a:cxnLst>
              <a:rect l="0" t="0" r="r" b="b"/>
              <a:pathLst>
                <a:path w="13" h="14">
                  <a:moveTo>
                    <a:pt x="8" y="2"/>
                  </a:moveTo>
                  <a:cubicBezTo>
                    <a:pt x="8" y="1"/>
                    <a:pt x="10" y="0"/>
                    <a:pt x="11" y="1"/>
                  </a:cubicBezTo>
                  <a:cubicBezTo>
                    <a:pt x="13" y="3"/>
                    <a:pt x="12" y="11"/>
                    <a:pt x="12" y="14"/>
                  </a:cubicBezTo>
                  <a:cubicBezTo>
                    <a:pt x="12" y="13"/>
                    <a:pt x="12" y="12"/>
                    <a:pt x="12" y="11"/>
                  </a:cubicBezTo>
                  <a:cubicBezTo>
                    <a:pt x="12" y="6"/>
                    <a:pt x="6" y="7"/>
                    <a:pt x="3" y="9"/>
                  </a:cubicBezTo>
                  <a:cubicBezTo>
                    <a:pt x="1" y="8"/>
                    <a:pt x="0" y="4"/>
                    <a:pt x="0" y="2"/>
                  </a:cubicBezTo>
                  <a:lnTo>
                    <a:pt x="1" y="1"/>
                  </a:lnTo>
                  <a:cubicBezTo>
                    <a:pt x="3" y="1"/>
                    <a:pt x="6" y="1"/>
                    <a:pt x="8" y="2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auto">
            <a:xfrm>
              <a:off x="7967" y="5037"/>
              <a:ext cx="434" cy="45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" y="9"/>
                </a:cxn>
                <a:cxn ang="0">
                  <a:pos x="0" y="9"/>
                </a:cxn>
                <a:cxn ang="0">
                  <a:pos x="10" y="14"/>
                </a:cxn>
                <a:cxn ang="0">
                  <a:pos x="12" y="13"/>
                </a:cxn>
                <a:cxn ang="0">
                  <a:pos x="12" y="8"/>
                </a:cxn>
                <a:cxn ang="0">
                  <a:pos x="11" y="6"/>
                </a:cxn>
                <a:cxn ang="0">
                  <a:pos x="8" y="7"/>
                </a:cxn>
                <a:cxn ang="0">
                  <a:pos x="13" y="0"/>
                </a:cxn>
              </a:cxnLst>
              <a:rect l="0" t="0" r="r" b="b"/>
              <a:pathLst>
                <a:path w="13" h="15">
                  <a:moveTo>
                    <a:pt x="13" y="0"/>
                  </a:moveTo>
                  <a:cubicBezTo>
                    <a:pt x="11" y="3"/>
                    <a:pt x="4" y="9"/>
                    <a:pt x="1" y="9"/>
                  </a:cubicBezTo>
                  <a:lnTo>
                    <a:pt x="0" y="9"/>
                  </a:lnTo>
                  <a:cubicBezTo>
                    <a:pt x="3" y="11"/>
                    <a:pt x="6" y="15"/>
                    <a:pt x="10" y="14"/>
                  </a:cubicBezTo>
                  <a:lnTo>
                    <a:pt x="12" y="13"/>
                  </a:lnTo>
                  <a:cubicBezTo>
                    <a:pt x="12" y="12"/>
                    <a:pt x="13" y="9"/>
                    <a:pt x="12" y="8"/>
                  </a:cubicBezTo>
                  <a:lnTo>
                    <a:pt x="11" y="6"/>
                  </a:lnTo>
                  <a:cubicBezTo>
                    <a:pt x="10" y="6"/>
                    <a:pt x="9" y="7"/>
                    <a:pt x="8" y="7"/>
                  </a:cubicBezTo>
                  <a:cubicBezTo>
                    <a:pt x="8" y="6"/>
                    <a:pt x="12" y="1"/>
                    <a:pt x="13" y="0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auto">
            <a:xfrm>
              <a:off x="7532" y="4647"/>
              <a:ext cx="468" cy="3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1"/>
                </a:cxn>
                <a:cxn ang="0">
                  <a:pos x="13" y="9"/>
                </a:cxn>
                <a:cxn ang="0">
                  <a:pos x="13" y="8"/>
                </a:cxn>
                <a:cxn ang="0">
                  <a:pos x="8" y="3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cubicBezTo>
                    <a:pt x="0" y="4"/>
                    <a:pt x="3" y="9"/>
                    <a:pt x="7" y="11"/>
                  </a:cubicBezTo>
                  <a:cubicBezTo>
                    <a:pt x="8" y="11"/>
                    <a:pt x="11" y="10"/>
                    <a:pt x="13" y="9"/>
                  </a:cubicBezTo>
                  <a:cubicBezTo>
                    <a:pt x="13" y="9"/>
                    <a:pt x="13" y="8"/>
                    <a:pt x="13" y="8"/>
                  </a:cubicBezTo>
                  <a:cubicBezTo>
                    <a:pt x="14" y="5"/>
                    <a:pt x="10" y="4"/>
                    <a:pt x="8" y="3"/>
                  </a:cubicBezTo>
                  <a:cubicBezTo>
                    <a:pt x="5" y="6"/>
                    <a:pt x="2" y="3"/>
                    <a:pt x="0" y="0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auto">
            <a:xfrm>
              <a:off x="8770" y="4437"/>
              <a:ext cx="268" cy="24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8" y="8"/>
                </a:cxn>
                <a:cxn ang="0">
                  <a:pos x="6" y="0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cubicBezTo>
                    <a:pt x="4" y="2"/>
                    <a:pt x="2" y="4"/>
                    <a:pt x="0" y="6"/>
                  </a:cubicBezTo>
                  <a:cubicBezTo>
                    <a:pt x="2" y="6"/>
                    <a:pt x="7" y="7"/>
                    <a:pt x="8" y="8"/>
                  </a:cubicBezTo>
                  <a:cubicBezTo>
                    <a:pt x="6" y="8"/>
                    <a:pt x="5" y="3"/>
                    <a:pt x="6" y="0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auto">
            <a:xfrm>
              <a:off x="6561" y="3896"/>
              <a:ext cx="636" cy="39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8" y="3"/>
                </a:cxn>
                <a:cxn ang="0">
                  <a:pos x="5" y="9"/>
                </a:cxn>
                <a:cxn ang="0">
                  <a:pos x="1" y="9"/>
                </a:cxn>
                <a:cxn ang="0">
                  <a:pos x="4" y="13"/>
                </a:cxn>
                <a:cxn ang="0">
                  <a:pos x="18" y="6"/>
                </a:cxn>
                <a:cxn ang="0">
                  <a:pos x="19" y="0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lnTo>
                    <a:pt x="8" y="3"/>
                  </a:lnTo>
                  <a:cubicBezTo>
                    <a:pt x="7" y="5"/>
                    <a:pt x="8" y="8"/>
                    <a:pt x="5" y="9"/>
                  </a:cubicBezTo>
                  <a:cubicBezTo>
                    <a:pt x="4" y="10"/>
                    <a:pt x="2" y="9"/>
                    <a:pt x="1" y="9"/>
                  </a:cubicBezTo>
                  <a:cubicBezTo>
                    <a:pt x="0" y="10"/>
                    <a:pt x="3" y="13"/>
                    <a:pt x="4" y="13"/>
                  </a:cubicBezTo>
                  <a:cubicBezTo>
                    <a:pt x="7" y="10"/>
                    <a:pt x="14" y="3"/>
                    <a:pt x="18" y="6"/>
                  </a:cubicBezTo>
                  <a:cubicBezTo>
                    <a:pt x="17" y="4"/>
                    <a:pt x="18" y="1"/>
                    <a:pt x="19" y="0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auto">
            <a:xfrm>
              <a:off x="8770" y="3745"/>
              <a:ext cx="602" cy="5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0" y="13"/>
                </a:cxn>
                <a:cxn ang="0">
                  <a:pos x="15" y="7"/>
                </a:cxn>
                <a:cxn ang="0">
                  <a:pos x="6" y="5"/>
                </a:cxn>
                <a:cxn ang="0">
                  <a:pos x="7" y="0"/>
                </a:cxn>
              </a:cxnLst>
              <a:rect l="0" t="0" r="r" b="b"/>
              <a:pathLst>
                <a:path w="18" h="17">
                  <a:moveTo>
                    <a:pt x="7" y="0"/>
                  </a:moveTo>
                  <a:cubicBezTo>
                    <a:pt x="5" y="0"/>
                    <a:pt x="1" y="2"/>
                    <a:pt x="0" y="4"/>
                  </a:cubicBezTo>
                  <a:cubicBezTo>
                    <a:pt x="0" y="5"/>
                    <a:pt x="1" y="7"/>
                    <a:pt x="2" y="8"/>
                  </a:cubicBezTo>
                  <a:cubicBezTo>
                    <a:pt x="3" y="8"/>
                    <a:pt x="6" y="9"/>
                    <a:pt x="7" y="10"/>
                  </a:cubicBezTo>
                  <a:lnTo>
                    <a:pt x="6" y="11"/>
                  </a:lnTo>
                  <a:cubicBezTo>
                    <a:pt x="4" y="12"/>
                    <a:pt x="2" y="12"/>
                    <a:pt x="0" y="13"/>
                  </a:cubicBezTo>
                  <a:cubicBezTo>
                    <a:pt x="5" y="15"/>
                    <a:pt x="18" y="17"/>
                    <a:pt x="15" y="7"/>
                  </a:cubicBezTo>
                  <a:cubicBezTo>
                    <a:pt x="13" y="8"/>
                    <a:pt x="8" y="8"/>
                    <a:pt x="6" y="5"/>
                  </a:cubicBezTo>
                  <a:cubicBezTo>
                    <a:pt x="6" y="4"/>
                    <a:pt x="6" y="1"/>
                    <a:pt x="7" y="0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auto">
            <a:xfrm>
              <a:off x="6060" y="4917"/>
              <a:ext cx="200" cy="9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6" y="3"/>
                </a:cxn>
                <a:cxn ang="0">
                  <a:pos x="2" y="0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lnTo>
                    <a:pt x="0" y="2"/>
                  </a:lnTo>
                  <a:cubicBezTo>
                    <a:pt x="2" y="3"/>
                    <a:pt x="4" y="3"/>
                    <a:pt x="6" y="3"/>
                  </a:cubicBezTo>
                  <a:lnTo>
                    <a:pt x="2" y="0"/>
                  </a:ln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auto">
            <a:xfrm>
              <a:off x="7230" y="4647"/>
              <a:ext cx="234" cy="66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" y="22"/>
                </a:cxn>
                <a:cxn ang="0">
                  <a:pos x="1" y="0"/>
                </a:cxn>
                <a:cxn ang="0">
                  <a:pos x="1" y="16"/>
                </a:cxn>
                <a:cxn ang="0">
                  <a:pos x="0" y="16"/>
                </a:cxn>
              </a:cxnLst>
              <a:rect l="0" t="0" r="r" b="b"/>
              <a:pathLst>
                <a:path w="7" h="22">
                  <a:moveTo>
                    <a:pt x="0" y="16"/>
                  </a:moveTo>
                  <a:lnTo>
                    <a:pt x="3" y="22"/>
                  </a:lnTo>
                  <a:cubicBezTo>
                    <a:pt x="4" y="16"/>
                    <a:pt x="7" y="4"/>
                    <a:pt x="1" y="0"/>
                  </a:cubicBezTo>
                  <a:cubicBezTo>
                    <a:pt x="1" y="4"/>
                    <a:pt x="3" y="12"/>
                    <a:pt x="1" y="16"/>
                  </a:cubicBezTo>
                  <a:lnTo>
                    <a:pt x="0" y="16"/>
                  </a:lnTo>
                </a:path>
              </a:pathLst>
            </a:custGeom>
            <a:solidFill>
              <a:srgbClr val="7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auto">
            <a:xfrm>
              <a:off x="7699" y="6510"/>
              <a:ext cx="134" cy="3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10"/>
                </a:cxn>
                <a:cxn ang="0">
                  <a:pos x="2" y="11"/>
                </a:cxn>
                <a:cxn ang="0">
                  <a:pos x="0" y="10"/>
                </a:cxn>
                <a:cxn ang="0">
                  <a:pos x="2" y="0"/>
                </a:cxn>
              </a:cxnLst>
              <a:rect l="0" t="0" r="r" b="b"/>
              <a:pathLst>
                <a:path w="4" h="11">
                  <a:moveTo>
                    <a:pt x="2" y="0"/>
                  </a:moveTo>
                  <a:cubicBezTo>
                    <a:pt x="2" y="2"/>
                    <a:pt x="4" y="8"/>
                    <a:pt x="3" y="10"/>
                  </a:cubicBezTo>
                  <a:lnTo>
                    <a:pt x="2" y="11"/>
                  </a:lnTo>
                  <a:lnTo>
                    <a:pt x="0" y="10"/>
                  </a:lnTo>
                  <a:lnTo>
                    <a:pt x="2" y="0"/>
                  </a:lnTo>
                </a:path>
              </a:pathLst>
            </a:custGeom>
            <a:solidFill>
              <a:srgbClr val="7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61" name="Picture 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85720" y="785794"/>
            <a:ext cx="407196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Рисунок 42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00496" y="3362960"/>
            <a:ext cx="2397760" cy="349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Овальная выноска 46"/>
          <p:cNvSpPr/>
          <p:nvPr/>
        </p:nvSpPr>
        <p:spPr>
          <a:xfrm>
            <a:off x="4714876" y="1285860"/>
            <a:ext cx="4429124" cy="2000264"/>
          </a:xfrm>
          <a:prstGeom prst="wedgeEllipseCallout">
            <a:avLst>
              <a:gd name="adj1" fmla="val -26977"/>
              <a:gd name="adj2" fmla="val 9515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Ж-Ж-Ж-Ж!</a:t>
            </a:r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44" name="5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  <p:pic>
        <p:nvPicPr>
          <p:cNvPr id="45" name="5б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9144000" y="6215082"/>
            <a:ext cx="304800" cy="304800"/>
          </a:xfrm>
          <a:prstGeom prst="rect">
            <a:avLst/>
          </a:prstGeom>
        </p:spPr>
      </p:pic>
      <p:pic>
        <p:nvPicPr>
          <p:cNvPr id="46" name="5б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Добрый жук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0255 C 0.0302 -0.00301 0.06198 -0.00208 0.09375 -0.00417 C 0.09566 -0.0044 0.0967 -0.00764 0.09843 -0.0088 C 0.09948 -0.00972 0.10086 -0.00995 0.10208 -0.01042 C 0.10694 -0.01713 0.11232 -0.02176 0.11632 -0.02963 C 0.11753 -0.03704 0.11892 -0.04445 0.11996 -0.05185 C 0.11961 -0.06088 0.11944 -0.06968 0.11875 -0.0787 C 0.11823 -0.08519 0.11493 -0.08773 0.11163 -0.09144 C 0.10503 -0.09908 0.10399 -0.10486 0.09496 -0.10741 C 0.09201 -0.10926 0.08958 -0.11181 0.08663 -0.11366 C 0.08177 -0.11667 0.07621 -0.11806 0.071 -0.11991 C 0.05156 -0.13796 0.01545 -0.12593 -0.00035 -0.12639 C -0.0217 -0.1338 -0.02778 -0.15023 -0.04202 -0.16921 C -0.0441 -0.17732 -0.04549 -0.18125 -0.04914 -0.1882 C -0.05261 -0.20185 -0.05278 -0.20463 -0.04323 -0.21366 C -0.03924 -0.22176 -0.04202 -0.21736 -0.03368 -0.22477 C -0.0323 -0.22593 -0.03143 -0.22824 -0.03004 -0.22963 C -0.02379 -0.23611 -0.01493 -0.24213 -0.00747 -0.24537 C 0.00104 -0.25324 -0.00295 -0.25023 0.00434 -0.25486 C 0.0059 -0.2581 0.00764 -0.26111 0.0092 -0.26435 C 0.01007 -0.26597 0.01163 -0.26921 0.01163 -0.26898 C 0.01128 -0.28195 0.01198 -0.29491 0.01041 -0.30741 C 0.0092 -0.31644 0.00573 -0.31574 0.00208 -0.31991 C -0.00157 -0.32384 -0.00434 -0.32824 -0.00868 -0.33102 C -0.02188 -0.33935 -0.03716 -0.34144 -0.05035 -0.35023 " pathEditMode="relative" rAng="0" ptsTypes="ffffffffffffffffffffffffA">
                                      <p:cBhvr>
                                        <p:cTn id="20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-174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938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100000" showWhenStopped="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100000"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63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7" grpId="0" animBg="1"/>
      <p:bldP spid="4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86124"/>
            <a:ext cx="3286148" cy="410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357562"/>
            <a:ext cx="268351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7126" y="285728"/>
            <a:ext cx="8786874" cy="258532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</a:rPr>
              <a:t>ША – ЖА</a:t>
            </a:r>
          </a:p>
          <a:p>
            <a:r>
              <a:rPr lang="ru-RU" sz="5400" b="1" dirty="0" smtClean="0">
                <a:solidFill>
                  <a:schemeClr val="tx1"/>
                </a:solidFill>
              </a:rPr>
              <a:t>ШО – ЖО</a:t>
            </a:r>
          </a:p>
          <a:p>
            <a:r>
              <a:rPr lang="ru-RU" sz="5400" b="1" dirty="0" smtClean="0">
                <a:solidFill>
                  <a:schemeClr val="tx1"/>
                </a:solidFill>
              </a:rPr>
              <a:t>ШИ – ЖИ</a:t>
            </a:r>
          </a:p>
          <a:p>
            <a:r>
              <a:rPr lang="ru-RU" sz="5400" b="1" dirty="0" smtClean="0">
                <a:solidFill>
                  <a:schemeClr val="tx1"/>
                </a:solidFill>
              </a:rPr>
              <a:t>ШАШ – ЖАЖ</a:t>
            </a:r>
          </a:p>
          <a:p>
            <a:r>
              <a:rPr lang="ru-RU" sz="5400" b="1" dirty="0" smtClean="0">
                <a:solidFill>
                  <a:schemeClr val="tx1"/>
                </a:solidFill>
              </a:rPr>
              <a:t>ШОШ – ЖОЖ</a:t>
            </a:r>
          </a:p>
          <a:p>
            <a:r>
              <a:rPr lang="ru-RU" sz="5400" b="1" dirty="0" smtClean="0">
                <a:solidFill>
                  <a:schemeClr val="tx1"/>
                </a:solidFill>
              </a:rPr>
              <a:t>ШИШ - ЖИЖ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dvAuto="2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857356" y="0"/>
            <a:ext cx="5572164" cy="7292944"/>
            <a:chOff x="71" y="47"/>
            <a:chExt cx="4014" cy="7035"/>
          </a:xfrm>
        </p:grpSpPr>
        <p:sp>
          <p:nvSpPr>
            <p:cNvPr id="5123" name="Freeform 3"/>
            <p:cNvSpPr>
              <a:spLocks/>
            </p:cNvSpPr>
            <p:nvPr/>
          </p:nvSpPr>
          <p:spPr bwMode="auto">
            <a:xfrm>
              <a:off x="798" y="4526"/>
              <a:ext cx="2583" cy="2556"/>
            </a:xfrm>
            <a:custGeom>
              <a:avLst/>
              <a:gdLst/>
              <a:ahLst/>
              <a:cxnLst>
                <a:cxn ang="0">
                  <a:pos x="45" y="26"/>
                </a:cxn>
                <a:cxn ang="0">
                  <a:pos x="61" y="44"/>
                </a:cxn>
                <a:cxn ang="0">
                  <a:pos x="72" y="26"/>
                </a:cxn>
                <a:cxn ang="0">
                  <a:pos x="84" y="29"/>
                </a:cxn>
                <a:cxn ang="0">
                  <a:pos x="99" y="41"/>
                </a:cxn>
                <a:cxn ang="0">
                  <a:pos x="102" y="46"/>
                </a:cxn>
                <a:cxn ang="0">
                  <a:pos x="90" y="42"/>
                </a:cxn>
                <a:cxn ang="0">
                  <a:pos x="91" y="39"/>
                </a:cxn>
                <a:cxn ang="0">
                  <a:pos x="81" y="40"/>
                </a:cxn>
                <a:cxn ang="0">
                  <a:pos x="64" y="51"/>
                </a:cxn>
                <a:cxn ang="0">
                  <a:pos x="61" y="49"/>
                </a:cxn>
                <a:cxn ang="0">
                  <a:pos x="62" y="65"/>
                </a:cxn>
                <a:cxn ang="0">
                  <a:pos x="64" y="78"/>
                </a:cxn>
                <a:cxn ang="0">
                  <a:pos x="75" y="91"/>
                </a:cxn>
                <a:cxn ang="0">
                  <a:pos x="85" y="91"/>
                </a:cxn>
                <a:cxn ang="0">
                  <a:pos x="92" y="108"/>
                </a:cxn>
                <a:cxn ang="0">
                  <a:pos x="82" y="102"/>
                </a:cxn>
                <a:cxn ang="0">
                  <a:pos x="70" y="95"/>
                </a:cxn>
                <a:cxn ang="0">
                  <a:pos x="70" y="98"/>
                </a:cxn>
                <a:cxn ang="0">
                  <a:pos x="65" y="100"/>
                </a:cxn>
                <a:cxn ang="0">
                  <a:pos x="60" y="91"/>
                </a:cxn>
                <a:cxn ang="0">
                  <a:pos x="51" y="85"/>
                </a:cxn>
                <a:cxn ang="0">
                  <a:pos x="44" y="91"/>
                </a:cxn>
                <a:cxn ang="0">
                  <a:pos x="37" y="90"/>
                </a:cxn>
                <a:cxn ang="0">
                  <a:pos x="22" y="85"/>
                </a:cxn>
                <a:cxn ang="0">
                  <a:pos x="9" y="84"/>
                </a:cxn>
                <a:cxn ang="0">
                  <a:pos x="1" y="80"/>
                </a:cxn>
                <a:cxn ang="0">
                  <a:pos x="21" y="79"/>
                </a:cxn>
                <a:cxn ang="0">
                  <a:pos x="34" y="80"/>
                </a:cxn>
                <a:cxn ang="0">
                  <a:pos x="49" y="78"/>
                </a:cxn>
                <a:cxn ang="0">
                  <a:pos x="51" y="74"/>
                </a:cxn>
                <a:cxn ang="0">
                  <a:pos x="44" y="71"/>
                </a:cxn>
                <a:cxn ang="0">
                  <a:pos x="26" y="56"/>
                </a:cxn>
                <a:cxn ang="0">
                  <a:pos x="17" y="55"/>
                </a:cxn>
                <a:cxn ang="0">
                  <a:pos x="12" y="22"/>
                </a:cxn>
                <a:cxn ang="0">
                  <a:pos x="33" y="40"/>
                </a:cxn>
                <a:cxn ang="0">
                  <a:pos x="42" y="44"/>
                </a:cxn>
                <a:cxn ang="0">
                  <a:pos x="46" y="56"/>
                </a:cxn>
                <a:cxn ang="0">
                  <a:pos x="52" y="62"/>
                </a:cxn>
                <a:cxn ang="0">
                  <a:pos x="43" y="35"/>
                </a:cxn>
                <a:cxn ang="0">
                  <a:pos x="32" y="13"/>
                </a:cxn>
                <a:cxn ang="0">
                  <a:pos x="42" y="2"/>
                </a:cxn>
              </a:cxnLst>
              <a:rect l="0" t="0" r="r" b="b"/>
              <a:pathLst>
                <a:path w="110" h="109">
                  <a:moveTo>
                    <a:pt x="42" y="2"/>
                  </a:moveTo>
                  <a:cubicBezTo>
                    <a:pt x="39" y="9"/>
                    <a:pt x="39" y="20"/>
                    <a:pt x="45" y="26"/>
                  </a:cubicBezTo>
                  <a:cubicBezTo>
                    <a:pt x="48" y="31"/>
                    <a:pt x="52" y="35"/>
                    <a:pt x="55" y="40"/>
                  </a:cubicBezTo>
                  <a:cubicBezTo>
                    <a:pt x="58" y="40"/>
                    <a:pt x="58" y="46"/>
                    <a:pt x="61" y="44"/>
                  </a:cubicBezTo>
                  <a:cubicBezTo>
                    <a:pt x="61" y="42"/>
                    <a:pt x="61" y="41"/>
                    <a:pt x="60" y="40"/>
                  </a:cubicBezTo>
                  <a:cubicBezTo>
                    <a:pt x="59" y="31"/>
                    <a:pt x="67" y="29"/>
                    <a:pt x="72" y="26"/>
                  </a:cubicBezTo>
                  <a:cubicBezTo>
                    <a:pt x="74" y="27"/>
                    <a:pt x="76" y="25"/>
                    <a:pt x="77" y="26"/>
                  </a:cubicBezTo>
                  <a:cubicBezTo>
                    <a:pt x="79" y="26"/>
                    <a:pt x="82" y="28"/>
                    <a:pt x="84" y="29"/>
                  </a:cubicBezTo>
                  <a:cubicBezTo>
                    <a:pt x="86" y="30"/>
                    <a:pt x="88" y="34"/>
                    <a:pt x="90" y="35"/>
                  </a:cubicBezTo>
                  <a:cubicBezTo>
                    <a:pt x="92" y="38"/>
                    <a:pt x="95" y="40"/>
                    <a:pt x="99" y="41"/>
                  </a:cubicBezTo>
                  <a:cubicBezTo>
                    <a:pt x="103" y="40"/>
                    <a:pt x="108" y="38"/>
                    <a:pt x="110" y="34"/>
                  </a:cubicBezTo>
                  <a:cubicBezTo>
                    <a:pt x="109" y="39"/>
                    <a:pt x="107" y="44"/>
                    <a:pt x="102" y="46"/>
                  </a:cubicBezTo>
                  <a:cubicBezTo>
                    <a:pt x="98" y="46"/>
                    <a:pt x="95" y="51"/>
                    <a:pt x="91" y="47"/>
                  </a:cubicBezTo>
                  <a:cubicBezTo>
                    <a:pt x="91" y="46"/>
                    <a:pt x="88" y="44"/>
                    <a:pt x="90" y="42"/>
                  </a:cubicBezTo>
                  <a:cubicBezTo>
                    <a:pt x="91" y="42"/>
                    <a:pt x="93" y="44"/>
                    <a:pt x="93" y="42"/>
                  </a:cubicBezTo>
                  <a:cubicBezTo>
                    <a:pt x="94" y="41"/>
                    <a:pt x="92" y="39"/>
                    <a:pt x="91" y="39"/>
                  </a:cubicBezTo>
                  <a:cubicBezTo>
                    <a:pt x="91" y="39"/>
                    <a:pt x="90" y="39"/>
                    <a:pt x="89" y="39"/>
                  </a:cubicBezTo>
                  <a:cubicBezTo>
                    <a:pt x="87" y="39"/>
                    <a:pt x="83" y="38"/>
                    <a:pt x="81" y="40"/>
                  </a:cubicBezTo>
                  <a:cubicBezTo>
                    <a:pt x="76" y="44"/>
                    <a:pt x="74" y="54"/>
                    <a:pt x="67" y="52"/>
                  </a:cubicBezTo>
                  <a:cubicBezTo>
                    <a:pt x="65" y="53"/>
                    <a:pt x="65" y="50"/>
                    <a:pt x="64" y="51"/>
                  </a:cubicBezTo>
                  <a:lnTo>
                    <a:pt x="64" y="50"/>
                  </a:lnTo>
                  <a:cubicBezTo>
                    <a:pt x="63" y="49"/>
                    <a:pt x="62" y="48"/>
                    <a:pt x="61" y="49"/>
                  </a:cubicBezTo>
                  <a:cubicBezTo>
                    <a:pt x="61" y="49"/>
                    <a:pt x="60" y="49"/>
                    <a:pt x="60" y="50"/>
                  </a:cubicBezTo>
                  <a:cubicBezTo>
                    <a:pt x="62" y="55"/>
                    <a:pt x="64" y="60"/>
                    <a:pt x="62" y="65"/>
                  </a:cubicBezTo>
                  <a:cubicBezTo>
                    <a:pt x="60" y="68"/>
                    <a:pt x="61" y="71"/>
                    <a:pt x="58" y="73"/>
                  </a:cubicBezTo>
                  <a:cubicBezTo>
                    <a:pt x="58" y="76"/>
                    <a:pt x="62" y="76"/>
                    <a:pt x="64" y="78"/>
                  </a:cubicBezTo>
                  <a:cubicBezTo>
                    <a:pt x="64" y="79"/>
                    <a:pt x="66" y="80"/>
                    <a:pt x="67" y="81"/>
                  </a:cubicBezTo>
                  <a:cubicBezTo>
                    <a:pt x="70" y="84"/>
                    <a:pt x="69" y="92"/>
                    <a:pt x="75" y="91"/>
                  </a:cubicBezTo>
                  <a:cubicBezTo>
                    <a:pt x="75" y="92"/>
                    <a:pt x="76" y="93"/>
                    <a:pt x="77" y="92"/>
                  </a:cubicBezTo>
                  <a:cubicBezTo>
                    <a:pt x="79" y="92"/>
                    <a:pt x="82" y="90"/>
                    <a:pt x="85" y="91"/>
                  </a:cubicBezTo>
                  <a:cubicBezTo>
                    <a:pt x="87" y="94"/>
                    <a:pt x="90" y="98"/>
                    <a:pt x="90" y="103"/>
                  </a:cubicBezTo>
                  <a:cubicBezTo>
                    <a:pt x="90" y="105"/>
                    <a:pt x="91" y="106"/>
                    <a:pt x="92" y="108"/>
                  </a:cubicBezTo>
                  <a:cubicBezTo>
                    <a:pt x="89" y="109"/>
                    <a:pt x="87" y="107"/>
                    <a:pt x="85" y="105"/>
                  </a:cubicBezTo>
                  <a:cubicBezTo>
                    <a:pt x="84" y="104"/>
                    <a:pt x="84" y="103"/>
                    <a:pt x="82" y="102"/>
                  </a:cubicBezTo>
                  <a:cubicBezTo>
                    <a:pt x="80" y="100"/>
                    <a:pt x="78" y="96"/>
                    <a:pt x="75" y="96"/>
                  </a:cubicBezTo>
                  <a:cubicBezTo>
                    <a:pt x="73" y="97"/>
                    <a:pt x="72" y="95"/>
                    <a:pt x="70" y="95"/>
                  </a:cubicBezTo>
                  <a:cubicBezTo>
                    <a:pt x="69" y="96"/>
                    <a:pt x="68" y="96"/>
                    <a:pt x="69" y="98"/>
                  </a:cubicBezTo>
                  <a:cubicBezTo>
                    <a:pt x="69" y="98"/>
                    <a:pt x="69" y="98"/>
                    <a:pt x="70" y="98"/>
                  </a:cubicBezTo>
                  <a:cubicBezTo>
                    <a:pt x="70" y="98"/>
                    <a:pt x="72" y="98"/>
                    <a:pt x="72" y="99"/>
                  </a:cubicBezTo>
                  <a:cubicBezTo>
                    <a:pt x="70" y="101"/>
                    <a:pt x="68" y="102"/>
                    <a:pt x="65" y="100"/>
                  </a:cubicBezTo>
                  <a:cubicBezTo>
                    <a:pt x="64" y="99"/>
                    <a:pt x="62" y="98"/>
                    <a:pt x="62" y="97"/>
                  </a:cubicBezTo>
                  <a:cubicBezTo>
                    <a:pt x="60" y="96"/>
                    <a:pt x="60" y="93"/>
                    <a:pt x="60" y="91"/>
                  </a:cubicBezTo>
                  <a:cubicBezTo>
                    <a:pt x="57" y="89"/>
                    <a:pt x="56" y="84"/>
                    <a:pt x="52" y="84"/>
                  </a:cubicBezTo>
                  <a:cubicBezTo>
                    <a:pt x="51" y="84"/>
                    <a:pt x="52" y="85"/>
                    <a:pt x="51" y="85"/>
                  </a:cubicBezTo>
                  <a:cubicBezTo>
                    <a:pt x="50" y="87"/>
                    <a:pt x="52" y="87"/>
                    <a:pt x="53" y="87"/>
                  </a:cubicBezTo>
                  <a:cubicBezTo>
                    <a:pt x="50" y="87"/>
                    <a:pt x="46" y="90"/>
                    <a:pt x="44" y="91"/>
                  </a:cubicBezTo>
                  <a:cubicBezTo>
                    <a:pt x="42" y="91"/>
                    <a:pt x="41" y="92"/>
                    <a:pt x="41" y="90"/>
                  </a:cubicBezTo>
                  <a:cubicBezTo>
                    <a:pt x="39" y="91"/>
                    <a:pt x="38" y="90"/>
                    <a:pt x="37" y="90"/>
                  </a:cubicBezTo>
                  <a:cubicBezTo>
                    <a:pt x="31" y="88"/>
                    <a:pt x="27" y="81"/>
                    <a:pt x="22" y="82"/>
                  </a:cubicBezTo>
                  <a:cubicBezTo>
                    <a:pt x="20" y="83"/>
                    <a:pt x="21" y="84"/>
                    <a:pt x="22" y="85"/>
                  </a:cubicBezTo>
                  <a:cubicBezTo>
                    <a:pt x="19" y="85"/>
                    <a:pt x="15" y="86"/>
                    <a:pt x="12" y="84"/>
                  </a:cubicBezTo>
                  <a:cubicBezTo>
                    <a:pt x="11" y="85"/>
                    <a:pt x="10" y="84"/>
                    <a:pt x="9" y="84"/>
                  </a:cubicBezTo>
                  <a:cubicBezTo>
                    <a:pt x="8" y="85"/>
                    <a:pt x="6" y="84"/>
                    <a:pt x="5" y="83"/>
                  </a:cubicBezTo>
                  <a:cubicBezTo>
                    <a:pt x="4" y="82"/>
                    <a:pt x="1" y="82"/>
                    <a:pt x="1" y="80"/>
                  </a:cubicBezTo>
                  <a:cubicBezTo>
                    <a:pt x="1" y="80"/>
                    <a:pt x="1" y="79"/>
                    <a:pt x="0" y="79"/>
                  </a:cubicBezTo>
                  <a:cubicBezTo>
                    <a:pt x="7" y="81"/>
                    <a:pt x="15" y="84"/>
                    <a:pt x="21" y="79"/>
                  </a:cubicBezTo>
                  <a:cubicBezTo>
                    <a:pt x="23" y="77"/>
                    <a:pt x="25" y="73"/>
                    <a:pt x="28" y="74"/>
                  </a:cubicBezTo>
                  <a:cubicBezTo>
                    <a:pt x="30" y="76"/>
                    <a:pt x="33" y="77"/>
                    <a:pt x="34" y="80"/>
                  </a:cubicBezTo>
                  <a:cubicBezTo>
                    <a:pt x="36" y="82"/>
                    <a:pt x="38" y="84"/>
                    <a:pt x="40" y="83"/>
                  </a:cubicBezTo>
                  <a:cubicBezTo>
                    <a:pt x="44" y="83"/>
                    <a:pt x="46" y="81"/>
                    <a:pt x="49" y="78"/>
                  </a:cubicBezTo>
                  <a:lnTo>
                    <a:pt x="50" y="77"/>
                  </a:lnTo>
                  <a:cubicBezTo>
                    <a:pt x="48" y="76"/>
                    <a:pt x="50" y="74"/>
                    <a:pt x="51" y="74"/>
                  </a:cubicBezTo>
                  <a:cubicBezTo>
                    <a:pt x="49" y="70"/>
                    <a:pt x="55" y="67"/>
                    <a:pt x="51" y="64"/>
                  </a:cubicBezTo>
                  <a:cubicBezTo>
                    <a:pt x="48" y="66"/>
                    <a:pt x="47" y="69"/>
                    <a:pt x="44" y="71"/>
                  </a:cubicBezTo>
                  <a:cubicBezTo>
                    <a:pt x="40" y="71"/>
                    <a:pt x="37" y="66"/>
                    <a:pt x="35" y="64"/>
                  </a:cubicBezTo>
                  <a:cubicBezTo>
                    <a:pt x="33" y="60"/>
                    <a:pt x="31" y="56"/>
                    <a:pt x="26" y="56"/>
                  </a:cubicBezTo>
                  <a:lnTo>
                    <a:pt x="25" y="57"/>
                  </a:lnTo>
                  <a:lnTo>
                    <a:pt x="17" y="55"/>
                  </a:lnTo>
                  <a:cubicBezTo>
                    <a:pt x="13" y="50"/>
                    <a:pt x="9" y="46"/>
                    <a:pt x="9" y="40"/>
                  </a:cubicBezTo>
                  <a:cubicBezTo>
                    <a:pt x="10" y="34"/>
                    <a:pt x="10" y="27"/>
                    <a:pt x="12" y="22"/>
                  </a:cubicBezTo>
                  <a:cubicBezTo>
                    <a:pt x="12" y="28"/>
                    <a:pt x="15" y="35"/>
                    <a:pt x="20" y="39"/>
                  </a:cubicBezTo>
                  <a:cubicBezTo>
                    <a:pt x="24" y="42"/>
                    <a:pt x="29" y="41"/>
                    <a:pt x="33" y="40"/>
                  </a:cubicBezTo>
                  <a:cubicBezTo>
                    <a:pt x="34" y="41"/>
                    <a:pt x="35" y="39"/>
                    <a:pt x="35" y="41"/>
                  </a:cubicBezTo>
                  <a:cubicBezTo>
                    <a:pt x="38" y="40"/>
                    <a:pt x="40" y="42"/>
                    <a:pt x="42" y="44"/>
                  </a:cubicBezTo>
                  <a:cubicBezTo>
                    <a:pt x="42" y="45"/>
                    <a:pt x="43" y="48"/>
                    <a:pt x="44" y="49"/>
                  </a:cubicBezTo>
                  <a:cubicBezTo>
                    <a:pt x="45" y="52"/>
                    <a:pt x="46" y="53"/>
                    <a:pt x="46" y="56"/>
                  </a:cubicBezTo>
                  <a:cubicBezTo>
                    <a:pt x="47" y="58"/>
                    <a:pt x="50" y="59"/>
                    <a:pt x="50" y="61"/>
                  </a:cubicBezTo>
                  <a:cubicBezTo>
                    <a:pt x="50" y="62"/>
                    <a:pt x="51" y="62"/>
                    <a:pt x="52" y="62"/>
                  </a:cubicBezTo>
                  <a:cubicBezTo>
                    <a:pt x="55" y="57"/>
                    <a:pt x="54" y="50"/>
                    <a:pt x="52" y="44"/>
                  </a:cubicBezTo>
                  <a:cubicBezTo>
                    <a:pt x="50" y="40"/>
                    <a:pt x="46" y="38"/>
                    <a:pt x="43" y="35"/>
                  </a:cubicBezTo>
                  <a:cubicBezTo>
                    <a:pt x="39" y="33"/>
                    <a:pt x="37" y="28"/>
                    <a:pt x="34" y="25"/>
                  </a:cubicBezTo>
                  <a:cubicBezTo>
                    <a:pt x="32" y="22"/>
                    <a:pt x="31" y="17"/>
                    <a:pt x="32" y="13"/>
                  </a:cubicBezTo>
                  <a:cubicBezTo>
                    <a:pt x="33" y="8"/>
                    <a:pt x="36" y="4"/>
                    <a:pt x="38" y="0"/>
                  </a:cubicBezTo>
                  <a:cubicBezTo>
                    <a:pt x="39" y="1"/>
                    <a:pt x="42" y="0"/>
                    <a:pt x="42" y="2"/>
                  </a:cubicBezTo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124" name="Group 4"/>
            <p:cNvGrpSpPr>
              <a:grpSpLocks/>
            </p:cNvGrpSpPr>
            <p:nvPr/>
          </p:nvGrpSpPr>
          <p:grpSpPr bwMode="auto">
            <a:xfrm>
              <a:off x="71" y="47"/>
              <a:ext cx="4014" cy="5956"/>
              <a:chOff x="71" y="47"/>
              <a:chExt cx="4014" cy="5956"/>
            </a:xfrm>
          </p:grpSpPr>
          <p:sp>
            <p:nvSpPr>
              <p:cNvPr id="5125" name="Freeform 5"/>
              <p:cNvSpPr>
                <a:spLocks/>
              </p:cNvSpPr>
              <p:nvPr/>
            </p:nvSpPr>
            <p:spPr bwMode="auto">
              <a:xfrm>
                <a:off x="1667" y="47"/>
                <a:ext cx="540" cy="1642"/>
              </a:xfrm>
              <a:custGeom>
                <a:avLst/>
                <a:gdLst/>
                <a:ahLst/>
                <a:cxnLst>
                  <a:cxn ang="0">
                    <a:pos x="20" y="64"/>
                  </a:cxn>
                  <a:cxn ang="0">
                    <a:pos x="22" y="58"/>
                  </a:cxn>
                  <a:cxn ang="0">
                    <a:pos x="21" y="47"/>
                  </a:cxn>
                  <a:cxn ang="0">
                    <a:pos x="19" y="14"/>
                  </a:cxn>
                  <a:cxn ang="0">
                    <a:pos x="13" y="1"/>
                  </a:cxn>
                  <a:cxn ang="0">
                    <a:pos x="9" y="4"/>
                  </a:cxn>
                  <a:cxn ang="0">
                    <a:pos x="5" y="14"/>
                  </a:cxn>
                  <a:cxn ang="0">
                    <a:pos x="0" y="40"/>
                  </a:cxn>
                  <a:cxn ang="0">
                    <a:pos x="3" y="70"/>
                  </a:cxn>
                  <a:cxn ang="0">
                    <a:pos x="20" y="64"/>
                  </a:cxn>
                </a:cxnLst>
                <a:rect l="0" t="0" r="r" b="b"/>
                <a:pathLst>
                  <a:path w="23" h="70">
                    <a:moveTo>
                      <a:pt x="20" y="64"/>
                    </a:moveTo>
                    <a:cubicBezTo>
                      <a:pt x="21" y="61"/>
                      <a:pt x="21" y="59"/>
                      <a:pt x="22" y="58"/>
                    </a:cubicBezTo>
                    <a:cubicBezTo>
                      <a:pt x="21" y="54"/>
                      <a:pt x="22" y="50"/>
                      <a:pt x="21" y="47"/>
                    </a:cubicBezTo>
                    <a:cubicBezTo>
                      <a:pt x="23" y="36"/>
                      <a:pt x="19" y="26"/>
                      <a:pt x="19" y="14"/>
                    </a:cubicBezTo>
                    <a:cubicBezTo>
                      <a:pt x="17" y="10"/>
                      <a:pt x="16" y="5"/>
                      <a:pt x="13" y="1"/>
                    </a:cubicBezTo>
                    <a:cubicBezTo>
                      <a:pt x="11" y="0"/>
                      <a:pt x="11" y="3"/>
                      <a:pt x="9" y="4"/>
                    </a:cubicBezTo>
                    <a:cubicBezTo>
                      <a:pt x="7" y="7"/>
                      <a:pt x="6" y="11"/>
                      <a:pt x="5" y="14"/>
                    </a:cubicBezTo>
                    <a:cubicBezTo>
                      <a:pt x="2" y="22"/>
                      <a:pt x="1" y="32"/>
                      <a:pt x="0" y="40"/>
                    </a:cubicBezTo>
                    <a:cubicBezTo>
                      <a:pt x="0" y="48"/>
                      <a:pt x="0" y="61"/>
                      <a:pt x="3" y="70"/>
                    </a:cubicBezTo>
                    <a:lnTo>
                      <a:pt x="20" y="64"/>
                    </a:lnTo>
                  </a:path>
                </a:pathLst>
              </a:custGeom>
              <a:solidFill>
                <a:srgbClr val="EFF7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26" name="Freeform 6"/>
              <p:cNvSpPr>
                <a:spLocks/>
              </p:cNvSpPr>
              <p:nvPr/>
            </p:nvSpPr>
            <p:spPr bwMode="auto">
              <a:xfrm>
                <a:off x="1737" y="1407"/>
                <a:ext cx="400" cy="70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7" y="6"/>
                  </a:cxn>
                  <a:cxn ang="0">
                    <a:pos x="12" y="27"/>
                  </a:cxn>
                  <a:cxn ang="0">
                    <a:pos x="11" y="19"/>
                  </a:cxn>
                  <a:cxn ang="0">
                    <a:pos x="11" y="11"/>
                  </a:cxn>
                  <a:cxn ang="0">
                    <a:pos x="10" y="9"/>
                  </a:cxn>
                  <a:cxn ang="0">
                    <a:pos x="9" y="9"/>
                  </a:cxn>
                  <a:cxn ang="0">
                    <a:pos x="10" y="29"/>
                  </a:cxn>
                  <a:cxn ang="0">
                    <a:pos x="7" y="29"/>
                  </a:cxn>
                  <a:cxn ang="0">
                    <a:pos x="7" y="30"/>
                  </a:cxn>
                  <a:cxn ang="0">
                    <a:pos x="0" y="11"/>
                  </a:cxn>
                  <a:cxn ang="0">
                    <a:pos x="9" y="0"/>
                  </a:cxn>
                </a:cxnLst>
                <a:rect l="0" t="0" r="r" b="b"/>
                <a:pathLst>
                  <a:path w="17" h="30">
                    <a:moveTo>
                      <a:pt x="9" y="0"/>
                    </a:moveTo>
                    <a:cubicBezTo>
                      <a:pt x="11" y="4"/>
                      <a:pt x="16" y="4"/>
                      <a:pt x="17" y="6"/>
                    </a:cubicBezTo>
                    <a:cubicBezTo>
                      <a:pt x="15" y="13"/>
                      <a:pt x="14" y="20"/>
                      <a:pt x="12" y="27"/>
                    </a:cubicBezTo>
                    <a:cubicBezTo>
                      <a:pt x="11" y="25"/>
                      <a:pt x="12" y="21"/>
                      <a:pt x="11" y="19"/>
                    </a:cubicBezTo>
                    <a:cubicBezTo>
                      <a:pt x="12" y="17"/>
                      <a:pt x="12" y="13"/>
                      <a:pt x="11" y="11"/>
                    </a:cubicBezTo>
                    <a:cubicBezTo>
                      <a:pt x="11" y="9"/>
                      <a:pt x="10" y="10"/>
                      <a:pt x="10" y="9"/>
                    </a:cubicBezTo>
                    <a:cubicBezTo>
                      <a:pt x="9" y="8"/>
                      <a:pt x="9" y="9"/>
                      <a:pt x="9" y="9"/>
                    </a:cubicBezTo>
                    <a:cubicBezTo>
                      <a:pt x="9" y="15"/>
                      <a:pt x="10" y="22"/>
                      <a:pt x="10" y="29"/>
                    </a:cubicBezTo>
                    <a:cubicBezTo>
                      <a:pt x="9" y="28"/>
                      <a:pt x="8" y="28"/>
                      <a:pt x="7" y="29"/>
                    </a:cubicBezTo>
                    <a:lnTo>
                      <a:pt x="7" y="30"/>
                    </a:lnTo>
                    <a:cubicBezTo>
                      <a:pt x="3" y="23"/>
                      <a:pt x="2" y="19"/>
                      <a:pt x="0" y="11"/>
                    </a:cubicBezTo>
                    <a:cubicBezTo>
                      <a:pt x="0" y="11"/>
                      <a:pt x="3" y="16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auto">
              <a:xfrm>
                <a:off x="2207" y="399"/>
                <a:ext cx="610" cy="1430"/>
              </a:xfrm>
              <a:custGeom>
                <a:avLst/>
                <a:gdLst/>
                <a:ahLst/>
                <a:cxnLst>
                  <a:cxn ang="0">
                    <a:pos x="13" y="61"/>
                  </a:cxn>
                  <a:cxn ang="0">
                    <a:pos x="17" y="50"/>
                  </a:cxn>
                  <a:cxn ang="0">
                    <a:pos x="24" y="26"/>
                  </a:cxn>
                  <a:cxn ang="0">
                    <a:pos x="24" y="18"/>
                  </a:cxn>
                  <a:cxn ang="0">
                    <a:pos x="25" y="12"/>
                  </a:cxn>
                  <a:cxn ang="0">
                    <a:pos x="23" y="0"/>
                  </a:cxn>
                  <a:cxn ang="0">
                    <a:pos x="13" y="13"/>
                  </a:cxn>
                  <a:cxn ang="0">
                    <a:pos x="0" y="55"/>
                  </a:cxn>
                  <a:cxn ang="0">
                    <a:pos x="13" y="61"/>
                  </a:cxn>
                </a:cxnLst>
                <a:rect l="0" t="0" r="r" b="b"/>
                <a:pathLst>
                  <a:path w="26" h="61">
                    <a:moveTo>
                      <a:pt x="13" y="61"/>
                    </a:moveTo>
                    <a:cubicBezTo>
                      <a:pt x="15" y="57"/>
                      <a:pt x="17" y="54"/>
                      <a:pt x="17" y="50"/>
                    </a:cubicBezTo>
                    <a:cubicBezTo>
                      <a:pt x="20" y="42"/>
                      <a:pt x="24" y="35"/>
                      <a:pt x="24" y="26"/>
                    </a:cubicBezTo>
                    <a:cubicBezTo>
                      <a:pt x="25" y="24"/>
                      <a:pt x="25" y="20"/>
                      <a:pt x="24" y="18"/>
                    </a:cubicBezTo>
                    <a:cubicBezTo>
                      <a:pt x="25" y="17"/>
                      <a:pt x="25" y="14"/>
                      <a:pt x="25" y="12"/>
                    </a:cubicBezTo>
                    <a:cubicBezTo>
                      <a:pt x="25" y="8"/>
                      <a:pt x="26" y="2"/>
                      <a:pt x="23" y="0"/>
                    </a:cubicBezTo>
                    <a:cubicBezTo>
                      <a:pt x="19" y="4"/>
                      <a:pt x="15" y="8"/>
                      <a:pt x="13" y="13"/>
                    </a:cubicBezTo>
                    <a:cubicBezTo>
                      <a:pt x="6" y="26"/>
                      <a:pt x="3" y="40"/>
                      <a:pt x="0" y="55"/>
                    </a:cubicBezTo>
                    <a:cubicBezTo>
                      <a:pt x="0" y="55"/>
                      <a:pt x="13" y="57"/>
                      <a:pt x="13" y="61"/>
                    </a:cubicBezTo>
                  </a:path>
                </a:pathLst>
              </a:custGeom>
              <a:solidFill>
                <a:srgbClr val="EFF7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auto">
              <a:xfrm>
                <a:off x="2137" y="1595"/>
                <a:ext cx="399" cy="539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6" y="10"/>
                  </a:cxn>
                  <a:cxn ang="0">
                    <a:pos x="7" y="23"/>
                  </a:cxn>
                  <a:cxn ang="0">
                    <a:pos x="6" y="22"/>
                  </a:cxn>
                  <a:cxn ang="0">
                    <a:pos x="7" y="19"/>
                  </a:cxn>
                  <a:cxn ang="0">
                    <a:pos x="10" y="9"/>
                  </a:cxn>
                  <a:cxn ang="0">
                    <a:pos x="10" y="8"/>
                  </a:cxn>
                  <a:cxn ang="0">
                    <a:pos x="10" y="6"/>
                  </a:cxn>
                  <a:cxn ang="0">
                    <a:pos x="7" y="12"/>
                  </a:cxn>
                  <a:cxn ang="0">
                    <a:pos x="2" y="22"/>
                  </a:cxn>
                  <a:cxn ang="0">
                    <a:pos x="0" y="19"/>
                  </a:cxn>
                  <a:cxn ang="0">
                    <a:pos x="3" y="4"/>
                  </a:cxn>
                  <a:cxn ang="0">
                    <a:pos x="12" y="0"/>
                  </a:cxn>
                </a:cxnLst>
                <a:rect l="0" t="0" r="r" b="b"/>
                <a:pathLst>
                  <a:path w="17" h="23">
                    <a:moveTo>
                      <a:pt x="12" y="0"/>
                    </a:moveTo>
                    <a:cubicBezTo>
                      <a:pt x="12" y="6"/>
                      <a:pt x="17" y="7"/>
                      <a:pt x="16" y="10"/>
                    </a:cubicBezTo>
                    <a:cubicBezTo>
                      <a:pt x="14" y="14"/>
                      <a:pt x="10" y="19"/>
                      <a:pt x="7" y="23"/>
                    </a:cubicBezTo>
                    <a:lnTo>
                      <a:pt x="6" y="22"/>
                    </a:lnTo>
                    <a:cubicBezTo>
                      <a:pt x="7" y="21"/>
                      <a:pt x="6" y="20"/>
                      <a:pt x="7" y="19"/>
                    </a:cubicBezTo>
                    <a:cubicBezTo>
                      <a:pt x="9" y="16"/>
                      <a:pt x="10" y="12"/>
                      <a:pt x="10" y="9"/>
                    </a:cubicBezTo>
                    <a:cubicBezTo>
                      <a:pt x="10" y="9"/>
                      <a:pt x="10" y="9"/>
                      <a:pt x="10" y="8"/>
                    </a:cubicBezTo>
                    <a:cubicBezTo>
                      <a:pt x="10" y="7"/>
                      <a:pt x="11" y="7"/>
                      <a:pt x="10" y="6"/>
                    </a:cubicBezTo>
                    <a:cubicBezTo>
                      <a:pt x="7" y="6"/>
                      <a:pt x="9" y="10"/>
                      <a:pt x="7" y="12"/>
                    </a:cubicBezTo>
                    <a:cubicBezTo>
                      <a:pt x="5" y="16"/>
                      <a:pt x="4" y="18"/>
                      <a:pt x="2" y="22"/>
                    </a:cubicBezTo>
                    <a:cubicBezTo>
                      <a:pt x="2" y="20"/>
                      <a:pt x="2" y="19"/>
                      <a:pt x="0" y="19"/>
                    </a:cubicBezTo>
                    <a:cubicBezTo>
                      <a:pt x="1" y="14"/>
                      <a:pt x="2" y="9"/>
                      <a:pt x="3" y="4"/>
                    </a:cubicBezTo>
                    <a:cubicBezTo>
                      <a:pt x="3" y="4"/>
                      <a:pt x="8" y="6"/>
                      <a:pt x="12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29" name="Freeform 9"/>
              <p:cNvSpPr>
                <a:spLocks/>
              </p:cNvSpPr>
              <p:nvPr/>
            </p:nvSpPr>
            <p:spPr bwMode="auto">
              <a:xfrm>
                <a:off x="986" y="540"/>
                <a:ext cx="681" cy="1219"/>
              </a:xfrm>
              <a:custGeom>
                <a:avLst/>
                <a:gdLst/>
                <a:ahLst/>
                <a:cxnLst>
                  <a:cxn ang="0">
                    <a:pos x="29" y="50"/>
                  </a:cxn>
                  <a:cxn ang="0">
                    <a:pos x="28" y="44"/>
                  </a:cxn>
                  <a:cxn ang="0">
                    <a:pos x="16" y="17"/>
                  </a:cxn>
                  <a:cxn ang="0">
                    <a:pos x="10" y="9"/>
                  </a:cxn>
                  <a:cxn ang="0">
                    <a:pos x="0" y="3"/>
                  </a:cxn>
                  <a:cxn ang="0">
                    <a:pos x="1" y="17"/>
                  </a:cxn>
                  <a:cxn ang="0">
                    <a:pos x="19" y="52"/>
                  </a:cxn>
                  <a:cxn ang="0">
                    <a:pos x="29" y="50"/>
                  </a:cxn>
                </a:cxnLst>
                <a:rect l="0" t="0" r="r" b="b"/>
                <a:pathLst>
                  <a:path w="29" h="52">
                    <a:moveTo>
                      <a:pt x="29" y="50"/>
                    </a:moveTo>
                    <a:cubicBezTo>
                      <a:pt x="29" y="47"/>
                      <a:pt x="29" y="46"/>
                      <a:pt x="28" y="44"/>
                    </a:cubicBezTo>
                    <a:cubicBezTo>
                      <a:pt x="27" y="34"/>
                      <a:pt x="22" y="25"/>
                      <a:pt x="16" y="17"/>
                    </a:cubicBezTo>
                    <a:cubicBezTo>
                      <a:pt x="14" y="15"/>
                      <a:pt x="11" y="12"/>
                      <a:pt x="10" y="9"/>
                    </a:cubicBezTo>
                    <a:cubicBezTo>
                      <a:pt x="6" y="7"/>
                      <a:pt x="5" y="0"/>
                      <a:pt x="0" y="3"/>
                    </a:cubicBezTo>
                    <a:cubicBezTo>
                      <a:pt x="0" y="7"/>
                      <a:pt x="0" y="13"/>
                      <a:pt x="1" y="17"/>
                    </a:cubicBezTo>
                    <a:cubicBezTo>
                      <a:pt x="3" y="30"/>
                      <a:pt x="11" y="40"/>
                      <a:pt x="19" y="52"/>
                    </a:cubicBezTo>
                    <a:lnTo>
                      <a:pt x="29" y="50"/>
                    </a:lnTo>
                  </a:path>
                </a:pathLst>
              </a:custGeom>
              <a:solidFill>
                <a:srgbClr val="EFF7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0" name="Freeform 10"/>
              <p:cNvSpPr>
                <a:spLocks/>
              </p:cNvSpPr>
              <p:nvPr/>
            </p:nvSpPr>
            <p:spPr bwMode="auto">
              <a:xfrm>
                <a:off x="2536" y="985"/>
                <a:ext cx="1033" cy="1079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19" y="46"/>
                  </a:cxn>
                  <a:cxn ang="0">
                    <a:pos x="28" y="31"/>
                  </a:cxn>
                  <a:cxn ang="0">
                    <a:pos x="43" y="4"/>
                  </a:cxn>
                  <a:cxn ang="0">
                    <a:pos x="43" y="0"/>
                  </a:cxn>
                  <a:cxn ang="0">
                    <a:pos x="29" y="9"/>
                  </a:cxn>
                  <a:cxn ang="0">
                    <a:pos x="11" y="27"/>
                  </a:cxn>
                  <a:cxn ang="0">
                    <a:pos x="0" y="40"/>
                  </a:cxn>
                  <a:cxn ang="0">
                    <a:pos x="7" y="41"/>
                  </a:cxn>
                </a:cxnLst>
                <a:rect l="0" t="0" r="r" b="b"/>
                <a:pathLst>
                  <a:path w="44" h="46">
                    <a:moveTo>
                      <a:pt x="7" y="41"/>
                    </a:moveTo>
                    <a:cubicBezTo>
                      <a:pt x="12" y="43"/>
                      <a:pt x="17" y="46"/>
                      <a:pt x="19" y="46"/>
                    </a:cubicBezTo>
                    <a:cubicBezTo>
                      <a:pt x="25" y="39"/>
                      <a:pt x="27" y="36"/>
                      <a:pt x="28" y="31"/>
                    </a:cubicBezTo>
                    <a:cubicBezTo>
                      <a:pt x="34" y="24"/>
                      <a:pt x="36" y="13"/>
                      <a:pt x="43" y="4"/>
                    </a:cubicBezTo>
                    <a:cubicBezTo>
                      <a:pt x="43" y="2"/>
                      <a:pt x="44" y="1"/>
                      <a:pt x="43" y="0"/>
                    </a:cubicBezTo>
                    <a:cubicBezTo>
                      <a:pt x="37" y="0"/>
                      <a:pt x="34" y="6"/>
                      <a:pt x="29" y="9"/>
                    </a:cubicBezTo>
                    <a:cubicBezTo>
                      <a:pt x="23" y="15"/>
                      <a:pt x="16" y="21"/>
                      <a:pt x="11" y="27"/>
                    </a:cubicBezTo>
                    <a:cubicBezTo>
                      <a:pt x="9" y="30"/>
                      <a:pt x="2" y="37"/>
                      <a:pt x="0" y="40"/>
                    </a:cubicBezTo>
                    <a:cubicBezTo>
                      <a:pt x="0" y="40"/>
                      <a:pt x="4" y="40"/>
                      <a:pt x="7" y="41"/>
                    </a:cubicBezTo>
                  </a:path>
                </a:pathLst>
              </a:custGeom>
              <a:solidFill>
                <a:srgbClr val="EFF7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1" name="Freeform 11"/>
              <p:cNvSpPr>
                <a:spLocks/>
              </p:cNvSpPr>
              <p:nvPr/>
            </p:nvSpPr>
            <p:spPr bwMode="auto">
              <a:xfrm>
                <a:off x="2371" y="1853"/>
                <a:ext cx="634" cy="539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27" y="7"/>
                  </a:cxn>
                  <a:cxn ang="0">
                    <a:pos x="24" y="11"/>
                  </a:cxn>
                  <a:cxn ang="0">
                    <a:pos x="5" y="23"/>
                  </a:cxn>
                  <a:cxn ang="0">
                    <a:pos x="3" y="18"/>
                  </a:cxn>
                  <a:cxn ang="0">
                    <a:pos x="3" y="17"/>
                  </a:cxn>
                  <a:cxn ang="0">
                    <a:pos x="15" y="7"/>
                  </a:cxn>
                  <a:cxn ang="0">
                    <a:pos x="14" y="5"/>
                  </a:cxn>
                  <a:cxn ang="0">
                    <a:pos x="9" y="9"/>
                  </a:cxn>
                  <a:cxn ang="0">
                    <a:pos x="1" y="15"/>
                  </a:cxn>
                  <a:cxn ang="0">
                    <a:pos x="1" y="13"/>
                  </a:cxn>
                  <a:cxn ang="0">
                    <a:pos x="10" y="0"/>
                  </a:cxn>
                  <a:cxn ang="0">
                    <a:pos x="21" y="1"/>
                  </a:cxn>
                </a:cxnLst>
                <a:rect l="0" t="0" r="r" b="b"/>
                <a:pathLst>
                  <a:path w="27" h="23">
                    <a:moveTo>
                      <a:pt x="21" y="1"/>
                    </a:moveTo>
                    <a:cubicBezTo>
                      <a:pt x="19" y="9"/>
                      <a:pt x="27" y="6"/>
                      <a:pt x="27" y="7"/>
                    </a:cubicBezTo>
                    <a:cubicBezTo>
                      <a:pt x="26" y="8"/>
                      <a:pt x="25" y="10"/>
                      <a:pt x="24" y="11"/>
                    </a:cubicBezTo>
                    <a:cubicBezTo>
                      <a:pt x="19" y="17"/>
                      <a:pt x="12" y="20"/>
                      <a:pt x="5" y="23"/>
                    </a:cubicBezTo>
                    <a:cubicBezTo>
                      <a:pt x="4" y="21"/>
                      <a:pt x="3" y="21"/>
                      <a:pt x="3" y="18"/>
                    </a:cubicBezTo>
                    <a:lnTo>
                      <a:pt x="3" y="17"/>
                    </a:lnTo>
                    <a:cubicBezTo>
                      <a:pt x="6" y="12"/>
                      <a:pt x="11" y="10"/>
                      <a:pt x="15" y="7"/>
                    </a:cubicBezTo>
                    <a:cubicBezTo>
                      <a:pt x="15" y="6"/>
                      <a:pt x="15" y="5"/>
                      <a:pt x="14" y="5"/>
                    </a:cubicBezTo>
                    <a:cubicBezTo>
                      <a:pt x="13" y="7"/>
                      <a:pt x="11" y="8"/>
                      <a:pt x="9" y="9"/>
                    </a:cubicBezTo>
                    <a:lnTo>
                      <a:pt x="1" y="15"/>
                    </a:lnTo>
                    <a:cubicBezTo>
                      <a:pt x="0" y="15"/>
                      <a:pt x="0" y="13"/>
                      <a:pt x="1" y="13"/>
                    </a:cubicBezTo>
                    <a:cubicBezTo>
                      <a:pt x="3" y="8"/>
                      <a:pt x="6" y="5"/>
                      <a:pt x="10" y="0"/>
                    </a:cubicBezTo>
                    <a:cubicBezTo>
                      <a:pt x="10" y="0"/>
                      <a:pt x="10" y="2"/>
                      <a:pt x="21" y="1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2" name="Freeform 12"/>
              <p:cNvSpPr>
                <a:spLocks/>
              </p:cNvSpPr>
              <p:nvPr/>
            </p:nvSpPr>
            <p:spPr bwMode="auto">
              <a:xfrm>
                <a:off x="376" y="1102"/>
                <a:ext cx="1080" cy="962"/>
              </a:xfrm>
              <a:custGeom>
                <a:avLst/>
                <a:gdLst/>
                <a:ahLst/>
                <a:cxnLst>
                  <a:cxn ang="0">
                    <a:pos x="41" y="28"/>
                  </a:cxn>
                  <a:cxn ang="0">
                    <a:pos x="23" y="8"/>
                  </a:cxn>
                  <a:cxn ang="0">
                    <a:pos x="1" y="0"/>
                  </a:cxn>
                  <a:cxn ang="0">
                    <a:pos x="4" y="11"/>
                  </a:cxn>
                  <a:cxn ang="0">
                    <a:pos x="14" y="26"/>
                  </a:cxn>
                  <a:cxn ang="0">
                    <a:pos x="29" y="41"/>
                  </a:cxn>
                  <a:cxn ang="0">
                    <a:pos x="41" y="28"/>
                  </a:cxn>
                </a:cxnLst>
                <a:rect l="0" t="0" r="r" b="b"/>
                <a:pathLst>
                  <a:path w="46" h="41">
                    <a:moveTo>
                      <a:pt x="41" y="28"/>
                    </a:moveTo>
                    <a:cubicBezTo>
                      <a:pt x="36" y="20"/>
                      <a:pt x="30" y="13"/>
                      <a:pt x="23" y="8"/>
                    </a:cubicBezTo>
                    <a:cubicBezTo>
                      <a:pt x="16" y="6"/>
                      <a:pt x="8" y="1"/>
                      <a:pt x="1" y="0"/>
                    </a:cubicBezTo>
                    <a:cubicBezTo>
                      <a:pt x="0" y="3"/>
                      <a:pt x="4" y="8"/>
                      <a:pt x="4" y="11"/>
                    </a:cubicBezTo>
                    <a:cubicBezTo>
                      <a:pt x="8" y="15"/>
                      <a:pt x="10" y="22"/>
                      <a:pt x="14" y="26"/>
                    </a:cubicBezTo>
                    <a:cubicBezTo>
                      <a:pt x="20" y="30"/>
                      <a:pt x="24" y="37"/>
                      <a:pt x="29" y="41"/>
                    </a:cubicBezTo>
                    <a:cubicBezTo>
                      <a:pt x="29" y="41"/>
                      <a:pt x="46" y="34"/>
                      <a:pt x="41" y="28"/>
                    </a:cubicBezTo>
                  </a:path>
                </a:pathLst>
              </a:custGeom>
              <a:solidFill>
                <a:srgbClr val="EFF7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3" name="Freeform 13"/>
              <p:cNvSpPr>
                <a:spLocks/>
              </p:cNvSpPr>
              <p:nvPr/>
            </p:nvSpPr>
            <p:spPr bwMode="auto">
              <a:xfrm>
                <a:off x="1057" y="1759"/>
                <a:ext cx="610" cy="6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3" y="18"/>
                  </a:cxn>
                  <a:cxn ang="0">
                    <a:pos x="24" y="19"/>
                  </a:cxn>
                  <a:cxn ang="0">
                    <a:pos x="24" y="22"/>
                  </a:cxn>
                  <a:cxn ang="0">
                    <a:pos x="23" y="20"/>
                  </a:cxn>
                  <a:cxn ang="0">
                    <a:pos x="10" y="8"/>
                  </a:cxn>
                  <a:cxn ang="0">
                    <a:pos x="10" y="10"/>
                  </a:cxn>
                  <a:cxn ang="0">
                    <a:pos x="18" y="19"/>
                  </a:cxn>
                  <a:cxn ang="0">
                    <a:pos x="19" y="20"/>
                  </a:cxn>
                  <a:cxn ang="0">
                    <a:pos x="19" y="22"/>
                  </a:cxn>
                  <a:cxn ang="0">
                    <a:pos x="20" y="21"/>
                  </a:cxn>
                  <a:cxn ang="0">
                    <a:pos x="22" y="23"/>
                  </a:cxn>
                  <a:cxn ang="0">
                    <a:pos x="23" y="23"/>
                  </a:cxn>
                  <a:cxn ang="0">
                    <a:pos x="21" y="25"/>
                  </a:cxn>
                  <a:cxn ang="0">
                    <a:pos x="22" y="26"/>
                  </a:cxn>
                  <a:cxn ang="0">
                    <a:pos x="5" y="16"/>
                  </a:cxn>
                  <a:cxn ang="0">
                    <a:pos x="0" y="13"/>
                  </a:cxn>
                  <a:cxn ang="0">
                    <a:pos x="4" y="2"/>
                  </a:cxn>
                  <a:cxn ang="0">
                    <a:pos x="12" y="0"/>
                  </a:cxn>
                </a:cxnLst>
                <a:rect l="0" t="0" r="r" b="b"/>
                <a:pathLst>
                  <a:path w="26" h="26">
                    <a:moveTo>
                      <a:pt x="12" y="0"/>
                    </a:moveTo>
                    <a:cubicBezTo>
                      <a:pt x="16" y="6"/>
                      <a:pt x="20" y="12"/>
                      <a:pt x="23" y="18"/>
                    </a:cubicBezTo>
                    <a:cubicBezTo>
                      <a:pt x="23" y="18"/>
                      <a:pt x="24" y="20"/>
                      <a:pt x="24" y="19"/>
                    </a:cubicBezTo>
                    <a:cubicBezTo>
                      <a:pt x="24" y="20"/>
                      <a:pt x="26" y="22"/>
                      <a:pt x="24" y="22"/>
                    </a:cubicBezTo>
                    <a:lnTo>
                      <a:pt x="23" y="20"/>
                    </a:lnTo>
                    <a:cubicBezTo>
                      <a:pt x="18" y="17"/>
                      <a:pt x="15" y="10"/>
                      <a:pt x="10" y="8"/>
                    </a:cubicBezTo>
                    <a:lnTo>
                      <a:pt x="10" y="10"/>
                    </a:lnTo>
                    <a:cubicBezTo>
                      <a:pt x="12" y="13"/>
                      <a:pt x="16" y="16"/>
                      <a:pt x="18" y="19"/>
                    </a:cubicBezTo>
                    <a:cubicBezTo>
                      <a:pt x="18" y="20"/>
                      <a:pt x="19" y="19"/>
                      <a:pt x="19" y="20"/>
                    </a:cubicBezTo>
                    <a:cubicBezTo>
                      <a:pt x="19" y="21"/>
                      <a:pt x="19" y="21"/>
                      <a:pt x="19" y="22"/>
                    </a:cubicBezTo>
                    <a:lnTo>
                      <a:pt x="20" y="21"/>
                    </a:lnTo>
                    <a:cubicBezTo>
                      <a:pt x="20" y="23"/>
                      <a:pt x="22" y="21"/>
                      <a:pt x="22" y="23"/>
                    </a:cubicBezTo>
                    <a:lnTo>
                      <a:pt x="23" y="23"/>
                    </a:lnTo>
                    <a:cubicBezTo>
                      <a:pt x="22" y="23"/>
                      <a:pt x="21" y="24"/>
                      <a:pt x="21" y="25"/>
                    </a:cubicBezTo>
                    <a:lnTo>
                      <a:pt x="22" y="26"/>
                    </a:lnTo>
                    <a:cubicBezTo>
                      <a:pt x="16" y="24"/>
                      <a:pt x="11" y="19"/>
                      <a:pt x="5" y="16"/>
                    </a:cubicBezTo>
                    <a:cubicBezTo>
                      <a:pt x="4" y="15"/>
                      <a:pt x="2" y="14"/>
                      <a:pt x="0" y="13"/>
                    </a:cubicBezTo>
                    <a:cubicBezTo>
                      <a:pt x="0" y="13"/>
                      <a:pt x="5" y="11"/>
                      <a:pt x="4" y="2"/>
                    </a:cubicBezTo>
                    <a:cubicBezTo>
                      <a:pt x="8" y="2"/>
                      <a:pt x="11" y="5"/>
                      <a:pt x="12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4" name="Freeform 14"/>
              <p:cNvSpPr>
                <a:spLocks/>
              </p:cNvSpPr>
              <p:nvPr/>
            </p:nvSpPr>
            <p:spPr bwMode="auto">
              <a:xfrm>
                <a:off x="2770" y="1947"/>
                <a:ext cx="1315" cy="633"/>
              </a:xfrm>
              <a:custGeom>
                <a:avLst/>
                <a:gdLst/>
                <a:ahLst/>
                <a:cxnLst>
                  <a:cxn ang="0">
                    <a:pos x="2" y="27"/>
                  </a:cxn>
                  <a:cxn ang="0">
                    <a:pos x="8" y="26"/>
                  </a:cxn>
                  <a:cxn ang="0">
                    <a:pos x="19" y="24"/>
                  </a:cxn>
                  <a:cxn ang="0">
                    <a:pos x="24" y="22"/>
                  </a:cxn>
                  <a:cxn ang="0">
                    <a:pos x="51" y="6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8" y="3"/>
                  </a:cxn>
                  <a:cxn ang="0">
                    <a:pos x="8" y="11"/>
                  </a:cxn>
                  <a:cxn ang="0">
                    <a:pos x="0" y="16"/>
                  </a:cxn>
                  <a:cxn ang="0">
                    <a:pos x="2" y="27"/>
                  </a:cxn>
                </a:cxnLst>
                <a:rect l="0" t="0" r="r" b="b"/>
                <a:pathLst>
                  <a:path w="56" h="27">
                    <a:moveTo>
                      <a:pt x="2" y="27"/>
                    </a:moveTo>
                    <a:cubicBezTo>
                      <a:pt x="3" y="27"/>
                      <a:pt x="7" y="26"/>
                      <a:pt x="8" y="26"/>
                    </a:cubicBezTo>
                    <a:cubicBezTo>
                      <a:pt x="12" y="27"/>
                      <a:pt x="15" y="24"/>
                      <a:pt x="19" y="24"/>
                    </a:cubicBezTo>
                    <a:cubicBezTo>
                      <a:pt x="20" y="23"/>
                      <a:pt x="22" y="22"/>
                      <a:pt x="24" y="22"/>
                    </a:cubicBezTo>
                    <a:cubicBezTo>
                      <a:pt x="33" y="17"/>
                      <a:pt x="42" y="13"/>
                      <a:pt x="51" y="6"/>
                    </a:cubicBezTo>
                    <a:cubicBezTo>
                      <a:pt x="53" y="4"/>
                      <a:pt x="55" y="2"/>
                      <a:pt x="56" y="0"/>
                    </a:cubicBezTo>
                    <a:cubicBezTo>
                      <a:pt x="52" y="0"/>
                      <a:pt x="48" y="1"/>
                      <a:pt x="45" y="1"/>
                    </a:cubicBezTo>
                    <a:cubicBezTo>
                      <a:pt x="43" y="2"/>
                      <a:pt x="40" y="1"/>
                      <a:pt x="38" y="3"/>
                    </a:cubicBezTo>
                    <a:cubicBezTo>
                      <a:pt x="28" y="4"/>
                      <a:pt x="17" y="8"/>
                      <a:pt x="8" y="11"/>
                    </a:cubicBezTo>
                    <a:cubicBezTo>
                      <a:pt x="6" y="12"/>
                      <a:pt x="1" y="15"/>
                      <a:pt x="0" y="16"/>
                    </a:cubicBezTo>
                    <a:lnTo>
                      <a:pt x="2" y="27"/>
                    </a:lnTo>
                  </a:path>
                </a:pathLst>
              </a:custGeom>
              <a:solidFill>
                <a:srgbClr val="EFF7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5" name="Freeform 15"/>
              <p:cNvSpPr>
                <a:spLocks/>
              </p:cNvSpPr>
              <p:nvPr/>
            </p:nvSpPr>
            <p:spPr bwMode="auto">
              <a:xfrm>
                <a:off x="2465" y="2205"/>
                <a:ext cx="611" cy="422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26" y="15"/>
                  </a:cxn>
                  <a:cxn ang="0">
                    <a:pos x="1" y="18"/>
                  </a:cxn>
                  <a:cxn ang="0">
                    <a:pos x="2" y="15"/>
                  </a:cxn>
                  <a:cxn ang="0">
                    <a:pos x="6" y="14"/>
                  </a:cxn>
                  <a:cxn ang="0">
                    <a:pos x="6" y="11"/>
                  </a:cxn>
                  <a:cxn ang="0">
                    <a:pos x="1" y="12"/>
                  </a:cxn>
                  <a:cxn ang="0">
                    <a:pos x="7" y="9"/>
                  </a:cxn>
                  <a:cxn ang="0">
                    <a:pos x="9" y="7"/>
                  </a:cxn>
                  <a:cxn ang="0">
                    <a:pos x="21" y="0"/>
                  </a:cxn>
                  <a:cxn ang="0">
                    <a:pos x="23" y="8"/>
                  </a:cxn>
                </a:cxnLst>
                <a:rect l="0" t="0" r="r" b="b"/>
                <a:pathLst>
                  <a:path w="26" h="18">
                    <a:moveTo>
                      <a:pt x="23" y="8"/>
                    </a:moveTo>
                    <a:cubicBezTo>
                      <a:pt x="19" y="11"/>
                      <a:pt x="26" y="15"/>
                      <a:pt x="26" y="15"/>
                    </a:cubicBezTo>
                    <a:cubicBezTo>
                      <a:pt x="20" y="16"/>
                      <a:pt x="7" y="18"/>
                      <a:pt x="1" y="18"/>
                    </a:cubicBezTo>
                    <a:cubicBezTo>
                      <a:pt x="0" y="16"/>
                      <a:pt x="3" y="17"/>
                      <a:pt x="2" y="15"/>
                    </a:cubicBezTo>
                    <a:cubicBezTo>
                      <a:pt x="3" y="16"/>
                      <a:pt x="5" y="14"/>
                      <a:pt x="6" y="14"/>
                    </a:cubicBezTo>
                    <a:cubicBezTo>
                      <a:pt x="7" y="13"/>
                      <a:pt x="7" y="12"/>
                      <a:pt x="6" y="11"/>
                    </a:cubicBezTo>
                    <a:cubicBezTo>
                      <a:pt x="5" y="12"/>
                      <a:pt x="2" y="11"/>
                      <a:pt x="1" y="12"/>
                    </a:cubicBezTo>
                    <a:cubicBezTo>
                      <a:pt x="2" y="10"/>
                      <a:pt x="5" y="11"/>
                      <a:pt x="7" y="9"/>
                    </a:cubicBezTo>
                    <a:cubicBezTo>
                      <a:pt x="8" y="9"/>
                      <a:pt x="8" y="8"/>
                      <a:pt x="9" y="7"/>
                    </a:cubicBezTo>
                    <a:cubicBezTo>
                      <a:pt x="12" y="7"/>
                      <a:pt x="17" y="2"/>
                      <a:pt x="21" y="0"/>
                    </a:cubicBezTo>
                    <a:cubicBezTo>
                      <a:pt x="21" y="0"/>
                      <a:pt x="18" y="5"/>
                      <a:pt x="23" y="8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6" name="Freeform 16"/>
              <p:cNvSpPr>
                <a:spLocks/>
              </p:cNvSpPr>
              <p:nvPr/>
            </p:nvSpPr>
            <p:spPr bwMode="auto">
              <a:xfrm>
                <a:off x="94" y="2040"/>
                <a:ext cx="1315" cy="540"/>
              </a:xfrm>
              <a:custGeom>
                <a:avLst/>
                <a:gdLst/>
                <a:ahLst/>
                <a:cxnLst>
                  <a:cxn ang="0">
                    <a:pos x="46" y="7"/>
                  </a:cxn>
                  <a:cxn ang="0">
                    <a:pos x="44" y="6"/>
                  </a:cxn>
                  <a:cxn ang="0">
                    <a:pos x="23" y="0"/>
                  </a:cxn>
                  <a:cxn ang="0">
                    <a:pos x="8" y="3"/>
                  </a:cxn>
                  <a:cxn ang="0">
                    <a:pos x="0" y="5"/>
                  </a:cxn>
                  <a:cxn ang="0">
                    <a:pos x="10" y="12"/>
                  </a:cxn>
                  <a:cxn ang="0">
                    <a:pos x="23" y="17"/>
                  </a:cxn>
                  <a:cxn ang="0">
                    <a:pos x="38" y="23"/>
                  </a:cxn>
                  <a:cxn ang="0">
                    <a:pos x="39" y="23"/>
                  </a:cxn>
                  <a:cxn ang="0">
                    <a:pos x="46" y="7"/>
                  </a:cxn>
                </a:cxnLst>
                <a:rect l="0" t="0" r="r" b="b"/>
                <a:pathLst>
                  <a:path w="56" h="23">
                    <a:moveTo>
                      <a:pt x="46" y="7"/>
                    </a:moveTo>
                    <a:cubicBezTo>
                      <a:pt x="45" y="7"/>
                      <a:pt x="45" y="7"/>
                      <a:pt x="44" y="6"/>
                    </a:cubicBezTo>
                    <a:cubicBezTo>
                      <a:pt x="39" y="2"/>
                      <a:pt x="30" y="1"/>
                      <a:pt x="23" y="0"/>
                    </a:cubicBezTo>
                    <a:cubicBezTo>
                      <a:pt x="18" y="1"/>
                      <a:pt x="13" y="0"/>
                      <a:pt x="8" y="3"/>
                    </a:cubicBezTo>
                    <a:cubicBezTo>
                      <a:pt x="5" y="2"/>
                      <a:pt x="3" y="3"/>
                      <a:pt x="0" y="5"/>
                    </a:cubicBezTo>
                    <a:cubicBezTo>
                      <a:pt x="1" y="10"/>
                      <a:pt x="7" y="9"/>
                      <a:pt x="10" y="12"/>
                    </a:cubicBezTo>
                    <a:cubicBezTo>
                      <a:pt x="14" y="13"/>
                      <a:pt x="18" y="16"/>
                      <a:pt x="23" y="17"/>
                    </a:cubicBezTo>
                    <a:cubicBezTo>
                      <a:pt x="27" y="19"/>
                      <a:pt x="33" y="21"/>
                      <a:pt x="38" y="23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9" y="23"/>
                      <a:pt x="56" y="17"/>
                      <a:pt x="46" y="7"/>
                    </a:cubicBezTo>
                  </a:path>
                </a:pathLst>
              </a:custGeom>
              <a:solidFill>
                <a:srgbClr val="EFF7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7" name="Freeform 17"/>
              <p:cNvSpPr>
                <a:spLocks/>
              </p:cNvSpPr>
              <p:nvPr/>
            </p:nvSpPr>
            <p:spPr bwMode="auto">
              <a:xfrm>
                <a:off x="71" y="2462"/>
                <a:ext cx="1033" cy="44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43" y="8"/>
                  </a:cxn>
                  <a:cxn ang="0">
                    <a:pos x="44" y="9"/>
                  </a:cxn>
                  <a:cxn ang="0">
                    <a:pos x="21" y="18"/>
                  </a:cxn>
                  <a:cxn ang="0">
                    <a:pos x="16" y="18"/>
                  </a:cxn>
                  <a:cxn ang="0">
                    <a:pos x="15" y="18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12" y="3"/>
                  </a:cxn>
                  <a:cxn ang="0">
                    <a:pos x="18" y="0"/>
                  </a:cxn>
                  <a:cxn ang="0">
                    <a:pos x="35" y="6"/>
                  </a:cxn>
                </a:cxnLst>
                <a:rect l="0" t="0" r="r" b="b"/>
                <a:pathLst>
                  <a:path w="44" h="19">
                    <a:moveTo>
                      <a:pt x="35" y="6"/>
                    </a:moveTo>
                    <a:cubicBezTo>
                      <a:pt x="37" y="8"/>
                      <a:pt x="40" y="8"/>
                      <a:pt x="43" y="8"/>
                    </a:cubicBezTo>
                    <a:lnTo>
                      <a:pt x="44" y="9"/>
                    </a:lnTo>
                    <a:cubicBezTo>
                      <a:pt x="36" y="10"/>
                      <a:pt x="28" y="15"/>
                      <a:pt x="21" y="18"/>
                    </a:cubicBezTo>
                    <a:cubicBezTo>
                      <a:pt x="20" y="19"/>
                      <a:pt x="18" y="19"/>
                      <a:pt x="16" y="18"/>
                    </a:cubicBezTo>
                    <a:cubicBezTo>
                      <a:pt x="16" y="18"/>
                      <a:pt x="16" y="19"/>
                      <a:pt x="15" y="18"/>
                    </a:cubicBezTo>
                    <a:cubicBezTo>
                      <a:pt x="10" y="18"/>
                      <a:pt x="5" y="16"/>
                      <a:pt x="0" y="13"/>
                    </a:cubicBezTo>
                    <a:cubicBezTo>
                      <a:pt x="0" y="12"/>
                      <a:pt x="0" y="11"/>
                      <a:pt x="0" y="10"/>
                    </a:cubicBezTo>
                    <a:cubicBezTo>
                      <a:pt x="3" y="7"/>
                      <a:pt x="8" y="5"/>
                      <a:pt x="12" y="3"/>
                    </a:cubicBezTo>
                    <a:cubicBezTo>
                      <a:pt x="14" y="2"/>
                      <a:pt x="17" y="2"/>
                      <a:pt x="18" y="0"/>
                    </a:cubicBezTo>
                    <a:cubicBezTo>
                      <a:pt x="24" y="1"/>
                      <a:pt x="29" y="5"/>
                      <a:pt x="35" y="6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8" name="Freeform 18"/>
              <p:cNvSpPr>
                <a:spLocks/>
              </p:cNvSpPr>
              <p:nvPr/>
            </p:nvSpPr>
            <p:spPr bwMode="auto">
              <a:xfrm>
                <a:off x="1714" y="2486"/>
                <a:ext cx="117" cy="94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4" y="3"/>
                  </a:cxn>
                </a:cxnLst>
                <a:rect l="0" t="0" r="r" b="b"/>
                <a:pathLst>
                  <a:path w="5" h="4">
                    <a:moveTo>
                      <a:pt x="4" y="3"/>
                    </a:moveTo>
                    <a:cubicBezTo>
                      <a:pt x="4" y="4"/>
                      <a:pt x="3" y="3"/>
                      <a:pt x="2" y="3"/>
                    </a:cubicBezTo>
                    <a:cubicBezTo>
                      <a:pt x="2" y="2"/>
                      <a:pt x="0" y="1"/>
                      <a:pt x="2" y="0"/>
                    </a:cubicBezTo>
                    <a:cubicBezTo>
                      <a:pt x="3" y="1"/>
                      <a:pt x="5" y="1"/>
                      <a:pt x="4" y="3"/>
                    </a:cubicBezTo>
                  </a:path>
                </a:pathLst>
              </a:custGeom>
              <a:solidFill>
                <a:srgbClr val="006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9" name="Freeform 19"/>
              <p:cNvSpPr>
                <a:spLocks/>
              </p:cNvSpPr>
              <p:nvPr/>
            </p:nvSpPr>
            <p:spPr bwMode="auto">
              <a:xfrm>
                <a:off x="1691" y="2603"/>
                <a:ext cx="70" cy="71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3" y="1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2"/>
                      <a:pt x="3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0"/>
                      <a:pt x="2" y="1"/>
                      <a:pt x="3" y="1"/>
                    </a:cubicBezTo>
                  </a:path>
                </a:pathLst>
              </a:custGeom>
              <a:solidFill>
                <a:srgbClr val="006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0" name="Freeform 20"/>
              <p:cNvSpPr>
                <a:spLocks/>
              </p:cNvSpPr>
              <p:nvPr/>
            </p:nvSpPr>
            <p:spPr bwMode="auto">
              <a:xfrm>
                <a:off x="118" y="2838"/>
                <a:ext cx="1173" cy="586"/>
              </a:xfrm>
              <a:custGeom>
                <a:avLst/>
                <a:gdLst/>
                <a:ahLst/>
                <a:cxnLst>
                  <a:cxn ang="0">
                    <a:pos x="43" y="18"/>
                  </a:cxn>
                  <a:cxn ang="0">
                    <a:pos x="41" y="19"/>
                  </a:cxn>
                  <a:cxn ang="0">
                    <a:pos x="31" y="22"/>
                  </a:cxn>
                  <a:cxn ang="0">
                    <a:pos x="11" y="24"/>
                  </a:cxn>
                  <a:cxn ang="0">
                    <a:pos x="3" y="25"/>
                  </a:cxn>
                  <a:cxn ang="0">
                    <a:pos x="1" y="25"/>
                  </a:cxn>
                  <a:cxn ang="0">
                    <a:pos x="2" y="18"/>
                  </a:cxn>
                  <a:cxn ang="0">
                    <a:pos x="7" y="13"/>
                  </a:cxn>
                  <a:cxn ang="0">
                    <a:pos x="11" y="11"/>
                  </a:cxn>
                  <a:cxn ang="0">
                    <a:pos x="35" y="0"/>
                  </a:cxn>
                  <a:cxn ang="0">
                    <a:pos x="43" y="18"/>
                  </a:cxn>
                </a:cxnLst>
                <a:rect l="0" t="0" r="r" b="b"/>
                <a:pathLst>
                  <a:path w="50" h="25">
                    <a:moveTo>
                      <a:pt x="43" y="18"/>
                    </a:moveTo>
                    <a:cubicBezTo>
                      <a:pt x="42" y="19"/>
                      <a:pt x="42" y="19"/>
                      <a:pt x="41" y="19"/>
                    </a:cubicBezTo>
                    <a:cubicBezTo>
                      <a:pt x="39" y="20"/>
                      <a:pt x="34" y="21"/>
                      <a:pt x="31" y="22"/>
                    </a:cubicBezTo>
                    <a:cubicBezTo>
                      <a:pt x="25" y="23"/>
                      <a:pt x="17" y="23"/>
                      <a:pt x="11" y="24"/>
                    </a:cubicBezTo>
                    <a:cubicBezTo>
                      <a:pt x="9" y="24"/>
                      <a:pt x="5" y="25"/>
                      <a:pt x="3" y="25"/>
                    </a:cubicBezTo>
                    <a:cubicBezTo>
                      <a:pt x="2" y="24"/>
                      <a:pt x="1" y="25"/>
                      <a:pt x="1" y="25"/>
                    </a:cubicBezTo>
                    <a:cubicBezTo>
                      <a:pt x="0" y="22"/>
                      <a:pt x="2" y="20"/>
                      <a:pt x="2" y="18"/>
                    </a:cubicBezTo>
                    <a:cubicBezTo>
                      <a:pt x="4" y="17"/>
                      <a:pt x="6" y="15"/>
                      <a:pt x="7" y="13"/>
                    </a:cubicBezTo>
                    <a:cubicBezTo>
                      <a:pt x="8" y="13"/>
                      <a:pt x="10" y="11"/>
                      <a:pt x="11" y="11"/>
                    </a:cubicBezTo>
                    <a:cubicBezTo>
                      <a:pt x="19" y="6"/>
                      <a:pt x="27" y="4"/>
                      <a:pt x="35" y="0"/>
                    </a:cubicBezTo>
                    <a:cubicBezTo>
                      <a:pt x="35" y="0"/>
                      <a:pt x="50" y="13"/>
                      <a:pt x="43" y="18"/>
                    </a:cubicBezTo>
                  </a:path>
                </a:pathLst>
              </a:custGeom>
              <a:solidFill>
                <a:srgbClr val="EFF7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1" name="Freeform 21"/>
              <p:cNvSpPr>
                <a:spLocks/>
              </p:cNvSpPr>
              <p:nvPr/>
            </p:nvSpPr>
            <p:spPr bwMode="auto">
              <a:xfrm>
                <a:off x="2653" y="2955"/>
                <a:ext cx="1197" cy="84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7" y="6"/>
                  </a:cxn>
                  <a:cxn ang="0">
                    <a:pos x="31" y="9"/>
                  </a:cxn>
                  <a:cxn ang="0">
                    <a:pos x="47" y="23"/>
                  </a:cxn>
                  <a:cxn ang="0">
                    <a:pos x="50" y="34"/>
                  </a:cxn>
                  <a:cxn ang="0">
                    <a:pos x="39" y="35"/>
                  </a:cxn>
                  <a:cxn ang="0">
                    <a:pos x="30" y="32"/>
                  </a:cxn>
                  <a:cxn ang="0">
                    <a:pos x="24" y="29"/>
                  </a:cxn>
                  <a:cxn ang="0">
                    <a:pos x="20" y="27"/>
                  </a:cxn>
                  <a:cxn ang="0">
                    <a:pos x="17" y="24"/>
                  </a:cxn>
                  <a:cxn ang="0">
                    <a:pos x="12" y="20"/>
                  </a:cxn>
                  <a:cxn ang="0">
                    <a:pos x="3" y="15"/>
                  </a:cxn>
                  <a:cxn ang="0">
                    <a:pos x="7" y="0"/>
                  </a:cxn>
                </a:cxnLst>
                <a:rect l="0" t="0" r="r" b="b"/>
                <a:pathLst>
                  <a:path w="51" h="36">
                    <a:moveTo>
                      <a:pt x="7" y="0"/>
                    </a:moveTo>
                    <a:cubicBezTo>
                      <a:pt x="13" y="2"/>
                      <a:pt x="20" y="5"/>
                      <a:pt x="27" y="6"/>
                    </a:cubicBezTo>
                    <a:cubicBezTo>
                      <a:pt x="27" y="9"/>
                      <a:pt x="30" y="7"/>
                      <a:pt x="31" y="9"/>
                    </a:cubicBezTo>
                    <a:cubicBezTo>
                      <a:pt x="37" y="9"/>
                      <a:pt x="43" y="17"/>
                      <a:pt x="47" y="23"/>
                    </a:cubicBezTo>
                    <a:cubicBezTo>
                      <a:pt x="47" y="27"/>
                      <a:pt x="51" y="29"/>
                      <a:pt x="50" y="34"/>
                    </a:cubicBezTo>
                    <a:cubicBezTo>
                      <a:pt x="47" y="36"/>
                      <a:pt x="43" y="34"/>
                      <a:pt x="39" y="35"/>
                    </a:cubicBezTo>
                    <a:cubicBezTo>
                      <a:pt x="35" y="34"/>
                      <a:pt x="33" y="32"/>
                      <a:pt x="30" y="32"/>
                    </a:cubicBezTo>
                    <a:cubicBezTo>
                      <a:pt x="28" y="31"/>
                      <a:pt x="26" y="30"/>
                      <a:pt x="24" y="29"/>
                    </a:cubicBezTo>
                    <a:cubicBezTo>
                      <a:pt x="23" y="28"/>
                      <a:pt x="22" y="27"/>
                      <a:pt x="20" y="27"/>
                    </a:cubicBezTo>
                    <a:cubicBezTo>
                      <a:pt x="19" y="25"/>
                      <a:pt x="18" y="25"/>
                      <a:pt x="17" y="24"/>
                    </a:cubicBezTo>
                    <a:cubicBezTo>
                      <a:pt x="15" y="23"/>
                      <a:pt x="13" y="21"/>
                      <a:pt x="12" y="20"/>
                    </a:cubicBezTo>
                    <a:cubicBezTo>
                      <a:pt x="9" y="18"/>
                      <a:pt x="5" y="17"/>
                      <a:pt x="3" y="15"/>
                    </a:cubicBezTo>
                    <a:cubicBezTo>
                      <a:pt x="3" y="15"/>
                      <a:pt x="0" y="0"/>
                      <a:pt x="7" y="0"/>
                    </a:cubicBezTo>
                  </a:path>
                </a:pathLst>
              </a:custGeom>
              <a:solidFill>
                <a:srgbClr val="EFF7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2" name="Freeform 22"/>
              <p:cNvSpPr>
                <a:spLocks/>
              </p:cNvSpPr>
              <p:nvPr/>
            </p:nvSpPr>
            <p:spPr bwMode="auto">
              <a:xfrm>
                <a:off x="2301" y="2861"/>
                <a:ext cx="681" cy="446"/>
              </a:xfrm>
              <a:custGeom>
                <a:avLst/>
                <a:gdLst/>
                <a:ahLst/>
                <a:cxnLst>
                  <a:cxn ang="0">
                    <a:pos x="29" y="14"/>
                  </a:cxn>
                  <a:cxn ang="0">
                    <a:pos x="22" y="4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18" y="8"/>
                  </a:cxn>
                  <a:cxn ang="0">
                    <a:pos x="17" y="9"/>
                  </a:cxn>
                  <a:cxn ang="0">
                    <a:pos x="13" y="7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13" y="13"/>
                  </a:cxn>
                  <a:cxn ang="0">
                    <a:pos x="18" y="19"/>
                  </a:cxn>
                  <a:cxn ang="0">
                    <a:pos x="29" y="14"/>
                  </a:cxn>
                </a:cxnLst>
                <a:rect l="0" t="0" r="r" b="b"/>
                <a:pathLst>
                  <a:path w="29" h="19">
                    <a:moveTo>
                      <a:pt x="29" y="14"/>
                    </a:moveTo>
                    <a:cubicBezTo>
                      <a:pt x="29" y="11"/>
                      <a:pt x="21" y="4"/>
                      <a:pt x="22" y="4"/>
                    </a:cubicBezTo>
                    <a:cubicBezTo>
                      <a:pt x="17" y="3"/>
                      <a:pt x="12" y="1"/>
                      <a:pt x="7" y="0"/>
                    </a:cubicBezTo>
                    <a:lnTo>
                      <a:pt x="6" y="0"/>
                    </a:lnTo>
                    <a:cubicBezTo>
                      <a:pt x="10" y="3"/>
                      <a:pt x="14" y="4"/>
                      <a:pt x="18" y="8"/>
                    </a:cubicBezTo>
                    <a:lnTo>
                      <a:pt x="17" y="9"/>
                    </a:lnTo>
                    <a:cubicBezTo>
                      <a:pt x="16" y="8"/>
                      <a:pt x="13" y="9"/>
                      <a:pt x="13" y="7"/>
                    </a:cubicBezTo>
                    <a:lnTo>
                      <a:pt x="1" y="0"/>
                    </a:lnTo>
                    <a:cubicBezTo>
                      <a:pt x="0" y="0"/>
                      <a:pt x="1" y="1"/>
                      <a:pt x="2" y="1"/>
                    </a:cubicBezTo>
                    <a:cubicBezTo>
                      <a:pt x="5" y="6"/>
                      <a:pt x="9" y="10"/>
                      <a:pt x="13" y="13"/>
                    </a:cubicBezTo>
                    <a:cubicBezTo>
                      <a:pt x="16" y="14"/>
                      <a:pt x="16" y="18"/>
                      <a:pt x="18" y="19"/>
                    </a:cubicBezTo>
                    <a:cubicBezTo>
                      <a:pt x="18" y="19"/>
                      <a:pt x="28" y="18"/>
                      <a:pt x="29" y="1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3" name="Freeform 23"/>
              <p:cNvSpPr>
                <a:spLocks/>
              </p:cNvSpPr>
              <p:nvPr/>
            </p:nvSpPr>
            <p:spPr bwMode="auto">
              <a:xfrm>
                <a:off x="2324" y="3354"/>
                <a:ext cx="634" cy="1383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7" y="11"/>
                  </a:cxn>
                  <a:cxn ang="0">
                    <a:pos x="23" y="30"/>
                  </a:cxn>
                  <a:cxn ang="0">
                    <a:pos x="19" y="59"/>
                  </a:cxn>
                  <a:cxn ang="0">
                    <a:pos x="15" y="58"/>
                  </a:cxn>
                  <a:cxn ang="0">
                    <a:pos x="4" y="34"/>
                  </a:cxn>
                  <a:cxn ang="0">
                    <a:pos x="3" y="29"/>
                  </a:cxn>
                  <a:cxn ang="0">
                    <a:pos x="0" y="11"/>
                  </a:cxn>
                  <a:cxn ang="0">
                    <a:pos x="15" y="8"/>
                  </a:cxn>
                </a:cxnLst>
                <a:rect l="0" t="0" r="r" b="b"/>
                <a:pathLst>
                  <a:path w="27" h="59">
                    <a:moveTo>
                      <a:pt x="15" y="8"/>
                    </a:moveTo>
                    <a:cubicBezTo>
                      <a:pt x="15" y="9"/>
                      <a:pt x="16" y="10"/>
                      <a:pt x="17" y="11"/>
                    </a:cubicBezTo>
                    <a:cubicBezTo>
                      <a:pt x="20" y="17"/>
                      <a:pt x="23" y="23"/>
                      <a:pt x="23" y="30"/>
                    </a:cubicBezTo>
                    <a:cubicBezTo>
                      <a:pt x="27" y="40"/>
                      <a:pt x="24" y="51"/>
                      <a:pt x="19" y="59"/>
                    </a:cubicBezTo>
                    <a:cubicBezTo>
                      <a:pt x="18" y="59"/>
                      <a:pt x="16" y="58"/>
                      <a:pt x="15" y="58"/>
                    </a:cubicBezTo>
                    <a:cubicBezTo>
                      <a:pt x="9" y="51"/>
                      <a:pt x="8" y="43"/>
                      <a:pt x="4" y="34"/>
                    </a:cubicBezTo>
                    <a:cubicBezTo>
                      <a:pt x="4" y="32"/>
                      <a:pt x="3" y="30"/>
                      <a:pt x="3" y="29"/>
                    </a:cubicBezTo>
                    <a:cubicBezTo>
                      <a:pt x="2" y="23"/>
                      <a:pt x="1" y="17"/>
                      <a:pt x="0" y="11"/>
                    </a:cubicBezTo>
                    <a:cubicBezTo>
                      <a:pt x="0" y="11"/>
                      <a:pt x="5" y="0"/>
                      <a:pt x="15" y="8"/>
                    </a:cubicBezTo>
                  </a:path>
                </a:pathLst>
              </a:custGeom>
              <a:solidFill>
                <a:srgbClr val="EFF7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4" name="Freeform 24"/>
              <p:cNvSpPr>
                <a:spLocks/>
              </p:cNvSpPr>
              <p:nvPr/>
            </p:nvSpPr>
            <p:spPr bwMode="auto">
              <a:xfrm>
                <a:off x="2183" y="2931"/>
                <a:ext cx="493" cy="798"/>
              </a:xfrm>
              <a:custGeom>
                <a:avLst/>
                <a:gdLst/>
                <a:ahLst/>
                <a:cxnLst>
                  <a:cxn ang="0">
                    <a:pos x="16" y="34"/>
                  </a:cxn>
                  <a:cxn ang="0">
                    <a:pos x="21" y="26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1" y="21"/>
                  </a:cxn>
                  <a:cxn ang="0">
                    <a:pos x="10" y="2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8"/>
                  </a:cxn>
                  <a:cxn ang="0">
                    <a:pos x="6" y="29"/>
                  </a:cxn>
                  <a:cxn ang="0">
                    <a:pos x="16" y="34"/>
                  </a:cxn>
                </a:cxnLst>
                <a:rect l="0" t="0" r="r" b="b"/>
                <a:pathLst>
                  <a:path w="21" h="34">
                    <a:moveTo>
                      <a:pt x="16" y="34"/>
                    </a:moveTo>
                    <a:cubicBezTo>
                      <a:pt x="18" y="28"/>
                      <a:pt x="21" y="27"/>
                      <a:pt x="21" y="26"/>
                    </a:cubicBezTo>
                    <a:cubicBezTo>
                      <a:pt x="14" y="18"/>
                      <a:pt x="10" y="7"/>
                      <a:pt x="4" y="0"/>
                    </a:cubicBezTo>
                    <a:lnTo>
                      <a:pt x="3" y="1"/>
                    </a:lnTo>
                    <a:cubicBezTo>
                      <a:pt x="6" y="7"/>
                      <a:pt x="8" y="15"/>
                      <a:pt x="11" y="21"/>
                    </a:cubicBezTo>
                    <a:cubicBezTo>
                      <a:pt x="11" y="22"/>
                      <a:pt x="10" y="22"/>
                      <a:pt x="10" y="22"/>
                    </a:cubicBezTo>
                    <a:cubicBezTo>
                      <a:pt x="6" y="16"/>
                      <a:pt x="4" y="8"/>
                      <a:pt x="1" y="2"/>
                    </a:cubicBezTo>
                    <a:lnTo>
                      <a:pt x="0" y="2"/>
                    </a:lnTo>
                    <a:cubicBezTo>
                      <a:pt x="1" y="4"/>
                      <a:pt x="1" y="6"/>
                      <a:pt x="1" y="8"/>
                    </a:cubicBezTo>
                    <a:cubicBezTo>
                      <a:pt x="3" y="15"/>
                      <a:pt x="4" y="22"/>
                      <a:pt x="6" y="29"/>
                    </a:cubicBezTo>
                    <a:cubicBezTo>
                      <a:pt x="6" y="29"/>
                      <a:pt x="9" y="30"/>
                      <a:pt x="16" y="3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5" name="Freeform 25"/>
              <p:cNvSpPr>
                <a:spLocks/>
              </p:cNvSpPr>
              <p:nvPr/>
            </p:nvSpPr>
            <p:spPr bwMode="auto">
              <a:xfrm>
                <a:off x="1291" y="3330"/>
                <a:ext cx="775" cy="1384"/>
              </a:xfrm>
              <a:custGeom>
                <a:avLst/>
                <a:gdLst/>
                <a:ahLst/>
                <a:cxnLst>
                  <a:cxn ang="0">
                    <a:pos x="31" y="8"/>
                  </a:cxn>
                  <a:cxn ang="0">
                    <a:pos x="27" y="20"/>
                  </a:cxn>
                  <a:cxn ang="0">
                    <a:pos x="20" y="34"/>
                  </a:cxn>
                  <a:cxn ang="0">
                    <a:pos x="18" y="39"/>
                  </a:cxn>
                  <a:cxn ang="0">
                    <a:pos x="1" y="58"/>
                  </a:cxn>
                  <a:cxn ang="0">
                    <a:pos x="0" y="55"/>
                  </a:cxn>
                  <a:cxn ang="0">
                    <a:pos x="0" y="52"/>
                  </a:cxn>
                  <a:cxn ang="0">
                    <a:pos x="1" y="42"/>
                  </a:cxn>
                  <a:cxn ang="0">
                    <a:pos x="5" y="27"/>
                  </a:cxn>
                  <a:cxn ang="0">
                    <a:pos x="9" y="19"/>
                  </a:cxn>
                  <a:cxn ang="0">
                    <a:pos x="16" y="8"/>
                  </a:cxn>
                  <a:cxn ang="0">
                    <a:pos x="21" y="2"/>
                  </a:cxn>
                  <a:cxn ang="0">
                    <a:pos x="31" y="8"/>
                  </a:cxn>
                </a:cxnLst>
                <a:rect l="0" t="0" r="r" b="b"/>
                <a:pathLst>
                  <a:path w="33" h="59">
                    <a:moveTo>
                      <a:pt x="31" y="8"/>
                    </a:moveTo>
                    <a:cubicBezTo>
                      <a:pt x="30" y="12"/>
                      <a:pt x="29" y="16"/>
                      <a:pt x="27" y="20"/>
                    </a:cubicBezTo>
                    <a:cubicBezTo>
                      <a:pt x="25" y="24"/>
                      <a:pt x="24" y="31"/>
                      <a:pt x="20" y="34"/>
                    </a:cubicBezTo>
                    <a:cubicBezTo>
                      <a:pt x="20" y="36"/>
                      <a:pt x="19" y="38"/>
                      <a:pt x="18" y="39"/>
                    </a:cubicBezTo>
                    <a:cubicBezTo>
                      <a:pt x="14" y="46"/>
                      <a:pt x="9" y="53"/>
                      <a:pt x="1" y="58"/>
                    </a:cubicBezTo>
                    <a:cubicBezTo>
                      <a:pt x="0" y="59"/>
                      <a:pt x="0" y="57"/>
                      <a:pt x="0" y="55"/>
                    </a:cubicBezTo>
                    <a:cubicBezTo>
                      <a:pt x="0" y="54"/>
                      <a:pt x="0" y="53"/>
                      <a:pt x="0" y="52"/>
                    </a:cubicBezTo>
                    <a:cubicBezTo>
                      <a:pt x="0" y="48"/>
                      <a:pt x="2" y="45"/>
                      <a:pt x="1" y="42"/>
                    </a:cubicBezTo>
                    <a:cubicBezTo>
                      <a:pt x="2" y="36"/>
                      <a:pt x="3" y="31"/>
                      <a:pt x="5" y="27"/>
                    </a:cubicBezTo>
                    <a:cubicBezTo>
                      <a:pt x="6" y="24"/>
                      <a:pt x="7" y="21"/>
                      <a:pt x="9" y="19"/>
                    </a:cubicBezTo>
                    <a:cubicBezTo>
                      <a:pt x="9" y="14"/>
                      <a:pt x="13" y="11"/>
                      <a:pt x="16" y="8"/>
                    </a:cubicBezTo>
                    <a:cubicBezTo>
                      <a:pt x="17" y="6"/>
                      <a:pt x="19" y="4"/>
                      <a:pt x="21" y="2"/>
                    </a:cubicBezTo>
                    <a:cubicBezTo>
                      <a:pt x="21" y="2"/>
                      <a:pt x="33" y="0"/>
                      <a:pt x="31" y="8"/>
                    </a:cubicBezTo>
                  </a:path>
                </a:pathLst>
              </a:custGeom>
              <a:solidFill>
                <a:srgbClr val="EFF7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6" name="Freeform 26"/>
              <p:cNvSpPr>
                <a:spLocks/>
              </p:cNvSpPr>
              <p:nvPr/>
            </p:nvSpPr>
            <p:spPr bwMode="auto">
              <a:xfrm>
                <a:off x="517" y="3189"/>
                <a:ext cx="1244" cy="1079"/>
              </a:xfrm>
              <a:custGeom>
                <a:avLst/>
                <a:gdLst/>
                <a:ahLst/>
                <a:cxnLst>
                  <a:cxn ang="0">
                    <a:pos x="49" y="10"/>
                  </a:cxn>
                  <a:cxn ang="0">
                    <a:pos x="43" y="17"/>
                  </a:cxn>
                  <a:cxn ang="0">
                    <a:pos x="29" y="28"/>
                  </a:cxn>
                  <a:cxn ang="0">
                    <a:pos x="11" y="42"/>
                  </a:cxn>
                  <a:cxn ang="0">
                    <a:pos x="2" y="45"/>
                  </a:cxn>
                  <a:cxn ang="0">
                    <a:pos x="8" y="26"/>
                  </a:cxn>
                  <a:cxn ang="0">
                    <a:pos x="21" y="13"/>
                  </a:cxn>
                  <a:cxn ang="0">
                    <a:pos x="39" y="1"/>
                  </a:cxn>
                  <a:cxn ang="0">
                    <a:pos x="41" y="0"/>
                  </a:cxn>
                  <a:cxn ang="0">
                    <a:pos x="49" y="10"/>
                  </a:cxn>
                </a:cxnLst>
                <a:rect l="0" t="0" r="r" b="b"/>
                <a:pathLst>
                  <a:path w="53" h="46">
                    <a:moveTo>
                      <a:pt x="49" y="10"/>
                    </a:moveTo>
                    <a:cubicBezTo>
                      <a:pt x="47" y="12"/>
                      <a:pt x="45" y="14"/>
                      <a:pt x="43" y="17"/>
                    </a:cubicBezTo>
                    <a:cubicBezTo>
                      <a:pt x="39" y="22"/>
                      <a:pt x="34" y="25"/>
                      <a:pt x="29" y="28"/>
                    </a:cubicBezTo>
                    <a:cubicBezTo>
                      <a:pt x="24" y="33"/>
                      <a:pt x="17" y="38"/>
                      <a:pt x="11" y="42"/>
                    </a:cubicBezTo>
                    <a:cubicBezTo>
                      <a:pt x="8" y="44"/>
                      <a:pt x="5" y="46"/>
                      <a:pt x="2" y="45"/>
                    </a:cubicBezTo>
                    <a:cubicBezTo>
                      <a:pt x="0" y="38"/>
                      <a:pt x="5" y="31"/>
                      <a:pt x="8" y="26"/>
                    </a:cubicBezTo>
                    <a:cubicBezTo>
                      <a:pt x="12" y="22"/>
                      <a:pt x="16" y="17"/>
                      <a:pt x="21" y="13"/>
                    </a:cubicBezTo>
                    <a:cubicBezTo>
                      <a:pt x="22" y="12"/>
                      <a:pt x="37" y="3"/>
                      <a:pt x="39" y="1"/>
                    </a:cubicBezTo>
                    <a:cubicBezTo>
                      <a:pt x="39" y="1"/>
                      <a:pt x="40" y="0"/>
                      <a:pt x="41" y="0"/>
                    </a:cubicBezTo>
                    <a:cubicBezTo>
                      <a:pt x="41" y="0"/>
                      <a:pt x="53" y="3"/>
                      <a:pt x="49" y="10"/>
                    </a:cubicBezTo>
                  </a:path>
                </a:pathLst>
              </a:custGeom>
              <a:solidFill>
                <a:srgbClr val="EFF7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7" name="Freeform 27"/>
              <p:cNvSpPr>
                <a:spLocks/>
              </p:cNvSpPr>
              <p:nvPr/>
            </p:nvSpPr>
            <p:spPr bwMode="auto">
              <a:xfrm>
                <a:off x="1902" y="3213"/>
                <a:ext cx="469" cy="1524"/>
              </a:xfrm>
              <a:custGeom>
                <a:avLst/>
                <a:gdLst/>
                <a:ahLst/>
                <a:cxnLst>
                  <a:cxn ang="0">
                    <a:pos x="14" y="15"/>
                  </a:cxn>
                  <a:cxn ang="0">
                    <a:pos x="17" y="48"/>
                  </a:cxn>
                  <a:cxn ang="0">
                    <a:pos x="14" y="59"/>
                  </a:cxn>
                  <a:cxn ang="0">
                    <a:pos x="13" y="60"/>
                  </a:cxn>
                  <a:cxn ang="0">
                    <a:pos x="13" y="63"/>
                  </a:cxn>
                  <a:cxn ang="0">
                    <a:pos x="12" y="65"/>
                  </a:cxn>
                  <a:cxn ang="0">
                    <a:pos x="9" y="64"/>
                  </a:cxn>
                  <a:cxn ang="0">
                    <a:pos x="2" y="48"/>
                  </a:cxn>
                  <a:cxn ang="0">
                    <a:pos x="0" y="37"/>
                  </a:cxn>
                  <a:cxn ang="0">
                    <a:pos x="6" y="20"/>
                  </a:cxn>
                  <a:cxn ang="0">
                    <a:pos x="8" y="17"/>
                  </a:cxn>
                  <a:cxn ang="0">
                    <a:pos x="8" y="13"/>
                  </a:cxn>
                  <a:cxn ang="0">
                    <a:pos x="11" y="0"/>
                  </a:cxn>
                  <a:cxn ang="0">
                    <a:pos x="14" y="15"/>
                  </a:cxn>
                </a:cxnLst>
                <a:rect l="0" t="0" r="r" b="b"/>
                <a:pathLst>
                  <a:path w="20" h="65">
                    <a:moveTo>
                      <a:pt x="14" y="15"/>
                    </a:moveTo>
                    <a:cubicBezTo>
                      <a:pt x="16" y="25"/>
                      <a:pt x="20" y="37"/>
                      <a:pt x="17" y="48"/>
                    </a:cubicBezTo>
                    <a:cubicBezTo>
                      <a:pt x="16" y="52"/>
                      <a:pt x="15" y="56"/>
                      <a:pt x="14" y="59"/>
                    </a:cubicBezTo>
                    <a:cubicBezTo>
                      <a:pt x="14" y="59"/>
                      <a:pt x="14" y="59"/>
                      <a:pt x="13" y="60"/>
                    </a:cubicBezTo>
                    <a:cubicBezTo>
                      <a:pt x="14" y="61"/>
                      <a:pt x="13" y="62"/>
                      <a:pt x="13" y="63"/>
                    </a:cubicBezTo>
                    <a:cubicBezTo>
                      <a:pt x="13" y="64"/>
                      <a:pt x="13" y="65"/>
                      <a:pt x="12" y="65"/>
                    </a:cubicBezTo>
                    <a:cubicBezTo>
                      <a:pt x="11" y="64"/>
                      <a:pt x="10" y="64"/>
                      <a:pt x="9" y="64"/>
                    </a:cubicBezTo>
                    <a:cubicBezTo>
                      <a:pt x="5" y="59"/>
                      <a:pt x="0" y="54"/>
                      <a:pt x="2" y="48"/>
                    </a:cubicBezTo>
                    <a:cubicBezTo>
                      <a:pt x="0" y="44"/>
                      <a:pt x="1" y="41"/>
                      <a:pt x="0" y="37"/>
                    </a:cubicBezTo>
                    <a:cubicBezTo>
                      <a:pt x="1" y="31"/>
                      <a:pt x="5" y="27"/>
                      <a:pt x="6" y="20"/>
                    </a:cubicBezTo>
                    <a:cubicBezTo>
                      <a:pt x="7" y="19"/>
                      <a:pt x="6" y="17"/>
                      <a:pt x="8" y="17"/>
                    </a:cubicBezTo>
                    <a:cubicBezTo>
                      <a:pt x="6" y="16"/>
                      <a:pt x="8" y="14"/>
                      <a:pt x="8" y="13"/>
                    </a:cubicBezTo>
                    <a:cubicBezTo>
                      <a:pt x="10" y="9"/>
                      <a:pt x="10" y="4"/>
                      <a:pt x="11" y="0"/>
                    </a:cubicBezTo>
                    <a:cubicBezTo>
                      <a:pt x="13" y="5"/>
                      <a:pt x="13" y="11"/>
                      <a:pt x="14" y="15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8" name="Freeform 28"/>
              <p:cNvSpPr>
                <a:spLocks/>
              </p:cNvSpPr>
              <p:nvPr/>
            </p:nvSpPr>
            <p:spPr bwMode="auto">
              <a:xfrm>
                <a:off x="2606" y="3307"/>
                <a:ext cx="634" cy="1196"/>
              </a:xfrm>
              <a:custGeom>
                <a:avLst/>
                <a:gdLst/>
                <a:ahLst/>
                <a:cxnLst>
                  <a:cxn ang="0">
                    <a:pos x="7" y="8"/>
                  </a:cxn>
                  <a:cxn ang="0">
                    <a:pos x="27" y="46"/>
                  </a:cxn>
                  <a:cxn ang="0">
                    <a:pos x="26" y="51"/>
                  </a:cxn>
                  <a:cxn ang="0">
                    <a:pos x="15" y="45"/>
                  </a:cxn>
                  <a:cxn ang="0">
                    <a:pos x="12" y="22"/>
                  </a:cxn>
                  <a:cxn ang="0">
                    <a:pos x="0" y="0"/>
                  </a:cxn>
                  <a:cxn ang="0">
                    <a:pos x="7" y="8"/>
                  </a:cxn>
                </a:cxnLst>
                <a:rect l="0" t="0" r="r" b="b"/>
                <a:pathLst>
                  <a:path w="27" h="51">
                    <a:moveTo>
                      <a:pt x="7" y="8"/>
                    </a:moveTo>
                    <a:cubicBezTo>
                      <a:pt x="15" y="20"/>
                      <a:pt x="23" y="32"/>
                      <a:pt x="27" y="46"/>
                    </a:cubicBezTo>
                    <a:cubicBezTo>
                      <a:pt x="27" y="48"/>
                      <a:pt x="26" y="49"/>
                      <a:pt x="26" y="51"/>
                    </a:cubicBezTo>
                    <a:cubicBezTo>
                      <a:pt x="22" y="50"/>
                      <a:pt x="17" y="49"/>
                      <a:pt x="15" y="45"/>
                    </a:cubicBezTo>
                    <a:cubicBezTo>
                      <a:pt x="16" y="37"/>
                      <a:pt x="13" y="28"/>
                      <a:pt x="12" y="22"/>
                    </a:cubicBezTo>
                    <a:cubicBezTo>
                      <a:pt x="9" y="14"/>
                      <a:pt x="4" y="8"/>
                      <a:pt x="0" y="0"/>
                    </a:cubicBezTo>
                    <a:cubicBezTo>
                      <a:pt x="2" y="2"/>
                      <a:pt x="5" y="5"/>
                      <a:pt x="7" y="8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9" name="Freeform 29"/>
              <p:cNvSpPr>
                <a:spLocks/>
              </p:cNvSpPr>
              <p:nvPr/>
            </p:nvSpPr>
            <p:spPr bwMode="auto">
              <a:xfrm>
                <a:off x="1385" y="5558"/>
                <a:ext cx="540" cy="445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20" y="16"/>
                  </a:cxn>
                  <a:cxn ang="0">
                    <a:pos x="23" y="18"/>
                  </a:cxn>
                  <a:cxn ang="0">
                    <a:pos x="17" y="17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13" y="7"/>
                  </a:cxn>
                </a:cxnLst>
                <a:rect l="0" t="0" r="r" b="b"/>
                <a:pathLst>
                  <a:path w="23" h="19">
                    <a:moveTo>
                      <a:pt x="13" y="7"/>
                    </a:moveTo>
                    <a:cubicBezTo>
                      <a:pt x="14" y="11"/>
                      <a:pt x="16" y="15"/>
                      <a:pt x="20" y="16"/>
                    </a:cubicBezTo>
                    <a:cubicBezTo>
                      <a:pt x="21" y="16"/>
                      <a:pt x="22" y="17"/>
                      <a:pt x="23" y="18"/>
                    </a:cubicBezTo>
                    <a:cubicBezTo>
                      <a:pt x="21" y="19"/>
                      <a:pt x="19" y="18"/>
                      <a:pt x="17" y="17"/>
                    </a:cubicBezTo>
                    <a:cubicBezTo>
                      <a:pt x="10" y="15"/>
                      <a:pt x="11" y="0"/>
                      <a:pt x="2" y="5"/>
                    </a:cubicBezTo>
                    <a:lnTo>
                      <a:pt x="0" y="5"/>
                    </a:lnTo>
                    <a:cubicBezTo>
                      <a:pt x="1" y="4"/>
                      <a:pt x="1" y="3"/>
                      <a:pt x="2" y="2"/>
                    </a:cubicBezTo>
                    <a:cubicBezTo>
                      <a:pt x="6" y="2"/>
                      <a:pt x="11" y="3"/>
                      <a:pt x="13" y="7"/>
                    </a:cubicBezTo>
                  </a:path>
                </a:pathLst>
              </a:custGeom>
              <a:solidFill>
                <a:srgbClr val="006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0" name="Freeform 30"/>
              <p:cNvSpPr>
                <a:spLocks/>
              </p:cNvSpPr>
              <p:nvPr/>
            </p:nvSpPr>
            <p:spPr bwMode="auto">
              <a:xfrm>
                <a:off x="2418" y="2627"/>
                <a:ext cx="728" cy="351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27" y="14"/>
                  </a:cxn>
                  <a:cxn ang="0">
                    <a:pos x="28" y="8"/>
                  </a:cxn>
                  <a:cxn ang="0">
                    <a:pos x="27" y="0"/>
                  </a:cxn>
                </a:cxnLst>
                <a:rect l="0" t="0" r="r" b="b"/>
                <a:pathLst>
                  <a:path w="31" h="15">
                    <a:moveTo>
                      <a:pt x="27" y="0"/>
                    </a:moveTo>
                    <a:cubicBezTo>
                      <a:pt x="27" y="0"/>
                      <a:pt x="2" y="2"/>
                      <a:pt x="1" y="4"/>
                    </a:cubicBezTo>
                    <a:cubicBezTo>
                      <a:pt x="0" y="6"/>
                      <a:pt x="0" y="4"/>
                      <a:pt x="1" y="5"/>
                    </a:cubicBezTo>
                    <a:cubicBezTo>
                      <a:pt x="5" y="9"/>
                      <a:pt x="29" y="15"/>
                      <a:pt x="27" y="14"/>
                    </a:cubicBezTo>
                    <a:cubicBezTo>
                      <a:pt x="22" y="11"/>
                      <a:pt x="26" y="7"/>
                      <a:pt x="28" y="8"/>
                    </a:cubicBezTo>
                    <a:cubicBezTo>
                      <a:pt x="31" y="9"/>
                      <a:pt x="20" y="4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1" name="Freeform 31"/>
              <p:cNvSpPr>
                <a:spLocks/>
              </p:cNvSpPr>
              <p:nvPr/>
            </p:nvSpPr>
            <p:spPr bwMode="auto">
              <a:xfrm>
                <a:off x="1761" y="2955"/>
                <a:ext cx="376" cy="633"/>
              </a:xfrm>
              <a:custGeom>
                <a:avLst/>
                <a:gdLst/>
                <a:ahLst/>
                <a:cxnLst>
                  <a:cxn ang="0">
                    <a:pos x="11" y="26"/>
                  </a:cxn>
                  <a:cxn ang="0">
                    <a:pos x="15" y="5"/>
                  </a:cxn>
                  <a:cxn ang="0">
                    <a:pos x="16" y="1"/>
                  </a:cxn>
                  <a:cxn ang="0">
                    <a:pos x="15" y="0"/>
                  </a:cxn>
                  <a:cxn ang="0">
                    <a:pos x="14" y="3"/>
                  </a:cxn>
                  <a:cxn ang="0">
                    <a:pos x="9" y="16"/>
                  </a:cxn>
                  <a:cxn ang="0">
                    <a:pos x="7" y="18"/>
                  </a:cxn>
                  <a:cxn ang="0">
                    <a:pos x="7" y="11"/>
                  </a:cxn>
                  <a:cxn ang="0">
                    <a:pos x="0" y="19"/>
                  </a:cxn>
                  <a:cxn ang="0">
                    <a:pos x="3" y="27"/>
                  </a:cxn>
                  <a:cxn ang="0">
                    <a:pos x="11" y="26"/>
                  </a:cxn>
                </a:cxnLst>
                <a:rect l="0" t="0" r="r" b="b"/>
                <a:pathLst>
                  <a:path w="16" h="27">
                    <a:moveTo>
                      <a:pt x="11" y="26"/>
                    </a:moveTo>
                    <a:cubicBezTo>
                      <a:pt x="13" y="20"/>
                      <a:pt x="15" y="11"/>
                      <a:pt x="15" y="5"/>
                    </a:cubicBezTo>
                    <a:cubicBezTo>
                      <a:pt x="13" y="3"/>
                      <a:pt x="16" y="3"/>
                      <a:pt x="16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1"/>
                      <a:pt x="15" y="2"/>
                      <a:pt x="14" y="3"/>
                    </a:cubicBezTo>
                    <a:cubicBezTo>
                      <a:pt x="11" y="5"/>
                      <a:pt x="10" y="11"/>
                      <a:pt x="9" y="16"/>
                    </a:cubicBezTo>
                    <a:lnTo>
                      <a:pt x="7" y="18"/>
                    </a:lnTo>
                    <a:cubicBezTo>
                      <a:pt x="6" y="16"/>
                      <a:pt x="7" y="14"/>
                      <a:pt x="7" y="11"/>
                    </a:cubicBezTo>
                    <a:cubicBezTo>
                      <a:pt x="5" y="13"/>
                      <a:pt x="2" y="17"/>
                      <a:pt x="0" y="19"/>
                    </a:cubicBezTo>
                    <a:cubicBezTo>
                      <a:pt x="0" y="19"/>
                      <a:pt x="4" y="21"/>
                      <a:pt x="3" y="27"/>
                    </a:cubicBezTo>
                    <a:cubicBezTo>
                      <a:pt x="9" y="25"/>
                      <a:pt x="11" y="26"/>
                      <a:pt x="11" y="26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2" name="Freeform 32"/>
              <p:cNvSpPr>
                <a:spLocks/>
              </p:cNvSpPr>
              <p:nvPr/>
            </p:nvSpPr>
            <p:spPr bwMode="auto">
              <a:xfrm>
                <a:off x="1432" y="2978"/>
                <a:ext cx="540" cy="446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3" y="1"/>
                  </a:cxn>
                  <a:cxn ang="0">
                    <a:pos x="21" y="2"/>
                  </a:cxn>
                  <a:cxn ang="0">
                    <a:pos x="19" y="0"/>
                  </a:cxn>
                  <a:cxn ang="0">
                    <a:pos x="17" y="1"/>
                  </a:cxn>
                  <a:cxn ang="0">
                    <a:pos x="13" y="7"/>
                  </a:cxn>
                  <a:cxn ang="0">
                    <a:pos x="14" y="1"/>
                  </a:cxn>
                  <a:cxn ang="0">
                    <a:pos x="9" y="3"/>
                  </a:cxn>
                  <a:cxn ang="0">
                    <a:pos x="2" y="9"/>
                  </a:cxn>
                  <a:cxn ang="0">
                    <a:pos x="0" y="16"/>
                  </a:cxn>
                  <a:cxn ang="0">
                    <a:pos x="10" y="19"/>
                  </a:cxn>
                </a:cxnLst>
                <a:rect l="0" t="0" r="r" b="b"/>
                <a:pathLst>
                  <a:path w="23" h="19">
                    <a:moveTo>
                      <a:pt x="10" y="19"/>
                    </a:moveTo>
                    <a:cubicBezTo>
                      <a:pt x="15" y="14"/>
                      <a:pt x="19" y="8"/>
                      <a:pt x="23" y="1"/>
                    </a:cubicBezTo>
                    <a:cubicBezTo>
                      <a:pt x="22" y="0"/>
                      <a:pt x="22" y="2"/>
                      <a:pt x="21" y="2"/>
                    </a:cubicBezTo>
                    <a:cubicBezTo>
                      <a:pt x="20" y="1"/>
                      <a:pt x="19" y="1"/>
                      <a:pt x="19" y="0"/>
                    </a:cubicBezTo>
                    <a:lnTo>
                      <a:pt x="17" y="1"/>
                    </a:lnTo>
                    <a:cubicBezTo>
                      <a:pt x="18" y="5"/>
                      <a:pt x="14" y="5"/>
                      <a:pt x="13" y="7"/>
                    </a:cubicBezTo>
                    <a:cubicBezTo>
                      <a:pt x="8" y="6"/>
                      <a:pt x="15" y="3"/>
                      <a:pt x="14" y="1"/>
                    </a:cubicBezTo>
                    <a:cubicBezTo>
                      <a:pt x="12" y="0"/>
                      <a:pt x="11" y="2"/>
                      <a:pt x="9" y="3"/>
                    </a:cubicBezTo>
                    <a:cubicBezTo>
                      <a:pt x="7" y="5"/>
                      <a:pt x="4" y="7"/>
                      <a:pt x="2" y="9"/>
                    </a:cubicBezTo>
                    <a:cubicBezTo>
                      <a:pt x="2" y="9"/>
                      <a:pt x="2" y="13"/>
                      <a:pt x="0" y="16"/>
                    </a:cubicBezTo>
                    <a:cubicBezTo>
                      <a:pt x="5" y="19"/>
                      <a:pt x="6" y="13"/>
                      <a:pt x="10" y="19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3" name="Freeform 33"/>
              <p:cNvSpPr>
                <a:spLocks/>
              </p:cNvSpPr>
              <p:nvPr/>
            </p:nvSpPr>
            <p:spPr bwMode="auto">
              <a:xfrm>
                <a:off x="939" y="2627"/>
                <a:ext cx="728" cy="633"/>
              </a:xfrm>
              <a:custGeom>
                <a:avLst/>
                <a:gdLst/>
                <a:ahLst/>
                <a:cxnLst>
                  <a:cxn ang="0">
                    <a:pos x="8" y="27"/>
                  </a:cxn>
                  <a:cxn ang="0">
                    <a:pos x="20" y="21"/>
                  </a:cxn>
                  <a:cxn ang="0">
                    <a:pos x="30" y="13"/>
                  </a:cxn>
                  <a:cxn ang="0">
                    <a:pos x="31" y="13"/>
                  </a:cxn>
                  <a:cxn ang="0">
                    <a:pos x="30" y="11"/>
                  </a:cxn>
                  <a:cxn ang="0">
                    <a:pos x="27" y="12"/>
                  </a:cxn>
                  <a:cxn ang="0">
                    <a:pos x="26" y="9"/>
                  </a:cxn>
                  <a:cxn ang="0">
                    <a:pos x="21" y="11"/>
                  </a:cxn>
                  <a:cxn ang="0">
                    <a:pos x="19" y="12"/>
                  </a:cxn>
                  <a:cxn ang="0">
                    <a:pos x="15" y="13"/>
                  </a:cxn>
                  <a:cxn ang="0">
                    <a:pos x="14" y="12"/>
                  </a:cxn>
                  <a:cxn ang="0">
                    <a:pos x="15" y="11"/>
                  </a:cxn>
                  <a:cxn ang="0">
                    <a:pos x="26" y="6"/>
                  </a:cxn>
                  <a:cxn ang="0">
                    <a:pos x="24" y="1"/>
                  </a:cxn>
                  <a:cxn ang="0">
                    <a:pos x="23" y="1"/>
                  </a:cxn>
                  <a:cxn ang="0">
                    <a:pos x="15" y="3"/>
                  </a:cxn>
                  <a:cxn ang="0">
                    <a:pos x="0" y="9"/>
                  </a:cxn>
                  <a:cxn ang="0">
                    <a:pos x="1" y="19"/>
                  </a:cxn>
                  <a:cxn ang="0">
                    <a:pos x="8" y="27"/>
                  </a:cxn>
                </a:cxnLst>
                <a:rect l="0" t="0" r="r" b="b"/>
                <a:pathLst>
                  <a:path w="31" h="27">
                    <a:moveTo>
                      <a:pt x="8" y="27"/>
                    </a:moveTo>
                    <a:cubicBezTo>
                      <a:pt x="12" y="26"/>
                      <a:pt x="16" y="23"/>
                      <a:pt x="20" y="21"/>
                    </a:cubicBezTo>
                    <a:cubicBezTo>
                      <a:pt x="23" y="17"/>
                      <a:pt x="27" y="17"/>
                      <a:pt x="30" y="13"/>
                    </a:cubicBezTo>
                    <a:lnTo>
                      <a:pt x="31" y="13"/>
                    </a:lnTo>
                    <a:cubicBezTo>
                      <a:pt x="30" y="13"/>
                      <a:pt x="30" y="12"/>
                      <a:pt x="30" y="11"/>
                    </a:cubicBezTo>
                    <a:cubicBezTo>
                      <a:pt x="29" y="12"/>
                      <a:pt x="28" y="11"/>
                      <a:pt x="27" y="12"/>
                    </a:cubicBezTo>
                    <a:cubicBezTo>
                      <a:pt x="26" y="11"/>
                      <a:pt x="26" y="11"/>
                      <a:pt x="26" y="9"/>
                    </a:cubicBezTo>
                    <a:cubicBezTo>
                      <a:pt x="24" y="9"/>
                      <a:pt x="23" y="11"/>
                      <a:pt x="21" y="11"/>
                    </a:cubicBezTo>
                    <a:cubicBezTo>
                      <a:pt x="20" y="12"/>
                      <a:pt x="19" y="11"/>
                      <a:pt x="19" y="12"/>
                    </a:cubicBezTo>
                    <a:cubicBezTo>
                      <a:pt x="17" y="12"/>
                      <a:pt x="17" y="15"/>
                      <a:pt x="15" y="13"/>
                    </a:cubicBezTo>
                    <a:cubicBezTo>
                      <a:pt x="15" y="13"/>
                      <a:pt x="15" y="12"/>
                      <a:pt x="14" y="12"/>
                    </a:cubicBezTo>
                    <a:cubicBezTo>
                      <a:pt x="14" y="12"/>
                      <a:pt x="14" y="11"/>
                      <a:pt x="15" y="11"/>
                    </a:cubicBezTo>
                    <a:cubicBezTo>
                      <a:pt x="18" y="9"/>
                      <a:pt x="22" y="8"/>
                      <a:pt x="26" y="6"/>
                    </a:cubicBezTo>
                    <a:cubicBezTo>
                      <a:pt x="27" y="4"/>
                      <a:pt x="25" y="3"/>
                      <a:pt x="24" y="1"/>
                    </a:cubicBezTo>
                    <a:lnTo>
                      <a:pt x="23" y="1"/>
                    </a:lnTo>
                    <a:cubicBezTo>
                      <a:pt x="20" y="0"/>
                      <a:pt x="18" y="3"/>
                      <a:pt x="15" y="3"/>
                    </a:cubicBezTo>
                    <a:cubicBezTo>
                      <a:pt x="11" y="5"/>
                      <a:pt x="5" y="7"/>
                      <a:pt x="0" y="9"/>
                    </a:cubicBezTo>
                    <a:cubicBezTo>
                      <a:pt x="0" y="9"/>
                      <a:pt x="5" y="15"/>
                      <a:pt x="1" y="19"/>
                    </a:cubicBezTo>
                    <a:cubicBezTo>
                      <a:pt x="8" y="19"/>
                      <a:pt x="10" y="22"/>
                      <a:pt x="8" y="27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4" name="Freeform 34"/>
              <p:cNvSpPr>
                <a:spLocks/>
              </p:cNvSpPr>
              <p:nvPr/>
            </p:nvSpPr>
            <p:spPr bwMode="auto">
              <a:xfrm>
                <a:off x="845" y="2205"/>
                <a:ext cx="705" cy="42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9" y="5"/>
                  </a:cxn>
                  <a:cxn ang="0">
                    <a:pos x="29" y="12"/>
                  </a:cxn>
                  <a:cxn ang="0">
                    <a:pos x="29" y="11"/>
                  </a:cxn>
                  <a:cxn ang="0">
                    <a:pos x="30" y="13"/>
                  </a:cxn>
                  <a:cxn ang="0">
                    <a:pos x="29" y="16"/>
                  </a:cxn>
                  <a:cxn ang="0">
                    <a:pos x="25" y="16"/>
                  </a:cxn>
                  <a:cxn ang="0">
                    <a:pos x="7" y="16"/>
                  </a:cxn>
                  <a:cxn ang="0">
                    <a:pos x="0" y="5"/>
                  </a:cxn>
                  <a:cxn ang="0">
                    <a:pos x="14" y="0"/>
                  </a:cxn>
                </a:cxnLst>
                <a:rect l="0" t="0" r="r" b="b"/>
                <a:pathLst>
                  <a:path w="30" h="18">
                    <a:moveTo>
                      <a:pt x="14" y="0"/>
                    </a:moveTo>
                    <a:cubicBezTo>
                      <a:pt x="15" y="2"/>
                      <a:pt x="17" y="4"/>
                      <a:pt x="19" y="5"/>
                    </a:cubicBezTo>
                    <a:cubicBezTo>
                      <a:pt x="22" y="7"/>
                      <a:pt x="25" y="10"/>
                      <a:pt x="29" y="12"/>
                    </a:cubicBezTo>
                    <a:lnTo>
                      <a:pt x="29" y="11"/>
                    </a:lnTo>
                    <a:cubicBezTo>
                      <a:pt x="29" y="12"/>
                      <a:pt x="30" y="13"/>
                      <a:pt x="30" y="13"/>
                    </a:cubicBezTo>
                    <a:cubicBezTo>
                      <a:pt x="30" y="13"/>
                      <a:pt x="29" y="15"/>
                      <a:pt x="29" y="16"/>
                    </a:cubicBezTo>
                    <a:cubicBezTo>
                      <a:pt x="27" y="15"/>
                      <a:pt x="26" y="16"/>
                      <a:pt x="25" y="16"/>
                    </a:cubicBezTo>
                    <a:cubicBezTo>
                      <a:pt x="20" y="18"/>
                      <a:pt x="13" y="16"/>
                      <a:pt x="7" y="16"/>
                    </a:cubicBezTo>
                    <a:cubicBezTo>
                      <a:pt x="7" y="16"/>
                      <a:pt x="5" y="9"/>
                      <a:pt x="0" y="5"/>
                    </a:cubicBezTo>
                    <a:cubicBezTo>
                      <a:pt x="8" y="4"/>
                      <a:pt x="16" y="4"/>
                      <a:pt x="14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5" name="Freeform 35"/>
              <p:cNvSpPr>
                <a:spLocks/>
              </p:cNvSpPr>
              <p:nvPr/>
            </p:nvSpPr>
            <p:spPr bwMode="auto">
              <a:xfrm>
                <a:off x="1432" y="1407"/>
                <a:ext cx="376" cy="774"/>
              </a:xfrm>
              <a:custGeom>
                <a:avLst/>
                <a:gdLst/>
                <a:ahLst/>
                <a:cxnLst>
                  <a:cxn ang="0">
                    <a:pos x="10" y="12"/>
                  </a:cxn>
                  <a:cxn ang="0">
                    <a:pos x="11" y="16"/>
                  </a:cxn>
                  <a:cxn ang="0">
                    <a:pos x="15" y="29"/>
                  </a:cxn>
                  <a:cxn ang="0">
                    <a:pos x="16" y="30"/>
                  </a:cxn>
                  <a:cxn ang="0">
                    <a:pos x="12" y="33"/>
                  </a:cxn>
                  <a:cxn ang="0">
                    <a:pos x="0" y="14"/>
                  </a:cxn>
                  <a:cxn ang="0">
                    <a:pos x="3" y="9"/>
                  </a:cxn>
                  <a:cxn ang="0">
                    <a:pos x="10" y="12"/>
                  </a:cxn>
                </a:cxnLst>
                <a:rect l="0" t="0" r="r" b="b"/>
                <a:pathLst>
                  <a:path w="16" h="33">
                    <a:moveTo>
                      <a:pt x="10" y="12"/>
                    </a:moveTo>
                    <a:cubicBezTo>
                      <a:pt x="10" y="13"/>
                      <a:pt x="10" y="15"/>
                      <a:pt x="11" y="16"/>
                    </a:cubicBezTo>
                    <a:cubicBezTo>
                      <a:pt x="11" y="21"/>
                      <a:pt x="14" y="25"/>
                      <a:pt x="15" y="29"/>
                    </a:cubicBezTo>
                    <a:lnTo>
                      <a:pt x="16" y="30"/>
                    </a:lnTo>
                    <a:lnTo>
                      <a:pt x="12" y="33"/>
                    </a:lnTo>
                    <a:cubicBezTo>
                      <a:pt x="8" y="26"/>
                      <a:pt x="2" y="21"/>
                      <a:pt x="0" y="14"/>
                    </a:cubicBezTo>
                    <a:cubicBezTo>
                      <a:pt x="0" y="14"/>
                      <a:pt x="5" y="17"/>
                      <a:pt x="3" y="9"/>
                    </a:cubicBezTo>
                    <a:cubicBezTo>
                      <a:pt x="1" y="0"/>
                      <a:pt x="4" y="12"/>
                      <a:pt x="10" y="12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6" name="Freeform 36"/>
              <p:cNvSpPr>
                <a:spLocks/>
              </p:cNvSpPr>
              <p:nvPr/>
            </p:nvSpPr>
            <p:spPr bwMode="auto">
              <a:xfrm>
                <a:off x="2254" y="5253"/>
                <a:ext cx="399" cy="328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17" y="2"/>
                  </a:cxn>
                  <a:cxn ang="0">
                    <a:pos x="13" y="3"/>
                  </a:cxn>
                  <a:cxn ang="0">
                    <a:pos x="9" y="8"/>
                  </a:cxn>
                  <a:cxn ang="0">
                    <a:pos x="2" y="13"/>
                  </a:cxn>
                  <a:cxn ang="0">
                    <a:pos x="1" y="11"/>
                  </a:cxn>
                  <a:cxn ang="0">
                    <a:pos x="10" y="3"/>
                  </a:cxn>
                  <a:cxn ang="0">
                    <a:pos x="13" y="0"/>
                  </a:cxn>
                  <a:cxn ang="0">
                    <a:pos x="14" y="1"/>
                  </a:cxn>
                </a:cxnLst>
                <a:rect l="0" t="0" r="r" b="b"/>
                <a:pathLst>
                  <a:path w="17" h="14">
                    <a:moveTo>
                      <a:pt x="14" y="1"/>
                    </a:moveTo>
                    <a:cubicBezTo>
                      <a:pt x="15" y="0"/>
                      <a:pt x="16" y="1"/>
                      <a:pt x="17" y="2"/>
                    </a:cubicBezTo>
                    <a:cubicBezTo>
                      <a:pt x="16" y="3"/>
                      <a:pt x="15" y="3"/>
                      <a:pt x="13" y="3"/>
                    </a:cubicBezTo>
                    <a:cubicBezTo>
                      <a:pt x="12" y="5"/>
                      <a:pt x="9" y="6"/>
                      <a:pt x="9" y="8"/>
                    </a:cubicBezTo>
                    <a:cubicBezTo>
                      <a:pt x="7" y="10"/>
                      <a:pt x="5" y="14"/>
                      <a:pt x="2" y="13"/>
                    </a:cubicBezTo>
                    <a:cubicBezTo>
                      <a:pt x="2" y="12"/>
                      <a:pt x="0" y="13"/>
                      <a:pt x="1" y="11"/>
                    </a:cubicBezTo>
                    <a:cubicBezTo>
                      <a:pt x="6" y="10"/>
                      <a:pt x="8" y="6"/>
                      <a:pt x="10" y="3"/>
                    </a:cubicBezTo>
                    <a:cubicBezTo>
                      <a:pt x="10" y="1"/>
                      <a:pt x="13" y="2"/>
                      <a:pt x="13" y="0"/>
                    </a:cubicBezTo>
                    <a:cubicBezTo>
                      <a:pt x="13" y="0"/>
                      <a:pt x="13" y="1"/>
                      <a:pt x="14" y="1"/>
                    </a:cubicBezTo>
                  </a:path>
                </a:pathLst>
              </a:custGeom>
              <a:solidFill>
                <a:srgbClr val="006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7" name="Freeform 37"/>
              <p:cNvSpPr>
                <a:spLocks/>
              </p:cNvSpPr>
              <p:nvPr/>
            </p:nvSpPr>
            <p:spPr bwMode="auto">
              <a:xfrm>
                <a:off x="1010" y="5229"/>
                <a:ext cx="234" cy="563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9" y="24"/>
                  </a:cxn>
                  <a:cxn ang="0">
                    <a:pos x="10" y="23"/>
                  </a:cxn>
                  <a:cxn ang="0">
                    <a:pos x="10" y="22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1"/>
                  </a:cxn>
                </a:cxnLst>
                <a:rect l="0" t="0" r="r" b="b"/>
                <a:pathLst>
                  <a:path w="10" h="24">
                    <a:moveTo>
                      <a:pt x="3" y="1"/>
                    </a:moveTo>
                    <a:cubicBezTo>
                      <a:pt x="1" y="8"/>
                      <a:pt x="0" y="21"/>
                      <a:pt x="9" y="24"/>
                    </a:cubicBezTo>
                    <a:cubicBezTo>
                      <a:pt x="9" y="24"/>
                      <a:pt x="10" y="24"/>
                      <a:pt x="10" y="23"/>
                    </a:cubicBezTo>
                    <a:cubicBezTo>
                      <a:pt x="10" y="23"/>
                      <a:pt x="10" y="22"/>
                      <a:pt x="10" y="22"/>
                    </a:cubicBezTo>
                    <a:cubicBezTo>
                      <a:pt x="2" y="18"/>
                      <a:pt x="3" y="8"/>
                      <a:pt x="4" y="1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1"/>
                    </a:cubicBezTo>
                  </a:path>
                </a:pathLst>
              </a:custGeom>
              <a:solidFill>
                <a:srgbClr val="AFD7A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8" name="Freeform 38"/>
              <p:cNvSpPr>
                <a:spLocks/>
              </p:cNvSpPr>
              <p:nvPr/>
            </p:nvSpPr>
            <p:spPr bwMode="auto">
              <a:xfrm>
                <a:off x="2559" y="5183"/>
                <a:ext cx="329" cy="211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1" y="6"/>
                  </a:cxn>
                  <a:cxn ang="0">
                    <a:pos x="12" y="8"/>
                  </a:cxn>
                  <a:cxn ang="0">
                    <a:pos x="12" y="8"/>
                  </a:cxn>
                  <a:cxn ang="0">
                    <a:pos x="13" y="9"/>
                  </a:cxn>
                  <a:cxn ang="0">
                    <a:pos x="14" y="7"/>
                  </a:cxn>
                  <a:cxn ang="0">
                    <a:pos x="13" y="5"/>
                  </a:cxn>
                  <a:cxn ang="0">
                    <a:pos x="13" y="4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2"/>
                  </a:cxn>
                </a:cxnLst>
                <a:rect l="0" t="0" r="r" b="b"/>
                <a:pathLst>
                  <a:path w="14" h="9">
                    <a:moveTo>
                      <a:pt x="1" y="2"/>
                    </a:moveTo>
                    <a:cubicBezTo>
                      <a:pt x="4" y="2"/>
                      <a:pt x="8" y="4"/>
                      <a:pt x="11" y="6"/>
                    </a:cubicBezTo>
                    <a:cubicBezTo>
                      <a:pt x="11" y="7"/>
                      <a:pt x="11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9"/>
                      <a:pt x="13" y="9"/>
                      <a:pt x="13" y="9"/>
                    </a:cubicBezTo>
                    <a:cubicBezTo>
                      <a:pt x="14" y="8"/>
                      <a:pt x="14" y="8"/>
                      <a:pt x="14" y="7"/>
                    </a:cubicBezTo>
                    <a:cubicBezTo>
                      <a:pt x="14" y="7"/>
                      <a:pt x="13" y="6"/>
                      <a:pt x="13" y="5"/>
                    </a:cubicBezTo>
                    <a:cubicBezTo>
                      <a:pt x="13" y="5"/>
                      <a:pt x="13" y="5"/>
                      <a:pt x="13" y="4"/>
                    </a:cubicBezTo>
                    <a:lnTo>
                      <a:pt x="11" y="3"/>
                    </a:lnTo>
                    <a:cubicBezTo>
                      <a:pt x="11" y="3"/>
                      <a:pt x="11" y="3"/>
                      <a:pt x="11" y="3"/>
                    </a:cubicBezTo>
                    <a:cubicBezTo>
                      <a:pt x="8" y="1"/>
                      <a:pt x="4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</a:path>
                </a:pathLst>
              </a:custGeom>
              <a:solidFill>
                <a:srgbClr val="AFD7A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9" name="Oval 39"/>
              <p:cNvSpPr>
                <a:spLocks noChangeArrowheads="1"/>
              </p:cNvSpPr>
              <p:nvPr/>
            </p:nvSpPr>
            <p:spPr bwMode="auto">
              <a:xfrm>
                <a:off x="1855" y="2439"/>
                <a:ext cx="47" cy="47"/>
              </a:xfrm>
              <a:prstGeom prst="ellipse">
                <a:avLst/>
              </a:prstGeom>
              <a:solidFill>
                <a:srgbClr val="9F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0" name="Oval 40"/>
              <p:cNvSpPr>
                <a:spLocks noChangeArrowheads="1"/>
              </p:cNvSpPr>
              <p:nvPr/>
            </p:nvSpPr>
            <p:spPr bwMode="auto">
              <a:xfrm>
                <a:off x="1808" y="2650"/>
                <a:ext cx="47" cy="47"/>
              </a:xfrm>
              <a:prstGeom prst="ellipse">
                <a:avLst/>
              </a:prstGeom>
              <a:solidFill>
                <a:srgbClr val="9F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1" name="Oval 41"/>
              <p:cNvSpPr>
                <a:spLocks noChangeArrowheads="1"/>
              </p:cNvSpPr>
              <p:nvPr/>
            </p:nvSpPr>
            <p:spPr bwMode="auto">
              <a:xfrm>
                <a:off x="1855" y="2791"/>
                <a:ext cx="47" cy="47"/>
              </a:xfrm>
              <a:prstGeom prst="ellipse">
                <a:avLst/>
              </a:prstGeom>
              <a:solidFill>
                <a:srgbClr val="9F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2" name="Oval 42"/>
              <p:cNvSpPr>
                <a:spLocks noChangeArrowheads="1"/>
              </p:cNvSpPr>
              <p:nvPr/>
            </p:nvSpPr>
            <p:spPr bwMode="auto">
              <a:xfrm>
                <a:off x="2043" y="2744"/>
                <a:ext cx="47" cy="23"/>
              </a:xfrm>
              <a:prstGeom prst="ellipse">
                <a:avLst/>
              </a:prstGeom>
              <a:solidFill>
                <a:srgbClr val="9F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3" name="Oval 43"/>
              <p:cNvSpPr>
                <a:spLocks noChangeArrowheads="1"/>
              </p:cNvSpPr>
              <p:nvPr/>
            </p:nvSpPr>
            <p:spPr bwMode="auto">
              <a:xfrm>
                <a:off x="2113" y="2720"/>
                <a:ext cx="47" cy="47"/>
              </a:xfrm>
              <a:prstGeom prst="ellipse">
                <a:avLst/>
              </a:prstGeom>
              <a:solidFill>
                <a:srgbClr val="9F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4" name="Oval 44"/>
              <p:cNvSpPr>
                <a:spLocks noChangeArrowheads="1"/>
              </p:cNvSpPr>
              <p:nvPr/>
            </p:nvSpPr>
            <p:spPr bwMode="auto">
              <a:xfrm>
                <a:off x="1972" y="2697"/>
                <a:ext cx="47" cy="47"/>
              </a:xfrm>
              <a:prstGeom prst="ellipse">
                <a:avLst/>
              </a:prstGeom>
              <a:solidFill>
                <a:srgbClr val="9F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5" name="Oval 45"/>
              <p:cNvSpPr>
                <a:spLocks noChangeArrowheads="1"/>
              </p:cNvSpPr>
              <p:nvPr/>
            </p:nvSpPr>
            <p:spPr bwMode="auto">
              <a:xfrm>
                <a:off x="1855" y="2697"/>
                <a:ext cx="23" cy="47"/>
              </a:xfrm>
              <a:prstGeom prst="ellipse">
                <a:avLst/>
              </a:prstGeom>
              <a:solidFill>
                <a:srgbClr val="9F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6" name="Oval 46"/>
              <p:cNvSpPr>
                <a:spLocks noChangeArrowheads="1"/>
              </p:cNvSpPr>
              <p:nvPr/>
            </p:nvSpPr>
            <p:spPr bwMode="auto">
              <a:xfrm>
                <a:off x="1714" y="2650"/>
                <a:ext cx="47" cy="24"/>
              </a:xfrm>
              <a:prstGeom prst="ellipse">
                <a:avLst/>
              </a:prstGeom>
              <a:solidFill>
                <a:srgbClr val="9F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7" name="Oval 47"/>
              <p:cNvSpPr>
                <a:spLocks noChangeArrowheads="1"/>
              </p:cNvSpPr>
              <p:nvPr/>
            </p:nvSpPr>
            <p:spPr bwMode="auto">
              <a:xfrm>
                <a:off x="1714" y="2416"/>
                <a:ext cx="23" cy="46"/>
              </a:xfrm>
              <a:prstGeom prst="ellipse">
                <a:avLst/>
              </a:prstGeom>
              <a:solidFill>
                <a:srgbClr val="9F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8" name="Oval 48"/>
              <p:cNvSpPr>
                <a:spLocks noChangeArrowheads="1"/>
              </p:cNvSpPr>
              <p:nvPr/>
            </p:nvSpPr>
            <p:spPr bwMode="auto">
              <a:xfrm>
                <a:off x="1925" y="2345"/>
                <a:ext cx="47" cy="47"/>
              </a:xfrm>
              <a:prstGeom prst="ellipse">
                <a:avLst/>
              </a:prstGeom>
              <a:solidFill>
                <a:srgbClr val="9F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9" name="Oval 49"/>
              <p:cNvSpPr>
                <a:spLocks noChangeArrowheads="1"/>
              </p:cNvSpPr>
              <p:nvPr/>
            </p:nvSpPr>
            <p:spPr bwMode="auto">
              <a:xfrm>
                <a:off x="1949" y="2674"/>
                <a:ext cx="47" cy="46"/>
              </a:xfrm>
              <a:prstGeom prst="ellipse">
                <a:avLst/>
              </a:prstGeom>
              <a:solidFill>
                <a:srgbClr val="9F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0" name="Oval 50"/>
              <p:cNvSpPr>
                <a:spLocks noChangeArrowheads="1"/>
              </p:cNvSpPr>
              <p:nvPr/>
            </p:nvSpPr>
            <p:spPr bwMode="auto">
              <a:xfrm>
                <a:off x="1949" y="2674"/>
                <a:ext cx="47" cy="46"/>
              </a:xfrm>
              <a:prstGeom prst="ellipse">
                <a:avLst/>
              </a:prstGeom>
              <a:solidFill>
                <a:srgbClr val="9F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1" name="Oval 51"/>
              <p:cNvSpPr>
                <a:spLocks noChangeArrowheads="1"/>
              </p:cNvSpPr>
              <p:nvPr/>
            </p:nvSpPr>
            <p:spPr bwMode="auto">
              <a:xfrm>
                <a:off x="2066" y="2533"/>
                <a:ext cx="47" cy="47"/>
              </a:xfrm>
              <a:prstGeom prst="ellipse">
                <a:avLst/>
              </a:prstGeom>
              <a:solidFill>
                <a:srgbClr val="9F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2" name="Oval 52"/>
              <p:cNvSpPr>
                <a:spLocks noChangeArrowheads="1"/>
              </p:cNvSpPr>
              <p:nvPr/>
            </p:nvSpPr>
            <p:spPr bwMode="auto">
              <a:xfrm>
                <a:off x="1925" y="2533"/>
                <a:ext cx="47" cy="47"/>
              </a:xfrm>
              <a:prstGeom prst="ellipse">
                <a:avLst/>
              </a:prstGeom>
              <a:solidFill>
                <a:srgbClr val="9F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3" name="Oval 53"/>
              <p:cNvSpPr>
                <a:spLocks noChangeArrowheads="1"/>
              </p:cNvSpPr>
              <p:nvPr/>
            </p:nvSpPr>
            <p:spPr bwMode="auto">
              <a:xfrm>
                <a:off x="2183" y="2580"/>
                <a:ext cx="47" cy="47"/>
              </a:xfrm>
              <a:prstGeom prst="ellipse">
                <a:avLst/>
              </a:prstGeom>
              <a:solidFill>
                <a:srgbClr val="9F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4" name="Oval 54"/>
              <p:cNvSpPr>
                <a:spLocks noChangeArrowheads="1"/>
              </p:cNvSpPr>
              <p:nvPr/>
            </p:nvSpPr>
            <p:spPr bwMode="auto">
              <a:xfrm>
                <a:off x="2230" y="2298"/>
                <a:ext cx="47" cy="47"/>
              </a:xfrm>
              <a:prstGeom prst="ellipse">
                <a:avLst/>
              </a:prstGeom>
              <a:solidFill>
                <a:srgbClr val="9F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5" name="Freeform 55"/>
              <p:cNvSpPr>
                <a:spLocks/>
              </p:cNvSpPr>
              <p:nvPr/>
            </p:nvSpPr>
            <p:spPr bwMode="auto">
              <a:xfrm>
                <a:off x="1831" y="2228"/>
                <a:ext cx="47" cy="70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1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2"/>
                      <a:pt x="2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0"/>
                      <a:pt x="1" y="1"/>
                      <a:pt x="2" y="1"/>
                    </a:cubicBezTo>
                  </a:path>
                </a:pathLst>
              </a:custGeom>
              <a:solidFill>
                <a:srgbClr val="006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6" name="Freeform 56"/>
              <p:cNvSpPr>
                <a:spLocks/>
              </p:cNvSpPr>
              <p:nvPr/>
            </p:nvSpPr>
            <p:spPr bwMode="auto">
              <a:xfrm>
                <a:off x="1597" y="2087"/>
                <a:ext cx="868" cy="891"/>
              </a:xfrm>
              <a:custGeom>
                <a:avLst/>
                <a:gdLst/>
                <a:ahLst/>
                <a:cxnLst>
                  <a:cxn ang="0">
                    <a:pos x="21" y="3"/>
                  </a:cxn>
                  <a:cxn ang="0">
                    <a:pos x="23" y="1"/>
                  </a:cxn>
                  <a:cxn ang="0">
                    <a:pos x="27" y="4"/>
                  </a:cxn>
                  <a:cxn ang="0">
                    <a:pos x="29" y="3"/>
                  </a:cxn>
                  <a:cxn ang="0">
                    <a:pos x="35" y="18"/>
                  </a:cxn>
                  <a:cxn ang="0">
                    <a:pos x="35" y="24"/>
                  </a:cxn>
                  <a:cxn ang="0">
                    <a:pos x="32" y="27"/>
                  </a:cxn>
                  <a:cxn ang="0">
                    <a:pos x="29" y="31"/>
                  </a:cxn>
                  <a:cxn ang="0">
                    <a:pos x="28" y="32"/>
                  </a:cxn>
                  <a:cxn ang="0">
                    <a:pos x="27" y="30"/>
                  </a:cxn>
                  <a:cxn ang="0">
                    <a:pos x="26" y="33"/>
                  </a:cxn>
                  <a:cxn ang="0">
                    <a:pos x="28" y="33"/>
                  </a:cxn>
                  <a:cxn ang="0">
                    <a:pos x="24" y="35"/>
                  </a:cxn>
                  <a:cxn ang="0">
                    <a:pos x="23" y="34"/>
                  </a:cxn>
                  <a:cxn ang="0">
                    <a:pos x="17" y="33"/>
                  </a:cxn>
                  <a:cxn ang="0">
                    <a:pos x="14" y="32"/>
                  </a:cxn>
                  <a:cxn ang="0">
                    <a:pos x="14" y="35"/>
                  </a:cxn>
                  <a:cxn ang="0">
                    <a:pos x="5" y="36"/>
                  </a:cxn>
                  <a:cxn ang="0">
                    <a:pos x="4" y="32"/>
                  </a:cxn>
                  <a:cxn ang="0">
                    <a:pos x="1" y="32"/>
                  </a:cxn>
                  <a:cxn ang="0">
                    <a:pos x="0" y="31"/>
                  </a:cxn>
                  <a:cxn ang="0">
                    <a:pos x="4" y="28"/>
                  </a:cxn>
                  <a:cxn ang="0">
                    <a:pos x="4" y="27"/>
                  </a:cxn>
                  <a:cxn ang="0">
                    <a:pos x="4" y="26"/>
                  </a:cxn>
                  <a:cxn ang="0">
                    <a:pos x="3" y="25"/>
                  </a:cxn>
                  <a:cxn ang="0">
                    <a:pos x="3" y="25"/>
                  </a:cxn>
                  <a:cxn ang="0">
                    <a:pos x="1" y="27"/>
                  </a:cxn>
                  <a:cxn ang="0">
                    <a:pos x="2" y="25"/>
                  </a:cxn>
                  <a:cxn ang="0">
                    <a:pos x="1" y="25"/>
                  </a:cxn>
                  <a:cxn ang="0">
                    <a:pos x="3" y="22"/>
                  </a:cxn>
                  <a:cxn ang="0">
                    <a:pos x="4" y="22"/>
                  </a:cxn>
                  <a:cxn ang="0">
                    <a:pos x="6" y="17"/>
                  </a:cxn>
                  <a:cxn ang="0">
                    <a:pos x="4" y="18"/>
                  </a:cxn>
                  <a:cxn ang="0">
                    <a:pos x="5" y="10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5" y="14"/>
                  </a:cxn>
                  <a:cxn ang="0">
                    <a:pos x="7" y="14"/>
                  </a:cxn>
                  <a:cxn ang="0">
                    <a:pos x="8" y="16"/>
                  </a:cxn>
                  <a:cxn ang="0">
                    <a:pos x="10" y="14"/>
                  </a:cxn>
                  <a:cxn ang="0">
                    <a:pos x="8" y="12"/>
                  </a:cxn>
                  <a:cxn ang="0">
                    <a:pos x="8" y="9"/>
                  </a:cxn>
                  <a:cxn ang="0">
                    <a:pos x="7" y="9"/>
                  </a:cxn>
                  <a:cxn ang="0">
                    <a:pos x="8" y="8"/>
                  </a:cxn>
                  <a:cxn ang="0">
                    <a:pos x="8" y="5"/>
                  </a:cxn>
                  <a:cxn ang="0">
                    <a:pos x="11" y="6"/>
                  </a:cxn>
                  <a:cxn ang="0">
                    <a:pos x="14" y="4"/>
                  </a:cxn>
                  <a:cxn ang="0">
                    <a:pos x="18" y="3"/>
                  </a:cxn>
                  <a:cxn ang="0">
                    <a:pos x="17" y="2"/>
                  </a:cxn>
                  <a:cxn ang="0">
                    <a:pos x="19" y="0"/>
                  </a:cxn>
                  <a:cxn ang="0">
                    <a:pos x="21" y="3"/>
                  </a:cxn>
                </a:cxnLst>
                <a:rect l="0" t="0" r="r" b="b"/>
                <a:pathLst>
                  <a:path w="37" h="38">
                    <a:moveTo>
                      <a:pt x="21" y="3"/>
                    </a:moveTo>
                    <a:lnTo>
                      <a:pt x="23" y="1"/>
                    </a:lnTo>
                    <a:cubicBezTo>
                      <a:pt x="22" y="4"/>
                      <a:pt x="25" y="3"/>
                      <a:pt x="27" y="4"/>
                    </a:cubicBezTo>
                    <a:cubicBezTo>
                      <a:pt x="27" y="2"/>
                      <a:pt x="28" y="3"/>
                      <a:pt x="29" y="3"/>
                    </a:cubicBezTo>
                    <a:cubicBezTo>
                      <a:pt x="32" y="7"/>
                      <a:pt x="37" y="12"/>
                      <a:pt x="35" y="18"/>
                    </a:cubicBezTo>
                    <a:cubicBezTo>
                      <a:pt x="36" y="20"/>
                      <a:pt x="35" y="22"/>
                      <a:pt x="35" y="24"/>
                    </a:cubicBezTo>
                    <a:cubicBezTo>
                      <a:pt x="34" y="26"/>
                      <a:pt x="32" y="24"/>
                      <a:pt x="32" y="27"/>
                    </a:cubicBezTo>
                    <a:cubicBezTo>
                      <a:pt x="32" y="28"/>
                      <a:pt x="29" y="29"/>
                      <a:pt x="29" y="31"/>
                    </a:cubicBezTo>
                    <a:cubicBezTo>
                      <a:pt x="29" y="31"/>
                      <a:pt x="29" y="31"/>
                      <a:pt x="28" y="32"/>
                    </a:cubicBezTo>
                    <a:cubicBezTo>
                      <a:pt x="29" y="30"/>
                      <a:pt x="28" y="30"/>
                      <a:pt x="27" y="30"/>
                    </a:cubicBezTo>
                    <a:cubicBezTo>
                      <a:pt x="26" y="30"/>
                      <a:pt x="25" y="32"/>
                      <a:pt x="26" y="33"/>
                    </a:cubicBezTo>
                    <a:lnTo>
                      <a:pt x="28" y="33"/>
                    </a:lnTo>
                    <a:cubicBezTo>
                      <a:pt x="28" y="35"/>
                      <a:pt x="25" y="34"/>
                      <a:pt x="24" y="35"/>
                    </a:cubicBezTo>
                    <a:cubicBezTo>
                      <a:pt x="24" y="34"/>
                      <a:pt x="22" y="35"/>
                      <a:pt x="23" y="34"/>
                    </a:cubicBezTo>
                    <a:cubicBezTo>
                      <a:pt x="21" y="31"/>
                      <a:pt x="17" y="36"/>
                      <a:pt x="17" y="33"/>
                    </a:cubicBezTo>
                    <a:cubicBezTo>
                      <a:pt x="16" y="32"/>
                      <a:pt x="15" y="32"/>
                      <a:pt x="14" y="32"/>
                    </a:cubicBezTo>
                    <a:cubicBezTo>
                      <a:pt x="13" y="32"/>
                      <a:pt x="14" y="34"/>
                      <a:pt x="14" y="35"/>
                    </a:cubicBezTo>
                    <a:cubicBezTo>
                      <a:pt x="11" y="32"/>
                      <a:pt x="9" y="38"/>
                      <a:pt x="5" y="36"/>
                    </a:cubicBezTo>
                    <a:cubicBezTo>
                      <a:pt x="4" y="34"/>
                      <a:pt x="7" y="32"/>
                      <a:pt x="4" y="32"/>
                    </a:cubicBezTo>
                    <a:cubicBezTo>
                      <a:pt x="3" y="32"/>
                      <a:pt x="2" y="33"/>
                      <a:pt x="1" y="32"/>
                    </a:cubicBezTo>
                    <a:cubicBezTo>
                      <a:pt x="0" y="32"/>
                      <a:pt x="0" y="32"/>
                      <a:pt x="0" y="31"/>
                    </a:cubicBezTo>
                    <a:cubicBezTo>
                      <a:pt x="2" y="30"/>
                      <a:pt x="5" y="30"/>
                      <a:pt x="4" y="28"/>
                    </a:cubicBezTo>
                    <a:cubicBezTo>
                      <a:pt x="4" y="27"/>
                      <a:pt x="5" y="27"/>
                      <a:pt x="4" y="27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5"/>
                      <a:pt x="3" y="25"/>
                    </a:cubicBezTo>
                    <a:cubicBezTo>
                      <a:pt x="3" y="26"/>
                      <a:pt x="3" y="25"/>
                      <a:pt x="3" y="25"/>
                    </a:cubicBezTo>
                    <a:lnTo>
                      <a:pt x="1" y="27"/>
                    </a:lnTo>
                    <a:cubicBezTo>
                      <a:pt x="2" y="27"/>
                      <a:pt x="2" y="26"/>
                      <a:pt x="2" y="25"/>
                    </a:cubicBezTo>
                    <a:lnTo>
                      <a:pt x="1" y="25"/>
                    </a:lnTo>
                    <a:cubicBezTo>
                      <a:pt x="2" y="24"/>
                      <a:pt x="3" y="23"/>
                      <a:pt x="3" y="22"/>
                    </a:cubicBezTo>
                    <a:lnTo>
                      <a:pt x="4" y="22"/>
                    </a:lnTo>
                    <a:cubicBezTo>
                      <a:pt x="8" y="21"/>
                      <a:pt x="3" y="19"/>
                      <a:pt x="6" y="17"/>
                    </a:cubicBezTo>
                    <a:lnTo>
                      <a:pt x="4" y="18"/>
                    </a:lnTo>
                    <a:cubicBezTo>
                      <a:pt x="4" y="16"/>
                      <a:pt x="4" y="13"/>
                      <a:pt x="5" y="10"/>
                    </a:cubicBezTo>
                    <a:lnTo>
                      <a:pt x="5" y="8"/>
                    </a:lnTo>
                    <a:cubicBezTo>
                      <a:pt x="5" y="8"/>
                      <a:pt x="5" y="8"/>
                      <a:pt x="5" y="8"/>
                    </a:cubicBezTo>
                    <a:cubicBezTo>
                      <a:pt x="7" y="9"/>
                      <a:pt x="3" y="12"/>
                      <a:pt x="5" y="14"/>
                    </a:cubicBezTo>
                    <a:lnTo>
                      <a:pt x="7" y="14"/>
                    </a:lnTo>
                    <a:cubicBezTo>
                      <a:pt x="7" y="15"/>
                      <a:pt x="7" y="15"/>
                      <a:pt x="8" y="16"/>
                    </a:cubicBezTo>
                    <a:cubicBezTo>
                      <a:pt x="9" y="16"/>
                      <a:pt x="10" y="15"/>
                      <a:pt x="10" y="14"/>
                    </a:cubicBezTo>
                    <a:cubicBezTo>
                      <a:pt x="9" y="13"/>
                      <a:pt x="9" y="12"/>
                      <a:pt x="8" y="12"/>
                    </a:cubicBezTo>
                    <a:cubicBezTo>
                      <a:pt x="8" y="12"/>
                      <a:pt x="9" y="10"/>
                      <a:pt x="8" y="9"/>
                    </a:cubicBezTo>
                    <a:cubicBezTo>
                      <a:pt x="8" y="9"/>
                      <a:pt x="7" y="9"/>
                      <a:pt x="7" y="9"/>
                    </a:cubicBezTo>
                    <a:cubicBezTo>
                      <a:pt x="7" y="9"/>
                      <a:pt x="8" y="8"/>
                      <a:pt x="8" y="8"/>
                    </a:cubicBezTo>
                    <a:cubicBezTo>
                      <a:pt x="8" y="7"/>
                      <a:pt x="7" y="6"/>
                      <a:pt x="8" y="5"/>
                    </a:cubicBezTo>
                    <a:cubicBezTo>
                      <a:pt x="9" y="5"/>
                      <a:pt x="10" y="6"/>
                      <a:pt x="11" y="6"/>
                    </a:cubicBezTo>
                    <a:cubicBezTo>
                      <a:pt x="12" y="5"/>
                      <a:pt x="14" y="6"/>
                      <a:pt x="14" y="4"/>
                    </a:cubicBezTo>
                    <a:cubicBezTo>
                      <a:pt x="15" y="4"/>
                      <a:pt x="17" y="5"/>
                      <a:pt x="18" y="3"/>
                    </a:cubicBezTo>
                    <a:cubicBezTo>
                      <a:pt x="18" y="3"/>
                      <a:pt x="17" y="2"/>
                      <a:pt x="17" y="2"/>
                    </a:cubicBezTo>
                    <a:cubicBezTo>
                      <a:pt x="19" y="2"/>
                      <a:pt x="18" y="0"/>
                      <a:pt x="19" y="0"/>
                    </a:cubicBezTo>
                    <a:cubicBezTo>
                      <a:pt x="20" y="0"/>
                      <a:pt x="19" y="4"/>
                      <a:pt x="21" y="3"/>
                    </a:cubicBezTo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500042"/>
            <a:ext cx="3801343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Рисунок 6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642918"/>
            <a:ext cx="364333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Рисунок 6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572264" y="4572008"/>
            <a:ext cx="229969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Прямоугольник 64"/>
          <p:cNvSpPr/>
          <p:nvPr/>
        </p:nvSpPr>
        <p:spPr>
          <a:xfrm rot="3459524">
            <a:off x="4644753" y="3112951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</a:t>
            </a:r>
            <a:endParaRPr lang="ru-RU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 rot="3026166">
            <a:off x="5040022" y="3549829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 rot="19068199">
            <a:off x="2277445" y="3794030"/>
            <a:ext cx="805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endParaRPr lang="ru-RU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8" name="Прямоугольник 67"/>
          <p:cNvSpPr/>
          <p:nvPr/>
        </p:nvSpPr>
        <p:spPr>
          <a:xfrm rot="18954147">
            <a:off x="2736354" y="343782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Прямоугольник 68"/>
          <p:cNvSpPr/>
          <p:nvPr/>
        </p:nvSpPr>
        <p:spPr>
          <a:xfrm rot="18889395">
            <a:off x="3103299" y="3203264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Прямоугольник 69"/>
          <p:cNvSpPr/>
          <p:nvPr/>
        </p:nvSpPr>
        <p:spPr>
          <a:xfrm rot="3404602">
            <a:off x="5255940" y="3891224"/>
            <a:ext cx="579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Прямоугольник 70"/>
          <p:cNvSpPr/>
          <p:nvPr/>
        </p:nvSpPr>
        <p:spPr>
          <a:xfrm rot="20893953">
            <a:off x="3303335" y="2115296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Ё</a:t>
            </a:r>
            <a:endParaRPr lang="ru-RU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 rot="21077719">
            <a:off x="3637350" y="2052565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</a:t>
            </a:r>
            <a:endParaRPr lang="ru-RU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 rot="21193996">
            <a:off x="4240297" y="1963096"/>
            <a:ext cx="636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714876" y="1928802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5" name="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4" presetClass="path" presetSubtype="0" accel="50000" fill="hold" grpId="0" nodeType="afterEffect">
                                  <p:stCondLst>
                                    <p:cond delay="12500"/>
                                  </p:stCondLst>
                                  <p:childTnLst>
                                    <p:animMotion origin="layout" path="M 4.44444E-6 0.00046 C -0.00348 -0.01041 -0.01528 -0.02129 -0.01928 -0.02129 C -0.04532 -0.02129 -0.07223 0.14954 -0.07223 0.32037 C -0.07223 0.23403 -0.08559 0.14954 -0.09827 0.14954 C -0.11164 0.14954 -0.12431 0.23565 -0.12431 0.32037 C -0.12431 0.27778 -0.13108 0.23403 -0.13768 0.23403 C -0.14445 0.23403 -0.15105 0.27662 -0.15105 0.32037 C -0.15105 0.29838 -0.15452 0.27778 -0.15782 0.27778 C -0.16112 0.27778 -0.16459 0.29954 -0.16459 0.32037 C -0.16459 0.30926 -0.16632 0.29838 -0.16789 0.29838 C -0.16875 0.29838 -0.17118 0.30926 -0.17118 0.32037 C -0.17118 0.31482 -0.17205 0.30926 -0.17292 0.30926 C -0.17292 0.31088 -0.17466 0.31482 -0.17466 0.32037 C -0.17466 0.31736 -0.17466 0.31482 -0.17553 0.31482 C -0.17553 0.31621 -0.17639 0.31759 -0.17639 0.32037 C -0.17639 0.31875 -0.17639 0.31736 -0.17639 0.31621 C -0.17726 0.31621 -0.17726 0.31759 -0.17726 0.31898 C -0.17813 0.31898 -0.17813 0.31759 -0.17813 0.31621 C -0.179 0.31621 -0.179 0.31759 -0.179 0.31898 " pathEditMode="relative" rAng="0" ptsTypes="fffffffffffffffffff">
                                      <p:cBhvr>
                                        <p:cTn id="1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5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C -0.00174 -0.0125 -0.00747 -0.02477 -0.00938 -0.02477 C -0.02205 -0.02477 -0.0349 0.16944 -0.0349 0.36389 C -0.0349 0.26574 -0.0415 0.16944 -0.04757 0.16944 C -0.05417 0.16944 -0.06025 0.26736 -0.06025 0.36389 C -0.06025 0.31551 -0.06355 0.26574 -0.06667 0.26574 C -0.06997 0.26574 -0.07327 0.31412 -0.07327 0.36389 C -0.07327 0.33889 -0.07483 0.31551 -0.07639 0.31551 C -0.07813 0.31551 -0.07969 0.34027 -0.07969 0.36389 C -0.07969 0.35139 -0.08056 0.33889 -0.08125 0.33889 C -0.08177 0.33889 -0.08299 0.35139 -0.08299 0.36389 C -0.08299 0.35764 -0.08334 0.35139 -0.08368 0.35139 C -0.08368 0.35301 -0.08455 0.35764 -0.08455 0.36389 C -0.08455 0.36064 -0.08455 0.35764 -0.08507 0.35764 C -0.08507 0.35926 -0.08542 0.36088 -0.08542 0.36389 C -0.08542 0.36227 -0.08542 0.36064 -0.08542 0.35926 C -0.08594 0.35926 -0.08594 0.36088 -0.08594 0.3625 C -0.08629 0.3625 -0.08629 0.36088 -0.08629 0.35926 C -0.08664 0.35926 -0.08664 0.36088 -0.08664 0.3625 " pathEditMode="relative" rAng="0" ptsTypes="fffffffffffffffffff">
                                      <p:cBhvr>
                                        <p:cTn id="2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" y="1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24" presetID="5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718 C -0.0066 -0.00718 -0.02969 -0.0213 -0.03768 -0.0213 C -0.08872 -0.0213 -0.14097 0.20324 -0.14097 0.42778 C -0.14097 0.31435 -0.16719 0.20324 -0.19202 0.20324 C -0.21823 0.20324 -0.24306 0.31643 -0.24306 0.42778 C -0.24306 0.37176 -0.25608 0.31435 -0.26927 0.31435 C -0.28229 0.31435 -0.29549 0.37037 -0.29549 0.42778 C -0.29549 0.39907 -0.30191 0.37176 -0.30851 0.37176 C -0.31511 0.37176 -0.32153 0.40046 -0.32153 0.42778 C -0.32153 0.41343 -0.325 0.39907 -0.32813 0.39907 C -0.32986 0.39907 -0.33472 0.41343 -0.33472 0.42778 C -0.33472 0.4206 -0.33646 0.41343 -0.3382 0.41343 C -0.3382 0.41528 -0.34149 0.4206 -0.34149 0.42778 C -0.34149 0.42384 -0.34149 0.4206 -0.34323 0.4206 C -0.34323 0.42245 -0.34497 0.4243 -0.34497 0.42778 C -0.34497 0.42569 -0.34497 0.42384 -0.34497 0.42245 C -0.3467 0.42245 -0.3467 0.4243 -0.3467 0.42616 C -0.34844 0.42616 -0.34844 0.4243 -0.34844 0.42245 C -0.35 0.42245 -0.35 0.4243 -0.35 0.42616 " pathEditMode="relative" rAng="0" ptsTypes="fffffffffffffffffff">
                                      <p:cBhvr>
                                        <p:cTn id="2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196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81 C 0.00382 -0.00672 0.01771 -0.0213 0.02257 -0.0213 C 0.05313 -0.0213 0.08455 0.20972 0.08455 0.44074 C 0.08455 0.32407 0.10035 0.20972 0.11528 0.20972 C 0.13091 0.20972 0.14584 0.32615 0.14584 0.44074 C 0.14584 0.3831 0.15365 0.32407 0.16163 0.32407 C 0.16945 0.32407 0.17726 0.38148 0.17726 0.44074 C 0.17726 0.41111 0.18125 0.3831 0.18525 0.3831 C 0.18907 0.3831 0.19306 0.41273 0.19306 0.44074 C 0.19306 0.42592 0.19514 0.41111 0.19705 0.41111 C 0.19809 0.41111 0.20087 0.42592 0.20087 0.44074 C 0.20087 0.43333 0.20191 0.42592 0.20295 0.42592 C 0.20295 0.42777 0.20504 0.43333 0.20504 0.44074 C 0.20504 0.4368 0.20504 0.43333 0.20608 0.43333 C 0.20608 0.43518 0.20712 0.43703 0.20712 0.44074 C 0.20712 0.43865 0.20712 0.4368 0.20712 0.43518 C 0.20816 0.43518 0.20816 0.43703 0.20816 0.43912 C 0.2092 0.43912 0.2092 0.43703 0.2092 0.43518 C 0.21025 0.43518 0.21025 0.43703 0.21025 0.43912 " pathEditMode="relative" rAng="0" ptsTypes="fffffffffffffffffff">
                                      <p:cBhvr>
                                        <p:cTn id="2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202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36 0.07292 C 0.15035 0.06227 0.16441 0.05162 0.16928 0.05162 C 0.20035 0.05162 0.2323 0.21829 0.2323 0.38496 C 0.2323 0.30093 0.24827 0.21829 0.26337 0.21829 C 0.27934 0.21829 0.29445 0.30232 0.29445 0.38496 C 0.29445 0.34352 0.30244 0.30093 0.31042 0.30093 C 0.31841 0.30093 0.32639 0.34236 0.32639 0.38496 C 0.32639 0.36366 0.33039 0.34352 0.33438 0.34352 C 0.33837 0.34352 0.34237 0.36482 0.34237 0.38496 C 0.34237 0.37431 0.34445 0.36366 0.34636 0.36366 C 0.3474 0.36366 0.35035 0.37431 0.35035 0.38496 C 0.35035 0.37963 0.35139 0.37431 0.35244 0.37431 C 0.35244 0.3757 0.35452 0.37963 0.35452 0.38496 C 0.35452 0.38218 0.35452 0.37963 0.35556 0.37963 C 0.35556 0.38102 0.3566 0.38241 0.3566 0.38496 C 0.3566 0.38357 0.3566 0.38218 0.3566 0.38102 C 0.35764 0.38102 0.35764 0.38241 0.35764 0.3838 C 0.35869 0.3838 0.35869 0.38241 0.35869 0.38102 C 0.35973 0.38102 0.35973 0.38241 0.35973 0.3838 " pathEditMode="relative" rAng="0" ptsTypes="fffffffffffffffffff">
                                      <p:cBhvr>
                                        <p:cTn id="2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145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5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4 -0.01067  0.018 -0.02133  0.023 -0.02133  c 0.031 0  0.063 0.16667  0.063 0.33333  c 0 -0.084  0.016 -0.16667  0.031 -0.16667  c 0.016 0  0.031 0.084  0.031 0.16667  c 0 -0.04133  0.008 -0.084  0.016 -0.084  c 0.008 0  0.016 0.04133  0.016 0.084  c 0 -0.02133  0.004 -0.04133  0.008 -0.04133  c 0.004 0  0.008 0.02133  0.008 0.04133  c 0 -0.01067  0.002 -0.02133  0.004 -0.02133  c 0.001 0  0.004 0.01067  0.004 0.02133  c 0 -0.00533  0.001 -0.01067  0.002 -0.01067  c 0 0.00133  0.002 0.00533  0.002 0.01067  c 0 -0.00267  0 -0.00533  0.001 -0.00533  c 0 0.00133  0.001 0.00267  0.001 0.00533  c 0 -0.00133  0 -0.00267  0 -0.004  c 0.001 0  0.001 0.00133  0.001 0.00267  c 0.001 0  0.001 -0.00133  0.001 -0.00267  c 0.001 0  0.001 0.00133  0.001 0.00267  E" pathEditMode="relative" ptsTypes="">
                                      <p:cBhvr>
                                        <p:cTn id="3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C -0.00104 0.0662 0.06007 0.12477 0.13698 0.12708 C 0.19791 0.13241 0.24791 0.10093 0.24896 0.06088 C 0.24896 0.0213 0.2 -0.01597 0.13802 -0.01805 C 0.10694 -0.01805 0.07899 -0.01319 0.05902 -7.40741E-7 C 0.03003 0.01829 0.01302 0.04792 0.01302 0.08241 C 0.01302 0.10093 0.01805 0.11921 0.02708 0.13519 C 0.04791 0.16968 0.08906 0.19306 0.13593 0.19583 C 0.19097 0.20139 0.23593 0.17199 0.23593 0.13796 C 0.23698 0.10093 0.19201 0.06898 0.13698 0.06366 C 0.10902 0.06366 0.08402 0.06898 0.06493 0.07963 C 0.03993 0.09792 0.02396 0.12708 0.02396 0.15625 C 0.02396 0.17199 0.02899 0.18796 0.03698 0.20417 C 0.05607 0.2331 0.09201 0.25695 0.13507 0.25926 C 0.18507 0.26204 0.225 0.23588 0.225 0.20417 C 0.22604 0.17199 0.18593 0.14306 0.13593 0.14028 C 0.11093 0.13796 0.08802 0.14306 0.071 0.1537 C 0.04791 0.16968 0.03507 0.19306 0.03507 0.22245 C 0.03507 0.23588 0.03906 0.25139 0.046 0.26482 C 0.06302 0.29144 0.096 0.3125 0.13402 0.31482 C 0.17899 0.31482 0.21493 0.29375 0.21493 0.26482 C 0.21493 0.23588 0.18003 0.20926 0.13507 0.20648 C 0.11302 0.20648 0.09201 0.21181 0.07708 0.21991 C 0.05607 0.2331 0.04392 0.25695 0.04305 0.28102 C 0.04305 0.29375 0.04791 0.30718 0.05399 0.31759 C 0.06892 0.34421 0.09896 0.36273 0.13298 0.36273 C 0.17291 0.36551 0.20607 0.34722 0.20607 0.3206 C 0.20694 0.29375 0.17396 0.27037 0.13402 0.26759 C 0.11406 0.26759 0.09496 0.27037 0.08194 0.28102 C 0.06302 0.29144 0.05208 0.3125 0.05208 0.3338 C 0.05208 0.34722 0.05503 0.35764 0.06093 0.36806 C 0.075 0.39167 0.10104 0.40764 0.13194 0.41065 C 0.16892 0.41065 0.19791 0.39421 0.19791 0.3706 C 0.19896 0.34722 0.16996 0.32546 0.13298 0.32315 C 0.11493 0.32315 0.09896 0.32546 0.08698 0.3338 C 0.06996 0.34421 0.06007 0.36273 0.06007 0.38403 C 0.06007 0.39421 0.06302 0.40278 0.06805 0.4132 C 0.08003 0.43426 0.10399 0.44722 0.13194 0.45 C 0.16493 0.45278 0.19097 0.43681 0.19097 0.4132 C 0.19097 0.39421 0.16597 0.37338 0.13298 0.37338 C 0.11597 0.3706 0.10104 0.37593 0.08993 0.38102 C 0.075 0.39167 0.06597 0.40764 0.06597 0.42616 C 0.06597 0.43681 0.06892 0.44491 0.07396 0.45278 C 0.08507 0.47107 0.10694 0.48449 0.13107 0.48727 C 0.16093 0.49005 0.18507 0.47407 0.18507 0.45556 C 0.18507 0.43426 0.16093 0.41829 0.13194 0.41551 C 0.11805 0.41551 0.10399 0.41829 0.09392 0.42616 C 0.08003 0.43426 0.07205 0.44722 0.07205 0.4662 C 0.07205 0.47407 0.075 0.48171 0.07899 0.49005 C 0.08906 0.50556 0.10798 0.51898 0.13107 0.51898 C 0.15694 0.52176 0.17899 0.50833 0.17899 0.49005 C 0.17899 0.47407 0.15798 0.45787 0.13107 0.45787 C 0.11892 0.45556 0.10607 0.45787 0.09705 0.46343 C 0.08507 0.47407 0.07795 0.48727 0.07795 0.5007 C 0.07795 0.50833 0.08003 0.5162 0.08402 0.52176 C 0.09305 0.53727 0.11007 0.54792 0.13107 0.55046 C 0.15503 0.55046 0.17396 0.53727 0.17396 0.52384 C 0.17396 0.50833 0.15503 0.49236 0.13107 0.49236 C 0.11892 0.49236 0.10798 0.49491 0.10104 0.5007 C 0.08906 0.50556 0.08298 0.51898 0.08298 0.53218 C 0.08298 0.53727 0.08507 0.5456 0.08802 0.55046 C 0.096 0.5669 0.11198 0.57454 0.13003 0.57755 C 0.15208 0.57755 0.16892 0.5669 0.16892 0.55347 C 0.16892 0.53727 0.15208 0.52685 0.13107 0.52384 C 0.11996 0.52384 0.11007 0.52685 0.10295 0.53218 C 0.09305 0.53727 0.08698 0.54792 0.08698 0.56111 C 0.08698 0.5669 0.08906 0.57176 0.09201 0.57755 " pathEditMode="relative" rAng="0" ptsTypes="fffffffffffffffffffffffffffffffffffffffffffffffffffffffffffffffffff">
                                      <p:cBhvr>
                                        <p:cTn id="33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280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0.03108 3.33333E-6 L 0.03108 0.08634 L 0.06215 0.08634 L 0.06215 0.17291 L 0.0934 0.17291 L 0.0934 0.25949 L 0.12448 0.25949 L 0.12448 0.34606 L 0.15573 0.34606 L 0.15573 0.43264 L 0.18681 0.43264 L 0.18681 0.51921 L 0.21806 0.51921 L 0.21806 0.60578 " pathEditMode="relative" rAng="0" ptsTypes="FFFFFFFFFFFFFFF">
                                      <p:cBhvr>
                                        <p:cTn id="3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303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945 C -0.0033 -0.00092 -0.01459 -0.02129 -0.01858 -0.02129 C -0.04358 -0.02129 -0.06927 0.29884 -0.06927 0.61898 C -0.06927 0.45741 -0.08212 0.29884 -0.09427 0.29884 C -0.10712 0.29884 -0.11927 0.46019 -0.11927 0.61898 C -0.11927 0.53935 -0.1257 0.45741 -0.13212 0.45741 C -0.13854 0.45741 -0.14497 0.53704 -0.14497 0.61898 C -0.14497 0.57801 -0.14827 0.53935 -0.15139 0.53935 C -0.15469 0.53935 -0.15781 0.58009 -0.15781 0.61898 C -0.15781 0.59838 -0.15955 0.57801 -0.16111 0.57801 C -0.16181 0.57801 -0.16424 0.59838 -0.16424 0.61898 C -0.16424 0.60857 -0.16511 0.59838 -0.16597 0.59838 C -0.16597 0.60116 -0.16754 0.60857 -0.16754 0.61898 C -0.16754 0.61343 -0.16754 0.60857 -0.16841 0.60857 C -0.16841 0.61134 -0.16927 0.61389 -0.16927 0.61898 C -0.16927 0.61621 -0.16927 0.61343 -0.16927 0.61134 C -0.17014 0.61134 -0.17014 0.61389 -0.17014 0.61667 C -0.17101 0.61667 -0.17101 0.61389 -0.17101 0.61134 C -0.1717 0.61134 -0.1717 0.61389 -0.1717 0.61667 " pathEditMode="relative" rAng="0" ptsTypes="fffffffffffffffffff">
                                      <p:cBhvr>
                                        <p:cTn id="3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0" y="279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5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1991 C 0.00121 -0.00069 0.0059 -0.0213 0.00746 -0.0213 C 0.01788 -0.0213 0.02847 0.30116 0.02847 0.62384 C 0.02847 0.46111 0.03385 0.30116 0.03889 0.30116 C 0.0441 0.30116 0.04913 0.46389 0.04913 0.62384 C 0.04913 0.54352 0.05191 0.46111 0.05451 0.46111 C 0.05712 0.46111 0.05989 0.5412 0.05989 0.62384 C 0.05989 0.58241 0.06111 0.54352 0.0625 0.54352 C 0.06389 0.54352 0.0651 0.58472 0.0651 0.62384 C 0.0651 0.60301 0.0658 0.58241 0.06649 0.58241 C 0.06684 0.58241 0.06788 0.60301 0.06788 0.62384 C 0.06788 0.61343 0.06823 0.60301 0.06858 0.60301 C 0.06858 0.60579 0.06927 0.61343 0.06927 0.62384 C 0.06927 0.61829 0.06927 0.61343 0.06962 0.61343 C 0.06962 0.6162 0.06996 0.61875 0.06996 0.62384 C 0.06996 0.62107 0.06996 0.61829 0.06996 0.6162 C 0.07031 0.6162 0.07031 0.61875 0.07031 0.62153 C 0.07066 0.62153 0.07066 0.61875 0.07066 0.6162 C 0.07101 0.6162 0.07101 0.61875 0.07101 0.62153 " pathEditMode="relative" rAng="0" ptsTypes="fffffffffffffffffff">
                                      <p:cBhvr>
                                        <p:cTn id="3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2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4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517</TotalTime>
  <Words>33</Words>
  <Application>Microsoft Office PowerPoint</Application>
  <PresentationFormat>Экран (4:3)</PresentationFormat>
  <Paragraphs>19</Paragraphs>
  <Slides>7</Slides>
  <Notes>1</Notes>
  <HiddenSlides>0</HiddenSlides>
  <MMClips>10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Степанова Маргарита Кузьминична</cp:lastModifiedBy>
  <cp:revision>58</cp:revision>
  <dcterms:created xsi:type="dcterms:W3CDTF">2010-11-19T04:33:26Z</dcterms:created>
  <dcterms:modified xsi:type="dcterms:W3CDTF">2023-03-27T06:39:13Z</dcterms:modified>
</cp:coreProperties>
</file>