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56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D138-534A-4A32-9097-81CBE4FFFD56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EDF4-C8EA-4CD4-94CB-C8CE38387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401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D138-534A-4A32-9097-81CBE4FFFD56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EDF4-C8EA-4CD4-94CB-C8CE38387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410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D138-534A-4A32-9097-81CBE4FFFD56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EDF4-C8EA-4CD4-94CB-C8CE38387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872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D138-534A-4A32-9097-81CBE4FFFD56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EDF4-C8EA-4CD4-94CB-C8CE38387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437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D138-534A-4A32-9097-81CBE4FFFD56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EDF4-C8EA-4CD4-94CB-C8CE38387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79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D138-534A-4A32-9097-81CBE4FFFD56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EDF4-C8EA-4CD4-94CB-C8CE38387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55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D138-534A-4A32-9097-81CBE4FFFD56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EDF4-C8EA-4CD4-94CB-C8CE38387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99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D138-534A-4A32-9097-81CBE4FFFD56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EDF4-C8EA-4CD4-94CB-C8CE38387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204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D138-534A-4A32-9097-81CBE4FFFD56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EDF4-C8EA-4CD4-94CB-C8CE38387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561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D138-534A-4A32-9097-81CBE4FFFD56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EDF4-C8EA-4CD4-94CB-C8CE38387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12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D138-534A-4A32-9097-81CBE4FFFD56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EDF4-C8EA-4CD4-94CB-C8CE38387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948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1D138-534A-4A32-9097-81CBE4FFFD56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9EDF4-C8EA-4CD4-94CB-C8CE38387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73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628" y="0"/>
            <a:ext cx="8016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74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75" y="0"/>
            <a:ext cx="6032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19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82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008" y="0"/>
            <a:ext cx="6433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17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905" y="0"/>
            <a:ext cx="57841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00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2024-04-22T11:20:15Z</dcterms:created>
  <dcterms:modified xsi:type="dcterms:W3CDTF">2024-04-22T11:25:15Z</dcterms:modified>
</cp:coreProperties>
</file>