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E6CA9-8D67-46A0-8953-B263F00A0CA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9C0A5-AF9A-4609-A632-63DF32BEC6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C0A5-AF9A-4609-A632-63DF32BEC615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5C2F-1D94-48E5-B1FB-C45AC0E14E39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B73A-AE1D-4B80-A32C-D6158F31E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5C2F-1D94-48E5-B1FB-C45AC0E14E39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B73A-AE1D-4B80-A32C-D6158F31E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5C2F-1D94-48E5-B1FB-C45AC0E14E39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B73A-AE1D-4B80-A32C-D6158F31E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5C2F-1D94-48E5-B1FB-C45AC0E14E39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B73A-AE1D-4B80-A32C-D6158F31E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5C2F-1D94-48E5-B1FB-C45AC0E14E39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B73A-AE1D-4B80-A32C-D6158F31E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5C2F-1D94-48E5-B1FB-C45AC0E14E39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B73A-AE1D-4B80-A32C-D6158F31E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5C2F-1D94-48E5-B1FB-C45AC0E14E39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B73A-AE1D-4B80-A32C-D6158F31E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5C2F-1D94-48E5-B1FB-C45AC0E14E39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B73A-AE1D-4B80-A32C-D6158F31E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5C2F-1D94-48E5-B1FB-C45AC0E14E39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B73A-AE1D-4B80-A32C-D6158F31E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5C2F-1D94-48E5-B1FB-C45AC0E14E39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B73A-AE1D-4B80-A32C-D6158F31E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5C2F-1D94-48E5-B1FB-C45AC0E14E39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B73A-AE1D-4B80-A32C-D6158F31E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C5C2F-1D94-48E5-B1FB-C45AC0E14E39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6B73A-AE1D-4B80-A32C-D6158F31E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3600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dirty="0" smtClean="0"/>
              <a:t>Формула  здоровья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Летом можно запастись витаминами на целый год?</a:t>
            </a:r>
            <a:endParaRPr lang="ru-RU" dirty="0"/>
          </a:p>
        </p:txBody>
      </p:sp>
      <p:pic>
        <p:nvPicPr>
          <p:cNvPr id="4" name="Содержимое 3" descr="9 ле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8460" y="1600200"/>
            <a:ext cx="6909923" cy="499715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Каждый день два стакана ?</a:t>
            </a:r>
            <a:endParaRPr lang="ru-RU" dirty="0"/>
          </a:p>
        </p:txBody>
      </p:sp>
      <p:pic>
        <p:nvPicPr>
          <p:cNvPr id="4" name="Содержимое 3" descr="10 молоко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32911"/>
            <a:ext cx="6768752" cy="507656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Спать 8 часов достаточно?</a:t>
            </a:r>
            <a:endParaRPr lang="ru-RU" dirty="0"/>
          </a:p>
        </p:txBody>
      </p:sp>
      <p:pic>
        <p:nvPicPr>
          <p:cNvPr id="4" name="Содержимое 3" descr="11 с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314" y="1600199"/>
            <a:ext cx="7531102" cy="500818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Заниматься до 15 лет можно?</a:t>
            </a:r>
            <a:endParaRPr lang="ru-RU" dirty="0"/>
          </a:p>
        </p:txBody>
      </p:sp>
      <p:pic>
        <p:nvPicPr>
          <p:cNvPr id="4" name="Содержимое 3" descr="12 атлети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5023" y="1412776"/>
            <a:ext cx="7693725" cy="509281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Безвредные наркотики бывают?</a:t>
            </a:r>
            <a:endParaRPr lang="ru-RU" dirty="0"/>
          </a:p>
        </p:txBody>
      </p:sp>
      <p:pic>
        <p:nvPicPr>
          <p:cNvPr id="4" name="Содержимое 3" descr="наркот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32912"/>
            <a:ext cx="6768752" cy="507656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Бросить курить легко?</a:t>
            </a:r>
            <a:endParaRPr lang="ru-RU" dirty="0"/>
          </a:p>
        </p:txBody>
      </p:sp>
      <p:pic>
        <p:nvPicPr>
          <p:cNvPr id="4" name="Содержимое 3" descr="14 кури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0841" y="1310625"/>
            <a:ext cx="6673527" cy="514271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Смех продлевает жизнь?</a:t>
            </a:r>
            <a:endParaRPr lang="ru-RU" dirty="0"/>
          </a:p>
        </p:txBody>
      </p:sp>
      <p:pic>
        <p:nvPicPr>
          <p:cNvPr id="4" name="Содержимое 3" descr="смех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312370"/>
            <a:ext cx="5256584" cy="517247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Таблетки лечат все болезни?</a:t>
            </a:r>
            <a:endParaRPr lang="ru-RU" dirty="0"/>
          </a:p>
        </p:txBody>
      </p:sp>
      <p:pic>
        <p:nvPicPr>
          <p:cNvPr id="4" name="Содержимое 3" descr="16 таблет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9424" y="1526883"/>
            <a:ext cx="6732935" cy="485444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Еда может быть лекарством?</a:t>
            </a:r>
            <a:endParaRPr lang="ru-RU" dirty="0"/>
          </a:p>
        </p:txBody>
      </p:sp>
      <p:pic>
        <p:nvPicPr>
          <p:cNvPr id="4" name="Содержимое 3" descr="17 е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3816" y="1612931"/>
            <a:ext cx="7168584" cy="448036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Лучше спать в полной темноте?</a:t>
            </a:r>
            <a:endParaRPr lang="ru-RU" dirty="0"/>
          </a:p>
        </p:txBody>
      </p:sp>
      <p:pic>
        <p:nvPicPr>
          <p:cNvPr id="4" name="Содержимое 3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78781"/>
            <a:ext cx="8136904" cy="463267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Зарядка – источник бодрости?</a:t>
            </a:r>
            <a:endParaRPr lang="ru-RU" dirty="0"/>
          </a:p>
        </p:txBody>
      </p:sp>
      <p:pic>
        <p:nvPicPr>
          <p:cNvPr id="4" name="Содержимое 3" descr="1 заряд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2450" y="1196752"/>
            <a:ext cx="7104789" cy="532859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50% здоровья человека зависит от образа жизни?</a:t>
            </a:r>
            <a:endParaRPr lang="ru-RU" dirty="0"/>
          </a:p>
        </p:txBody>
      </p:sp>
      <p:pic>
        <p:nvPicPr>
          <p:cNvPr id="4" name="Содержимое 3" descr="19 зож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5087" y="1600200"/>
            <a:ext cx="7249321" cy="510352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Голод лечит?</a:t>
            </a:r>
            <a:endParaRPr lang="ru-RU" dirty="0"/>
          </a:p>
        </p:txBody>
      </p:sp>
      <p:pic>
        <p:nvPicPr>
          <p:cNvPr id="4" name="Содержимое 3" descr="20 голо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4779" y="1414909"/>
            <a:ext cx="7449629" cy="4966419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Человеку </a:t>
            </a:r>
            <a:r>
              <a:rPr lang="ru-RU" dirty="0" smtClean="0"/>
              <a:t>наносится </a:t>
            </a:r>
            <a:r>
              <a:rPr lang="ru-RU" dirty="0" smtClean="0">
                <a:solidFill>
                  <a:srgbClr val="00B050"/>
                </a:solidFill>
              </a:rPr>
              <a:t>физический, психический, экономический </a:t>
            </a:r>
            <a:r>
              <a:rPr lang="ru-RU" dirty="0" smtClean="0"/>
              <a:t>ущерб: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1600200"/>
            <a:ext cx="6347048" cy="4525963"/>
          </a:xfrm>
        </p:spPr>
        <p:txBody>
          <a:bodyPr>
            <a:normAutofit/>
          </a:bodyPr>
          <a:lstStyle/>
          <a:p>
            <a:r>
              <a:rPr lang="ru-RU" sz="5400" dirty="0"/>
              <a:t>п</a:t>
            </a:r>
            <a:r>
              <a:rPr lang="ru-RU" sz="5400" dirty="0" smtClean="0"/>
              <a:t>ьянство</a:t>
            </a:r>
          </a:p>
          <a:p>
            <a:r>
              <a:rPr lang="ru-RU" sz="5400" dirty="0"/>
              <a:t>а</a:t>
            </a:r>
            <a:r>
              <a:rPr lang="ru-RU" sz="5400" dirty="0" smtClean="0"/>
              <a:t>лкоголизм</a:t>
            </a:r>
          </a:p>
          <a:p>
            <a:r>
              <a:rPr lang="ru-RU" sz="5400" dirty="0"/>
              <a:t>н</a:t>
            </a:r>
            <a:r>
              <a:rPr lang="ru-RU" sz="5400" dirty="0" smtClean="0"/>
              <a:t>аркомания</a:t>
            </a:r>
          </a:p>
          <a:p>
            <a:r>
              <a:rPr lang="ru-RU" sz="5400" dirty="0" smtClean="0"/>
              <a:t>курение</a:t>
            </a:r>
            <a:endParaRPr lang="ru-RU" sz="5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476" y="692696"/>
            <a:ext cx="7583947" cy="550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341" y="1124743"/>
            <a:ext cx="7405067" cy="457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Жвачка сохраняет зубы?</a:t>
            </a:r>
            <a:endParaRPr lang="ru-RU" dirty="0"/>
          </a:p>
        </p:txBody>
      </p:sp>
      <p:pic>
        <p:nvPicPr>
          <p:cNvPr id="4" name="Содержимое 3" descr="2 жвач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15854"/>
            <a:ext cx="7056784" cy="509465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Кактусы снимают излучение?</a:t>
            </a:r>
            <a:endParaRPr lang="ru-RU" dirty="0"/>
          </a:p>
        </p:txBody>
      </p:sp>
      <p:pic>
        <p:nvPicPr>
          <p:cNvPr id="4" name="Содержимое 3" descr="3 какту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228721"/>
            <a:ext cx="6192688" cy="526891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Бананы поднимают настроение?</a:t>
            </a:r>
            <a:endParaRPr lang="ru-RU" dirty="0"/>
          </a:p>
        </p:txBody>
      </p:sp>
      <p:pic>
        <p:nvPicPr>
          <p:cNvPr id="4" name="Содержимое 3" descr="4 бананы backgrou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378376"/>
            <a:ext cx="5976664" cy="503021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Морковь замедляет процесс старения?</a:t>
            </a:r>
            <a:endParaRPr lang="ru-RU" dirty="0"/>
          </a:p>
        </p:txBody>
      </p:sp>
      <p:pic>
        <p:nvPicPr>
          <p:cNvPr id="4" name="Содержимое 3" descr="5морков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1" y="1700808"/>
            <a:ext cx="7642966" cy="478279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Молоко полезнее йогурта?</a:t>
            </a:r>
            <a:endParaRPr lang="ru-RU" dirty="0"/>
          </a:p>
        </p:txBody>
      </p:sp>
      <p:pic>
        <p:nvPicPr>
          <p:cNvPr id="4" name="Содержимое 3" descr="6 молок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3006" y="1873142"/>
            <a:ext cx="5053250" cy="436417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Взрослые чаще, чем дети ломают ноги?</a:t>
            </a:r>
            <a:endParaRPr lang="ru-RU" dirty="0"/>
          </a:p>
        </p:txBody>
      </p:sp>
      <p:pic>
        <p:nvPicPr>
          <p:cNvPr id="4" name="Содержимое 3" descr="7 ног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0902" y="1600200"/>
            <a:ext cx="6762195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Недостаток солнца вызывает депрессию?</a:t>
            </a:r>
            <a:endParaRPr lang="ru-RU" dirty="0"/>
          </a:p>
        </p:txBody>
      </p:sp>
      <p:pic>
        <p:nvPicPr>
          <p:cNvPr id="4" name="Содержимое 3" descr="8 дожд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2449" y="1378907"/>
            <a:ext cx="6861918" cy="514643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119</Words>
  <Application>Microsoft Office PowerPoint</Application>
  <PresentationFormat>Экран (4:3)</PresentationFormat>
  <Paragraphs>27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Формула  здоровья</vt:lpstr>
      <vt:lpstr>Зарядка – источник бодрости?</vt:lpstr>
      <vt:lpstr>Жвачка сохраняет зубы?</vt:lpstr>
      <vt:lpstr>Кактусы снимают излучение?</vt:lpstr>
      <vt:lpstr>Бананы поднимают настроение?</vt:lpstr>
      <vt:lpstr>Морковь замедляет процесс старения?</vt:lpstr>
      <vt:lpstr>Молоко полезнее йогурта?</vt:lpstr>
      <vt:lpstr>Взрослые чаще, чем дети ломают ноги?</vt:lpstr>
      <vt:lpstr>Недостаток солнца вызывает депрессию?</vt:lpstr>
      <vt:lpstr>Летом можно запастись витаминами на целый год?</vt:lpstr>
      <vt:lpstr>Каждый день два стакана ?</vt:lpstr>
      <vt:lpstr>Спать 8 часов достаточно?</vt:lpstr>
      <vt:lpstr>Заниматься до 15 лет можно?</vt:lpstr>
      <vt:lpstr>Безвредные наркотики бывают?</vt:lpstr>
      <vt:lpstr>Бросить курить легко?</vt:lpstr>
      <vt:lpstr>Смех продлевает жизнь?</vt:lpstr>
      <vt:lpstr>Таблетки лечат все болезни?</vt:lpstr>
      <vt:lpstr>Еда может быть лекарством?</vt:lpstr>
      <vt:lpstr>Лучше спать в полной темноте?</vt:lpstr>
      <vt:lpstr>50% здоровья человека зависит от образа жизни?</vt:lpstr>
      <vt:lpstr>Голод лечит?</vt:lpstr>
      <vt:lpstr>Человеку наносится физический, психический, экономический ущерб: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Формула  здоровья</dc:title>
  <dc:creator>olololo</dc:creator>
  <cp:lastModifiedBy>таня</cp:lastModifiedBy>
  <cp:revision>9</cp:revision>
  <dcterms:created xsi:type="dcterms:W3CDTF">2015-12-14T08:48:25Z</dcterms:created>
  <dcterms:modified xsi:type="dcterms:W3CDTF">2024-04-22T16:02:00Z</dcterms:modified>
</cp:coreProperties>
</file>