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2" r:id="rId15"/>
    <p:sldId id="273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D402E8-007E-4EC5-A580-B550FACE3EDD}" type="datetimeFigureOut">
              <a:rPr lang="ru-RU"/>
              <a:pPr>
                <a:defRPr/>
              </a:pPr>
              <a:t>05.05.2024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E8E0C4-85F6-4617-ABB0-D4AEE7C7D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8512C8-18ED-4CFA-8E63-EE2E404350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война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CE7669-E412-4ECA-944A-BC0D784EE1B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11FCF-8CDF-4D00-A4C1-04714DBBAF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0C5FC-2ED5-408E-B3D6-AE19EB899D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5721C-7E82-408B-9EEF-6021FE2F5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1C7B8-B0B0-4FB8-BB17-DBF8475423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AC133-D800-4E53-B462-31E0A01AA7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92CD3-FF96-45E3-8533-52CE64B9A0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C5645-2C7A-4CD3-99DE-D242BA21A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CD07D-5E5C-4BBD-9226-8DFB7D68AC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5A019-5C48-4D02-A1F0-8D0859B9F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F765E-CA5C-45B1-91EC-395D922B9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87C8E2B-6DBC-4FAF-B1DD-D470AA6141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2C0022-A3CB-40F1-99DF-55C45DEC9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684213" y="980727"/>
            <a:ext cx="7640637" cy="1138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9 мая - День Победы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e-BY">
              <a:latin typeface="Arial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e-BY">
              <a:latin typeface="Arial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e-BY">
              <a:latin typeface="Arial" charset="0"/>
            </a:endParaRPr>
          </a:p>
        </p:txBody>
      </p:sp>
      <p:pic>
        <p:nvPicPr>
          <p:cNvPr id="5127" name="Рисунок 9" descr="page_9-may-2019_w1000_h66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2276872"/>
            <a:ext cx="67151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99592" y="620688"/>
            <a:ext cx="7704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Наравне с мужчинами на войне воевали и женщины.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628800"/>
            <a:ext cx="3576836" cy="452114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348880"/>
            <a:ext cx="4000500" cy="301148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3528" y="1556792"/>
            <a:ext cx="28797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А в далеком тылу женщины и дети работали на  военных заводах, делали самолеты, оружие, снаряды и бомбы, копали окопы, стараясь помочь мужьям, сыновьям, отцам, фронту.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3501008"/>
            <a:ext cx="4179887" cy="31448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9625" y="188913"/>
            <a:ext cx="4130675" cy="309721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79512" y="2924944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3239075"/>
            <a:ext cx="4961310" cy="328396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24744"/>
            <a:ext cx="2859087" cy="41433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203848" y="240377"/>
            <a:ext cx="57606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chemeClr val="folHlink"/>
                </a:solidFill>
              </a:rPr>
              <a:t>      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Тяжелее всего приходилось во время войны детям. Детские сады и школы не работали, многие дети остались совсем одни, потеряли  под бомбежками родителей, попали в детские дома.  Некоторые мальчишки становились «сынами полков», их , голодных и несчастных , брали к себе солдаты  и заботились о них до конца войны.</a:t>
            </a: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971550" y="73194"/>
            <a:ext cx="7410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Долгих  4 года длилась Великая Отечественная война.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За это время погибло очень много  солдат и мирных жителей.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125538"/>
            <a:ext cx="6972300" cy="5502275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288" y="122506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   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 вот наступил этот долгожданный день – 9 мая 1945 года.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В этот день закончилась война. Наши войска разгромили фашистов не только на территории нашей Родины, но и  освободили жителей других стран.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755031"/>
            <a:ext cx="6624736" cy="4907707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068638"/>
            <a:ext cx="5199062" cy="35671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email">
            <a:lum bright="-12000"/>
          </a:blip>
          <a:srcRect/>
          <a:stretch>
            <a:fillRect/>
          </a:stretch>
        </p:blipFill>
        <p:spPr bwMode="auto">
          <a:xfrm>
            <a:off x="4427538" y="260350"/>
            <a:ext cx="4572000" cy="343376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68313" y="602923"/>
            <a:ext cx="3673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 </a:t>
            </a: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781300"/>
            <a:ext cx="23764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23850" y="214780"/>
            <a:ext cx="2016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За подвиги на фронте и в тылу героев награждали медалями и орденами.</a:t>
            </a: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1484784"/>
            <a:ext cx="6062662" cy="40259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7" descr="c4b4241dc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48680"/>
            <a:ext cx="4462381" cy="59488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539552" y="395060"/>
            <a:ext cx="28797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Каждый год люди несут цветы к памятникам защитников нашей Родины.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Рисунок 4" descr="4_7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068960"/>
            <a:ext cx="4283968" cy="32126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50825" y="215573"/>
            <a:ext cx="86423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9 мая  все жители нашей огромной страны отмечают День Победы.  Победы нашего народа в Великой Отечественной войне. В этот день во всех городах проходят военные парады, возлагаются цветы к  памятникам, дается праздничный салют.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8" descr="http://nicholashram.zp.ua/wp-content/uploads/2012/05/9_may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492375"/>
            <a:ext cx="53292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6156325" y="1208604"/>
            <a:ext cx="259238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chemeClr val="folHlink"/>
                </a:solidFill>
                <a:latin typeface="Monotype Corsiva" pitchFamily="66" charset="0"/>
              </a:rPr>
              <a:t>    </a:t>
            </a:r>
            <a:r>
              <a:rPr lang="ru-RU" b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Это было тогда, когда наша страна называлась СССР, когда  ваши прабабушки и прадедушки были молодыми, здоровыми, полными сил. Они были счастливы, мечтали о будущем, думали, что все  в их жизни будет хорошо. Но их мечтам не пришлось осуществиться.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727518" y="450921"/>
            <a:ext cx="52920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 той великой освободительной войне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и пойдёт наш рассказ</a:t>
            </a:r>
            <a:r>
              <a:rPr lang="ru-RU" sz="2000" b="1" dirty="0">
                <a:latin typeface="Monotype Corsiva" pitchFamily="66" charset="0"/>
              </a:rPr>
              <a:t>.</a:t>
            </a:r>
          </a:p>
        </p:txBody>
      </p:sp>
      <p:pic>
        <p:nvPicPr>
          <p:cNvPr id="7172" name="Picture 8" descr="http://www.smolensk.ws/forum/download/file.php?id=15700&amp;sid=258a6e895da5cd09e64bd6885aa702e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341438"/>
            <a:ext cx="5715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фашисты"/>
          <p:cNvPicPr>
            <a:picLocks noChangeAspect="1" noChangeArrowheads="1"/>
          </p:cNvPicPr>
          <p:nvPr/>
        </p:nvPicPr>
        <p:blipFill>
          <a:blip r:embed="rId3" cstate="email">
            <a:lum bright="-12000" contrast="-18000"/>
          </a:blip>
          <a:srcRect/>
          <a:stretch>
            <a:fillRect/>
          </a:stretch>
        </p:blipFill>
        <p:spPr bwMode="auto">
          <a:xfrm>
            <a:off x="4211638" y="333375"/>
            <a:ext cx="4667250" cy="3448050"/>
          </a:xfrm>
          <a:prstGeom prst="rect">
            <a:avLst/>
          </a:prstGeom>
          <a:noFill/>
          <a:ln w="603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468313" y="936625"/>
            <a:ext cx="345598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        </a:t>
            </a:r>
            <a:r>
              <a:rPr lang="ru-RU" sz="1600" b="1" dirty="0"/>
              <a:t>В мире появилась тёмная сила – фашизм. Фашисты захотели людей всех стран сделать своими рабами и слугами.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500438"/>
            <a:ext cx="3422650" cy="2530475"/>
          </a:xfrm>
          <a:prstGeom prst="rect">
            <a:avLst/>
          </a:prstGeom>
          <a:noFill/>
          <a:ln w="444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4356100" y="4248150"/>
            <a:ext cx="41052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dirty="0"/>
              <a:t>        </a:t>
            </a:r>
            <a:r>
              <a:rPr lang="ru-RU" sz="1600" b="1" dirty="0"/>
              <a:t>Заскрежетали гусеницы танков, засвистели пули. Шаг за шагом фашисты захватывали одну страну за другой, разрушали  города, взрывали памятники, грабили музеи, убивали людей. И всё ближе и ближе подходили к границе нашей Родины.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4392612" cy="2822575"/>
          </a:xfrm>
          <a:prstGeom prst="rect">
            <a:avLst/>
          </a:prstGeom>
          <a:noFill/>
          <a:ln w="476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267075"/>
            <a:ext cx="4465637" cy="33528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95288" y="4538663"/>
            <a:ext cx="3311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 Началась </a:t>
            </a:r>
          </a:p>
          <a:p>
            <a:r>
              <a:rPr lang="ru-RU" b="1" dirty="0"/>
              <a:t>         Великая </a:t>
            </a:r>
          </a:p>
          <a:p>
            <a:r>
              <a:rPr lang="ru-RU" b="1" dirty="0"/>
              <a:t>               Отечественная </a:t>
            </a:r>
          </a:p>
          <a:p>
            <a:r>
              <a:rPr lang="ru-RU" b="1" dirty="0"/>
              <a:t>                           война.</a:t>
            </a:r>
            <a:r>
              <a:rPr lang="ru-RU" dirty="0"/>
              <a:t> 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210175" y="620713"/>
            <a:ext cx="33940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       </a:t>
            </a:r>
            <a:r>
              <a:rPr lang="ru-RU" sz="1600" b="1" dirty="0"/>
              <a:t>22 июня 1941 года в 4 часа утра, когда все люди спали, без объявления войны фашисты напали на нашу Родину. На  города посыпались бомбы, на нашу землю ступили вражеские фашистские солдаты.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284663" y="459255"/>
            <a:ext cx="41036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          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Все жители нашей страны, и старые и молодые  взяли оружие в руки и встали на защиту  Родины.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404813"/>
            <a:ext cx="3659187" cy="5329237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2636838"/>
            <a:ext cx="4702175" cy="3527425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755576" y="476672"/>
            <a:ext cx="3924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Трудно приходилось нашим бойцам, очень уж сильный был враг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988840"/>
            <a:ext cx="3093467" cy="4356297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068960"/>
            <a:ext cx="4679950" cy="3305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611560" y="1556792"/>
            <a:ext cx="4032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Но солдаты нашей армии врага били, гнали с нашей земли.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Борьба шла в воздухе.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00808"/>
            <a:ext cx="8582919" cy="472514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835696" y="836712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Воевали с фашистами  и на земле.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908720"/>
            <a:ext cx="4295696" cy="3227027"/>
          </a:xfrm>
          <a:prstGeom prst="rect">
            <a:avLst/>
          </a:prstGeom>
          <a:noFill/>
          <a:ln w="666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56992"/>
            <a:ext cx="4247946" cy="3190453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9552" y="1340768"/>
            <a:ext cx="331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Били фашистов и на море.</a:t>
            </a:r>
          </a:p>
        </p:txBody>
      </p:sp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486</Words>
  <Application>Microsoft Office PowerPoint</Application>
  <PresentationFormat>Экран (4:3)</PresentationFormat>
  <Paragraphs>32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Monotype Corsiva</vt:lpstr>
      <vt:lpstr>Tahoma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семья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Козлова Н</dc:creator>
  <cp:keywords>Победа</cp:keywords>
  <cp:lastModifiedBy>ivanvagin030787@gmail.com</cp:lastModifiedBy>
  <cp:revision>57</cp:revision>
  <dcterms:created xsi:type="dcterms:W3CDTF">2011-05-09T14:47:57Z</dcterms:created>
  <dcterms:modified xsi:type="dcterms:W3CDTF">2024-05-05T15:31:48Z</dcterms:modified>
</cp:coreProperties>
</file>