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sldIdLst>
    <p:sldId id="301" r:id="rId2"/>
    <p:sldId id="258" r:id="rId3"/>
    <p:sldId id="260" r:id="rId4"/>
    <p:sldId id="261" r:id="rId5"/>
    <p:sldId id="263" r:id="rId6"/>
    <p:sldId id="264" r:id="rId7"/>
    <p:sldId id="266" r:id="rId8"/>
    <p:sldId id="268" r:id="rId9"/>
    <p:sldId id="267" r:id="rId10"/>
    <p:sldId id="269" r:id="rId11"/>
    <p:sldId id="270" r:id="rId12"/>
    <p:sldId id="272" r:id="rId13"/>
    <p:sldId id="274" r:id="rId14"/>
    <p:sldId id="275" r:id="rId15"/>
    <p:sldId id="277" r:id="rId16"/>
    <p:sldId id="278" r:id="rId17"/>
    <p:sldId id="279" r:id="rId18"/>
    <p:sldId id="281" r:id="rId19"/>
    <p:sldId id="283" r:id="rId20"/>
    <p:sldId id="286" r:id="rId21"/>
    <p:sldId id="292" r:id="rId22"/>
    <p:sldId id="291" r:id="rId23"/>
    <p:sldId id="284" r:id="rId24"/>
    <p:sldId id="285" r:id="rId25"/>
    <p:sldId id="288" r:id="rId26"/>
    <p:sldId id="289" r:id="rId27"/>
    <p:sldId id="290" r:id="rId28"/>
    <p:sldId id="293" r:id="rId29"/>
    <p:sldId id="294" r:id="rId30"/>
    <p:sldId id="295" r:id="rId31"/>
    <p:sldId id="297" r:id="rId32"/>
    <p:sldId id="30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" y="6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160EA64-D806-43AC-9DF2-F8C432F32B4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0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6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9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65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1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616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2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4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0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06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160EA64-D806-43AC-9DF2-F8C432F32B4C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17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[М] И [М'] 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БУКВА 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42048" y="5404104"/>
            <a:ext cx="4471416" cy="905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Малюкова Наталья</a:t>
            </a:r>
          </a:p>
          <a:p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data3.proshkolu.ru/content/media/pic/std/2000000/1707000/1706741-273f0aeb5a174cb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731" y="2189670"/>
            <a:ext cx="41433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6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7353" y="1562786"/>
            <a:ext cx="6402175" cy="11170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66" name="Picture 2" descr="https://www.schoolearlystudy.ru/wp-content/uploads/2013/01/narisuy-i-raskras-matresh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784" y="159657"/>
            <a:ext cx="8942832" cy="64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9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64008"/>
            <a:ext cx="7729728" cy="95097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те предметы, в которых есть звук м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fsd.multiurok.ru/html/2018/12/14/s_5c139cab8f0a6/1026875_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216152"/>
            <a:ext cx="8083296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6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805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 ЧИСТОГОВОРКИ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03513" y="908721"/>
            <a:ext cx="35283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-едим эскимо.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5881" y="1052736"/>
            <a:ext cx="5544615" cy="554461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Му-му-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-молока кому?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Мы-мы-мы-прочитали 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cdn5.vectorstock.com/i/thumb-large/33/09/cartoon-little-boy-holding-a-glass-milk-vector-26343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76" y="1052736"/>
            <a:ext cx="214884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pro.culture.ru/uploads/6d440e42c5afa99ccda01a120da04727_w375_h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56" y="4087368"/>
            <a:ext cx="265176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static.zoonar.de/img/www_repository4/d4/26/c6/10_534314bd210c5a87c45695098ae1962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03" y="2441448"/>
            <a:ext cx="3114421" cy="31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4432" y="116632"/>
            <a:ext cx="8229600" cy="42286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 СКОРОГОВОРКИ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096" y="1106909"/>
            <a:ext cx="4700016" cy="1296579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Миша с Машей миску мыли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Мыли-мыли, не домыли.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Миску мама перемыла,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Манную кушу всем сварила.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2" name="Picture 6" descr="https://www.anekdotovmir.ru/wp-content/uploads/2016/02/%D0%B0%D0%BD%D0%B5%D0%BA%D0%B4%D0%BE%D1%82-%D0%BF%D1%80%D0%BE-%D1%87%D0%B0%D1%88%D0%BA%D0%B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344" y="297100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026" y="1106909"/>
            <a:ext cx="4041775" cy="1067966"/>
          </a:xfrm>
        </p:spPr>
        <p:txBody>
          <a:bodyPr>
            <a:no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ds04.infourok.ru/uploads/ex/0117/0015715e-c7ec82c4/hello_html_69956d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96" y="1106908"/>
            <a:ext cx="4718303" cy="554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8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777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https://fsd.intolimp.org/html/2018/01/10/i_5a5606cab411f/img_phpqNN3Pz_osch-rifmy_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76" y="640080"/>
            <a:ext cx="8348472" cy="58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1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544" y="169164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17410" name="Picture 2" descr="http://www.eduportal44.ru/Kostroma_EDU/Mdou_ds76/SiteAssets/SitePages/%D0%9F%D0%9E%20%D0%A2%D0%95%D0%9C%D0%95/%D0%BF%D0%B0%D0%BB%D1%8C%D1%87%D0%B8%D0%BA%20%D0%B3%D0%B8%D0%BC%D0%BD%D0%B0%D1%81%D1%82%D0%B8%D0%BA%D0%B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508760"/>
            <a:ext cx="8878824" cy="51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20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40" y="585216"/>
            <a:ext cx="4864608" cy="1499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900igr.net/up/datas/218399/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88" y="438912"/>
            <a:ext cx="8869680" cy="59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20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01168"/>
            <a:ext cx="7729728" cy="150876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предметы. 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место звука [М] в словах: в начале, в середине, в конце слова. </a:t>
            </a:r>
            <a:b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 дорожкой домик с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картинкой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s://ds05.infourok.ru/uploads/ex/04cd/000bebac-29c394d8/img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252" y="2286000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78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Прослушай стих, запомни и повтори слова со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звуками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[М], [М'],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встретились.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4792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Медвежонок в колыбели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Мирно спит под вой метели.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ляжет на живот —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ему приснится мёд.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лечь потом на спинку,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увидеть и малинку. </a:t>
            </a:r>
          </a:p>
        </p:txBody>
      </p:sp>
      <p:pic>
        <p:nvPicPr>
          <p:cNvPr id="2050" name="Picture 2" descr="https://i.mycdn.me/i?r=AzEPZsRbOZEKgBhR0XGMT1RkvGV0pUBTejJnc-MYCCJu6KaKTM5SRkZCeTgDn6uOy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1406" y="2339975"/>
            <a:ext cx="43910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70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192024"/>
            <a:ext cx="7729728" cy="8961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похожа буква м?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fs00.infourok.ru/images/doc/221/11446/2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12" y="1316736"/>
            <a:ext cx="8641080" cy="52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5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7250" y="0"/>
            <a:ext cx="7729728" cy="49348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загадки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.labirint.ru/rcimg/0a912263fe6e8f770d16413ecaa635a2/1920x1080/comments_pic/0838/02lab5vph1221847910.jpg?122184794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609600"/>
            <a:ext cx="11176000" cy="609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25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417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 descr="https://ds02.infourok.ru/uploads/ex/0388/00077d97-2600f168/hello_html_m3988bf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" y="649224"/>
            <a:ext cx="9043416" cy="58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99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5184" y="964692"/>
            <a:ext cx="5843016" cy="1188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4.infourok.ru/uploads/ex/1037/000ca6de-68737442/img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92" y="612648"/>
            <a:ext cx="7754112" cy="57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446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904" y="1271016"/>
            <a:ext cx="5904981" cy="1188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290" name="Picture 2" descr="https://ds04.infourok.ru/uploads/ex/0604/000c9cab-aa59a0e9/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096" y="658368"/>
            <a:ext cx="8183880" cy="565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485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7368" y="964692"/>
            <a:ext cx="3657600" cy="1188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e-bookshelf.info/preview/bukva_m/%D0%9C-0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8" y="320040"/>
            <a:ext cx="5678424" cy="63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50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393192"/>
            <a:ext cx="7729728" cy="64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только букву м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5.infourok.ru/uploads/ex/05ea/00116b09-e538f8e6/hello_html_m7fe8fd5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16" y="1499616"/>
            <a:ext cx="6839712" cy="506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10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3976" y="585216"/>
            <a:ext cx="7763256" cy="1499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cf2.ppt-online.org/files2/slide/h/hvlaP74nrmopbUstVXOzCMHiN3D68wY0eI1cRdjfT/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512064"/>
            <a:ext cx="9326881" cy="60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69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329184"/>
            <a:ext cx="7729728" cy="88696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на картинке все буквы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раскрась  их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detskie-raskraski.ru/sites/default/files/detskie-raskraski-naidi-bukvu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20" y="1463040"/>
            <a:ext cx="5358384" cy="523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08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1408" y="1252728"/>
            <a:ext cx="6172200" cy="832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ds05.infourok.ru/uploads/ex/0a3b/0009bab2-9dd29672/3/img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36" y="731520"/>
            <a:ext cx="8887968" cy="59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87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46888"/>
            <a:ext cx="7729728" cy="89611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Пропиши букву М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2raskraski.ru/wp-content/uploads/propisi-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68" y="1243584"/>
            <a:ext cx="5221223" cy="53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844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7792" y="585216"/>
            <a:ext cx="5833872" cy="1499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i.pinimg.com/originals/42/36/7c/42367c03417263a94643fa861a857bb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2" y="301752"/>
            <a:ext cx="8851391" cy="62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31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букву, которая есть во всех словах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https://www.chitalnya.ru/upload3/986/83306f340770a7d8007a419a09d6725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80" y="3867876"/>
            <a:ext cx="3078645" cy="22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81200" y="3073822"/>
            <a:ext cx="2520280" cy="5712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73371" y="3867876"/>
            <a:ext cx="3673655" cy="671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Мухомор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03756" y="6165304"/>
            <a:ext cx="2952328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www.passionforum.ru/upload/159/u15989/096/ef73b0c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24" y="1374396"/>
            <a:ext cx="2898322" cy="2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nukadeti.ru/content/images/static/colorex200x200/476_26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06" y="1098284"/>
            <a:ext cx="1857375" cy="19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oi-raskraski.ru/images/logo/muhomo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08" y="1835422"/>
            <a:ext cx="1917192" cy="180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568" y="310896"/>
            <a:ext cx="7729728" cy="8595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«продолжи слова»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cdn-nus-1.pinme.ru/photo/d6/5f2d/d65f2d46eab6788799ff23c68f861f2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36" y="1298448"/>
            <a:ext cx="7086600" cy="518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56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805" y="-1"/>
            <a:ext cx="8229600" cy="90265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предложение, подобрав слова на звук м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03513" y="908721"/>
            <a:ext cx="35283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норе живет..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5881" y="1052736"/>
            <a:ext cx="5544615" cy="554461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едет…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саду растет…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timso.koippo.kr.ua/blogs/media/blogs/blog-viktorina/misha.png?mtime=1446202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18" y="1052736"/>
            <a:ext cx="15716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pinimg.com/236x/e3/b0/d8/e3b0d8a27dbaa96f20b3892e82116746--cartoon-picture-applique-patterns.jpg?nii=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872" y="1278524"/>
            <a:ext cx="22479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15.img.avito.st/208x156/56105894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19" y="1888124"/>
            <a:ext cx="19812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printonic.ru/uploads/images/2016/03/26/.tmb/thumb_img_56f6e78d966a3_resize_0_2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596" y="3102927"/>
            <a:ext cx="22098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naurok-test.nyc3.cdn.digitaloceanspaces.com/uploads/test/488710/468821/215937_15897269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63" y="4459985"/>
            <a:ext cx="1664209" cy="19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nukadeti.ru/content/images/static/colorex200x200/308_36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09" y="2150427"/>
            <a:ext cx="1609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805" y="-1"/>
            <a:ext cx="8229600" cy="90265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Заменяя картинки словами, составь предложения.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03513" y="908721"/>
            <a:ext cx="3528392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живет             Мурка.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Мурки красивые усы и пушистый хвост. Мурка очень любит пить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специально для Мурки покупает его в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На, Мурка, молоко.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-благодарит кошка!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8177" y="995355"/>
            <a:ext cx="5544615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Милы мелки. Она нарисовала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Милы получились красивые рисунки.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Миша тоже решил что-нибудь нарисовать. И вот перед нами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 ребята!</a:t>
            </a:r>
            <a:endParaRPr lang="ru-RU" dirty="0" smtClean="0"/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0.academia-photos.com/16095900/11471256/12794705/s65_anita.kapadia.jpg_oh_85b9d764dfc89a8064a0190f1f390919_oe_573bdc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464" y="902652"/>
            <a:ext cx="512064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pinimg.com/236x/d4/63/82/d4638201f4effe4c94bb3ed955e6ff0d--cookbook-ideas-food-ite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78" y="1942476"/>
            <a:ext cx="868553" cy="7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.baraholka.com.ru/files/1/2/t1274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17" y="2903861"/>
            <a:ext cx="1088137" cy="77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nukadeti.ru/content/images/static/colorex200x200/455_6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751" y="1128332"/>
            <a:ext cx="1234313" cy="109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mamaschool.ru/wp-content/uploads/2013/05/meduz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62" y="1690149"/>
            <a:ext cx="1112869" cy="102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i.pinimg.com/736x/aa/1e/cf/aa1ecfa15f9764fb1b7a604f8d8e206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87" y="2313432"/>
            <a:ext cx="1024001" cy="92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1.bp.blogspot.com/_E22Elb2VqLY/R8xZt4N_UsI/AAAAAAAAAEo/wHCJ5eYbfu4/s200/Untitled-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944" y="2442516"/>
            <a:ext cx="8286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i.pinimg.com/originals/ce/95/2a/ce952aeaff5e4cda0b2d2727d28eec2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004" y="4203824"/>
            <a:ext cx="1793230" cy="97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65176"/>
            <a:ext cx="7729728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Фонетическая зарядка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536192"/>
            <a:ext cx="9436608" cy="5084064"/>
          </a:xfrm>
        </p:spPr>
      </p:pic>
    </p:spTree>
    <p:extLst>
      <p:ext uri="{BB962C8B-B14F-4D97-AF65-F5344CB8AC3E}">
        <p14:creationId xmlns:p14="http://schemas.microsoft.com/office/powerpoint/2010/main" val="135308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552" y="116633"/>
            <a:ext cx="82809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«Поймай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[М]»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9576" y="683279"/>
            <a:ext cx="724179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  Д 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  В  У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Р  Л  Т  М 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  ПА  РИ  ЛИ  ИЛ  ИТ  ИН  ЕН  ЕЛ  УЛ  УВ</a:t>
            </a:r>
          </a:p>
          <a:p>
            <a:endParaRPr lang="ru-RU" dirty="0"/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мак, маска, пальто, альбом, луна, комар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https://www.pinclipart.com/picdir/big/214-2146584_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5886"/>
            <a:ext cx="2600262" cy="24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pinimg.com/736x/05/41/76/054176e0dd31df12031fea4c8bf8ab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325256"/>
            <a:ext cx="3077029" cy="24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p.kindpng.com/picc/s/364-3647026_mascara-antifaz-violeta-venecia-png-download-transparent-mard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38" y="4106713"/>
            <a:ext cx="2838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ds04.infourok.ru/uploads/ex/08f4/0019ab73-b57cf006/hello_html_4ed482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754" y="1474349"/>
            <a:ext cx="20478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www.nanascorner.com/wp-content/uploads/14200318_m-500x3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606" y="4665372"/>
            <a:ext cx="2394858" cy="19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xn--g1arj2c.xn--p1ai/rki/slovar_ru/img/odezhda/palto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1" y="4665372"/>
            <a:ext cx="21240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0"/>
            <a:ext cx="7729728" cy="87782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предметы со звуком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Определи, где стоит этот звук (в начале слова, середине или конце).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50.userapi.com/c858524/v858524999/ae49d/SGvLmWRCgT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71" y="877825"/>
            <a:ext cx="9187543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90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255" y="493486"/>
            <a:ext cx="9994973" cy="5965371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Спой песенки вместе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Мишкой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мЯ-мЯ-мЯ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мЮ-мЮ-мЮ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мИ-мИ-мИ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</p:txBody>
      </p:sp>
      <p:pic>
        <p:nvPicPr>
          <p:cNvPr id="7172" name="Picture 4" descr="https://fsd.multiurok.ru/html/2019/03/14/s_5c8a873ea8224/img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920" y="3163824"/>
            <a:ext cx="4542525" cy="34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 ребятам имена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варианты: Макар, маша, </a:t>
            </a:r>
            <a:r>
              <a:rPr 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марина, максим.</a:t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имена ты еще знаешь?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1.bp.blogspot.com/-31id1jW46MA/WZFLLwWk4nI/AAAAAAAAHUc/L1Ixu-QeJH0jPixH0ZpJLZ9n7po4-wk2QCLcBGAs/s320/988173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056" y="2249424"/>
            <a:ext cx="6227064" cy="36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62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90286"/>
            <a:ext cx="7729728" cy="711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Обведи и раскрась только те предметы, в которых есть звук М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konspekta.net/vikidalka/baza3/91734180096.files/image1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29" y="1132114"/>
            <a:ext cx="8577942" cy="548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44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409</TotalTime>
  <Words>260</Words>
  <Application>Microsoft Office PowerPoint</Application>
  <PresentationFormat>Широкоэкранный</PresentationFormat>
  <Paragraphs>81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ЗВУКИ [М] И [М']     БУКВА М</vt:lpstr>
      <vt:lpstr>Отгадай загадки</vt:lpstr>
      <vt:lpstr>Найди букву, которая есть во всех словах</vt:lpstr>
      <vt:lpstr>Фонетическая зарядка</vt:lpstr>
      <vt:lpstr>Презентация PowerPoint</vt:lpstr>
      <vt:lpstr>Назови предметы со звуком м. Определи, где стоит этот звук (в начале слова, середине или конце).</vt:lpstr>
      <vt:lpstr>Спой песенки вместе с Мишкой   «мЯ-мЯ-мЯ …»  «мЮ-мЮ-мЮ…»  «мИ-мИ-мИ …»</vt:lpstr>
      <vt:lpstr>Дай ребятам имена варианты: Макар, маша, миша,  марина, максим. Какие имена ты еще знаешь?</vt:lpstr>
      <vt:lpstr>Обведи и раскрась только те предметы, в которых есть звук М</vt:lpstr>
      <vt:lpstr>Презентация PowerPoint</vt:lpstr>
      <vt:lpstr>Раскрась те предметы, в которых есть звук м</vt:lpstr>
      <vt:lpstr>ПОВТОРИ  ЧИСТОГОВОРКИ</vt:lpstr>
      <vt:lpstr>ПОВТОРИ СКОРОГОВОРКИ</vt:lpstr>
      <vt:lpstr>Презентация PowerPoint</vt:lpstr>
      <vt:lpstr>Пальчиковая гимнастика</vt:lpstr>
      <vt:lpstr>Презентация PowerPoint</vt:lpstr>
      <vt:lpstr>Назови предметы.  Найди место звука [М] в словах: в начале, в середине, в конце слова.  Соедини дорожкой домик с соответствующей картинкой</vt:lpstr>
      <vt:lpstr>Прослушай стих, запомни и повтори слова со звуками [М], [М'], которые  встретились.</vt:lpstr>
      <vt:lpstr>На что похожа буква м?</vt:lpstr>
      <vt:lpstr>Презентация PowerPoint</vt:lpstr>
      <vt:lpstr>Презентация PowerPoint</vt:lpstr>
      <vt:lpstr>Презентация PowerPoint</vt:lpstr>
      <vt:lpstr>Презентация PowerPoint</vt:lpstr>
      <vt:lpstr>раскрась только букву м</vt:lpstr>
      <vt:lpstr>Презентация PowerPoint</vt:lpstr>
      <vt:lpstr>Найди на картинке все буквы м и раскрась  их</vt:lpstr>
      <vt:lpstr>Презентация PowerPoint</vt:lpstr>
      <vt:lpstr>Пропиши букву М</vt:lpstr>
      <vt:lpstr>Презентация PowerPoint</vt:lpstr>
      <vt:lpstr>Игра «продолжи слова»</vt:lpstr>
      <vt:lpstr>Продолжи предложение, подобрав слова на звук м</vt:lpstr>
      <vt:lpstr>Заменяя картинки словами, составь предложения.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[М] И [М']     БУКВА М</dc:title>
  <dc:creator>NATA M</dc:creator>
  <cp:lastModifiedBy>NATA M</cp:lastModifiedBy>
  <cp:revision>55</cp:revision>
  <dcterms:created xsi:type="dcterms:W3CDTF">2020-10-15T10:59:55Z</dcterms:created>
  <dcterms:modified xsi:type="dcterms:W3CDTF">2022-12-15T18:38:18Z</dcterms:modified>
</cp:coreProperties>
</file>