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1" r:id="rId2"/>
    <p:sldId id="294" r:id="rId3"/>
    <p:sldId id="271" r:id="rId4"/>
    <p:sldId id="292" r:id="rId5"/>
    <p:sldId id="293" r:id="rId6"/>
    <p:sldId id="295" r:id="rId7"/>
    <p:sldId id="296" r:id="rId8"/>
    <p:sldId id="297" r:id="rId9"/>
    <p:sldId id="300" r:id="rId10"/>
    <p:sldId id="303" r:id="rId11"/>
    <p:sldId id="298" r:id="rId12"/>
    <p:sldId id="28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7" autoAdjust="0"/>
  </p:normalViewPr>
  <p:slideViewPr>
    <p:cSldViewPr>
      <p:cViewPr varScale="1">
        <p:scale>
          <a:sx n="108" d="100"/>
          <a:sy n="108" d="100"/>
        </p:scale>
        <p:origin x="171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7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699CD-E6EE-42F4-AF06-E8E9B7F36B11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8C08F-8C2C-45B0-A59A-7E147A9D6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286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786050" y="4929198"/>
            <a:ext cx="5637010" cy="882119"/>
          </a:xfrm>
        </p:spPr>
        <p:txBody>
          <a:bodyPr>
            <a:normAutofit/>
          </a:bodyPr>
          <a:lstStyle/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педагог: Григорьева Г.Т.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1538" y="1285860"/>
            <a:ext cx="7175351" cy="1793167"/>
          </a:xfrm>
        </p:spPr>
        <p:txBody>
          <a:bodyPr/>
          <a:lstStyle/>
          <a:p>
            <a:pPr algn="ctr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Педагогический проект 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пропаганде здорового образа жизни и профилактике употребления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веществ несовершеннолетними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«Здоровым быть здорово!»</a:t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C:\Users\Григорьевы\Desktop\e5a8c6bb4f56bd79b2785cde9522f93b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8981" y="731838"/>
            <a:ext cx="5197475" cy="5197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489" y="0"/>
            <a:ext cx="6512511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978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sz="3800" b="1" u="sng" dirty="0">
                <a:latin typeface="Times New Roman" pitchFamily="18" charset="0"/>
                <a:cs typeface="Times New Roman" pitchFamily="18" charset="0"/>
              </a:rPr>
              <a:t>Результат  реализации проекта:</a:t>
            </a:r>
            <a:endParaRPr lang="ru-RU" sz="3800" u="sng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повысился уровень информированности об основах здорового образа жизни и негативном влиянии ПАВ на здоровье;</a:t>
            </a:r>
          </a:p>
          <a:p>
            <a:pPr lvl="0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повысится уровень уверенного позитивного поведения и осознанного и уверенного умения сказать ПАВ «Нет».</a:t>
            </a:r>
          </a:p>
          <a:p>
            <a:pPr lvl="0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повысилось осознанное стремление к ведению здорового образа жизни и осознанное негативное отношение к употреблению ПАВ;</a:t>
            </a:r>
          </a:p>
          <a:p>
            <a:pPr lvl="0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повысилась способность к самоанализу и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поведении подростков;</a:t>
            </a:r>
          </a:p>
          <a:p>
            <a:pPr lvl="0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сократилось количество подростков, из числа участников проекта, попадающих в группу риска употребления ПАВ</a:t>
            </a:r>
          </a:p>
          <a:p>
            <a:endParaRPr lang="ru-RU" sz="29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404\Pictures\image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Григорьевы\Desktop\plakat_pav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7524805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веществ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ПК404\Pictures\dff4bb6697a85908400bd4d9ba8d414f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75181"/>
            <a:ext cx="8532440" cy="5882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29462" cy="3474720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 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Формирование и развитие у подростков культуры здорового образа жизни, формирование стойкой негативной установки по отношению к употреблению ПАВ. </a:t>
            </a:r>
          </a:p>
          <a:p>
            <a:pPr>
              <a:buNone/>
            </a:pPr>
            <a:r>
              <a:rPr lang="ru-RU" dirty="0"/>
              <a:t>   </a:t>
            </a:r>
          </a:p>
        </p:txBody>
      </p:sp>
      <p:pic>
        <p:nvPicPr>
          <p:cNvPr id="4" name="Picture 2" descr="C:\Users\ПК404\Pictures\Без име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500306"/>
            <a:ext cx="2777508" cy="27775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6012445" cy="85727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835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4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систематизировать знания подростков об основах здорового образа жизни, об их отношении к употреблению ПАВ;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информировать подростков о пагубном воздействии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веществ на организм человека и последствиях злоупотребления ими;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мотивацию на ведение здорового образа жизни в подростковой среде;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разработать рекомендации родителям как вести себя, чтобы уберечь своих детей от употребления ПАВ.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2" descr="C:\Users\ПК404\Pictures\pav_w500_h4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428868"/>
            <a:ext cx="1587350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263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 проекта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подростки, проживающие в замещающих семьях в возрасте 12-17 лет. (16 человек)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Продолжительность занятий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подростком составляет от 20-30 мин в зависимости от его актуального состояния и формы занятия 1 раз в месяц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Проводимые по плану мероприятия по профилактике вредных привычек направлены на то, чтобы:</a:t>
            </a:r>
          </a:p>
          <a:p>
            <a:pPr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уберечь подростков от вредных привычек; </a:t>
            </a:r>
          </a:p>
          <a:p>
            <a:pPr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на становление активно отрицающей позиции  о отношению к ПАВ; </a:t>
            </a:r>
          </a:p>
          <a:p>
            <a:pPr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формирование у подростков потребности вести здоровый образ жизни, а также личной ответственности за своё поведение.</a:t>
            </a:r>
          </a:p>
          <a:p>
            <a:pPr>
              <a:buNone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8356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проекта «Здоровым быть здорово!» осуществляется в соответствии с технологиями сопровождения замещающих семей на следующих принципах: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подход к замещающей семье как целостной системы, имеющей собственные закономерности развития и уникальный опыт;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уважение суверенитета семьи и соблюдение права на добровольность участия в реализации проекта;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опора на ресурсы замещающей семьи;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партнерских отношений специалистов с подростком; 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признание индивидуальности подростка, соблюдение и защита его прав;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комфортность занятий, учет эмоционального и актуального состояния подростка;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регулярность и вариативность форм занятий;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комплексный, междисциплинарный и межведомственный подход в реализации отдельных мероприятий;</a:t>
            </a:r>
          </a:p>
          <a:p>
            <a:pPr lvl="0" fontAlgn="base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соблюдение конфиденциальности в работе с замещающей семьей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8356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Беседы и мероприятия, направленные на профилактику вредных привычек с детьми «группы риска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Ток-шоу по профилактике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наркозависимости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«Пусть говорят» (Клуб замещающих родителей);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врача–нарколога «Последствия ПАВ для здоровья подростка»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«Что такое зависимость»;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«Курить – здоровью вредить»;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«Спорт против вредных привычек»;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«Энергетические напитки: энергия или вред!?»;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Консультация «Роль родителей в профилактике вредных привычек»;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«Здоровье – путь к успеху!»;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«Курить – себя не ценить»;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«Влияние алкоголя на детский организм»;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«Живи, не попав под влияние ПАВ»;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«Курительные смеси – отрава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века»;</a:t>
            </a:r>
          </a:p>
          <a:p>
            <a:pPr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Беседа «Жизненные ценности».</a:t>
            </a:r>
          </a:p>
          <a:p>
            <a:pPr>
              <a:buFontTx/>
              <a:buChar char="-"/>
            </a:pPr>
            <a:endParaRPr lang="ru-RU" sz="1600" dirty="0"/>
          </a:p>
          <a:p>
            <a:pPr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500042"/>
            <a:ext cx="7897823" cy="56436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4578" name="Picture 2" descr="C:\Users\Григорьевы\Desktop\WhatsApp Image 2023-12-21 at 20.13.0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71235"/>
            <a:ext cx="5429288" cy="6031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1557</TotalTime>
  <Words>522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Times New Roman</vt:lpstr>
      <vt:lpstr>Trebuchet MS</vt:lpstr>
      <vt:lpstr>Воздушный поток</vt:lpstr>
      <vt:lpstr>       Педагогический проект  по пропаганде здорового образа жизни и профилактике употребления психоактивных веществ несовершеннолетними «Здоровым быть здорово!» </vt:lpstr>
      <vt:lpstr>Презентация PowerPoint</vt:lpstr>
      <vt:lpstr>Типы психоактивных веществ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Вирус иммунодефицита человека (ВИЧ)</dc:title>
  <dc:creator>Анастасия</dc:creator>
  <cp:lastModifiedBy>Григорьев Максим</cp:lastModifiedBy>
  <cp:revision>55</cp:revision>
  <dcterms:created xsi:type="dcterms:W3CDTF">2016-05-16T18:40:28Z</dcterms:created>
  <dcterms:modified xsi:type="dcterms:W3CDTF">2024-06-21T14:35:59Z</dcterms:modified>
</cp:coreProperties>
</file>