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9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img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976664" cy="38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611560" y="4776753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Государственное казенное учреждение «Социальный приют для детей и подростков «</a:t>
            </a:r>
            <a:r>
              <a:rPr lang="ru-RU" b="1" dirty="0" err="1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Ялкын</a:t>
            </a:r>
            <a:r>
              <a:rPr lang="ru-RU" b="1" dirty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b="1" dirty="0" err="1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Бугульминском</a:t>
            </a:r>
            <a:r>
              <a:rPr lang="ru-RU" b="1" dirty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муниципальном районе»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 w="3175"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n w="3175"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n w="3175"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b="1" dirty="0" err="1" smtClean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Шалаванова</a:t>
            </a:r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b="1" dirty="0" smtClean="0">
                <a:ln w="3175"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19"/>
            <a:ext cx="7632848" cy="572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1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80728"/>
            <a:ext cx="700031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9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«ЗНАЕМ ПДД – НЕТ ДТП!»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785775" cy="351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232248" cy="2822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5709"/>
            <a:ext cx="2808312" cy="2577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0848"/>
            <a:ext cx="15367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1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Акции по ПДД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Новая папка\20210526_172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312368" cy="4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овая папка\20210526_172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312368" cy="4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r="17254" b="3115"/>
          <a:stretch/>
        </p:blipFill>
        <p:spPr bwMode="auto">
          <a:xfrm>
            <a:off x="3795653" y="3191042"/>
            <a:ext cx="1656184" cy="186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r="17254" b="3115"/>
          <a:stretch/>
        </p:blipFill>
        <p:spPr bwMode="auto">
          <a:xfrm>
            <a:off x="3808046" y="3191042"/>
            <a:ext cx="1656184" cy="186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2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«Мой папа лучший пешеход»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итп+трпаотпрт\IMG-20211018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4800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итп+трпаотпрт\IMG-20211017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44982"/>
            <a:ext cx="3240360" cy="4316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21" y="2060848"/>
            <a:ext cx="152553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1\Desktop\итп+трпаотпрт\IMG-20211017-WA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8813"/>
            <a:ext cx="2772308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79296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Познавательно – развлекательное мероприятие «В гостях у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Светофорчика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Светофорчи к\IMG-20220805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139880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Светофорчи к\IMG-20220805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3"/>
            <a:ext cx="2304256" cy="3039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Светофорчи к\IMG-20220805-WA0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11112" r="6818" b="11499"/>
          <a:stretch/>
        </p:blipFill>
        <p:spPr bwMode="auto">
          <a:xfrm>
            <a:off x="3632276" y="2492896"/>
            <a:ext cx="2576814" cy="3269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13" y="4937618"/>
            <a:ext cx="1530229" cy="17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6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Акции: «Мамочка, пристегни меня!» «Засветись»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664296" cy="340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743745" cy="342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1\Desktop\итп+трпаотпрт\IMG-20211018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1617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912542"/>
            <a:ext cx="15303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1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16832"/>
            <a:ext cx="411796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19872"/>
            <a:ext cx="407076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66" y="5116676"/>
            <a:ext cx="15367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Изготовление настольных игр и атрибутов для игр по ПДД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3"/>
            <a:ext cx="3312368" cy="4419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20138"/>
            <a:ext cx="3529186" cy="2653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41" y="3873058"/>
            <a:ext cx="2071166" cy="276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15367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1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139136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Изготовление макета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«Моя дорога в детский сад»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\Desktop\итп+трпаотпрт\20221101_065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4361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итп+трпаотпрт\20221101_065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2"/>
            <a:ext cx="2579779" cy="193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итп+трпаотпрт\20221101_065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119" y="1876904"/>
            <a:ext cx="3803392" cy="3046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27" y="148522"/>
            <a:ext cx="1536325" cy="17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Экскурсия к пешеходному переходу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00145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3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263</TotalTime>
  <Words>73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Презентация PowerPoint</vt:lpstr>
      <vt:lpstr>Акции по ПДД</vt:lpstr>
      <vt:lpstr>Акция  «Мой папа лучший пешеход»</vt:lpstr>
      <vt:lpstr>Познавательно – развлекательное мероприятие «В гостях у Светофорчика»</vt:lpstr>
      <vt:lpstr>Акции: «Мамочка, пристегни меня!» «Засветись»</vt:lpstr>
      <vt:lpstr>Работа с родителями</vt:lpstr>
      <vt:lpstr>Изготовление настольных игр и атрибутов для игр по ПДД</vt:lpstr>
      <vt:lpstr>Изготовление макета  «Моя дорога в детский сад»</vt:lpstr>
      <vt:lpstr>Экскурсия к пешеходному переходу</vt:lpstr>
      <vt:lpstr>Презентация PowerPoint</vt:lpstr>
      <vt:lpstr>Презентация PowerPoint</vt:lpstr>
      <vt:lpstr>«ЗНАЕМ ПДД – НЕТ ДТП!»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Админ</cp:lastModifiedBy>
  <cp:revision>19</cp:revision>
  <dcterms:modified xsi:type="dcterms:W3CDTF">2024-07-05T01:39:04Z</dcterms:modified>
</cp:coreProperties>
</file>