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70" r:id="rId6"/>
    <p:sldId id="268" r:id="rId7"/>
    <p:sldId id="259" r:id="rId8"/>
    <p:sldId id="269" r:id="rId9"/>
    <p:sldId id="271" r:id="rId10"/>
    <p:sldId id="272" r:id="rId11"/>
    <p:sldId id="273" r:id="rId12"/>
    <p:sldId id="274" r:id="rId13"/>
    <p:sldId id="275" r:id="rId14"/>
    <p:sldId id="276" r:id="rId15"/>
    <p:sldId id="279" r:id="rId16"/>
    <p:sldId id="277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90" r:id="rId25"/>
    <p:sldId id="291" r:id="rId26"/>
    <p:sldId id="261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E8EDC-1FA6-48FB-BAAA-D01803531826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9BD29-E267-445A-B4C8-BB594CCD68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8D2B7-0AB2-43BC-A042-D5A646AE6151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73941-CA96-4617-80A5-41295F5D5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709C3-1F61-40B8-9540-156B5D2F5298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58FD4-6754-492D-B5B7-94CB2B1DE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AF6A5-2ECD-42DD-B609-342F98A46AF0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4F9AD-BD5F-4A38-8BF4-F0A8FC640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6184E-2060-4D16-9A58-D2C8253F2AD5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C841A-62A1-46E5-B419-C3F1DB7724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B2C8A-4345-431B-8CC2-A1BED8AB4197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B16CF-F27D-4C42-B673-F2A44069E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41A0F-E108-4B68-BA0B-98CF82153ACE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CB043-B4B4-4E4A-9A80-1839F87F68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CF75-5695-447A-82BC-57C34F9A5309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6A156-F5DD-4315-872E-0539009B87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FBEE9-190A-42C8-9134-3DCC0B54E673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790E4-1568-40AA-937E-3195B25FC3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B1584-9B6B-42A5-8702-217E2EC96A20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80A5-AD3E-46FE-AD41-9F9229204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ADF7B-DB37-48A7-BB7B-F0B78CB50051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588A9-F460-499A-904D-0CAB911D6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C50F7E-65D1-4315-8793-82BCD76EA4F1}" type="datetimeFigureOut">
              <a:rPr lang="ru-RU"/>
              <a:pPr>
                <a:defRPr/>
              </a:pPr>
              <a:t>12.09.2024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B6F446-FE06-40C5-95C6-0CFE632A4C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" Target="slide12.xml"/><Relationship Id="rId7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11.xml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16.xml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slide" Target="slide17.xml"/><Relationship Id="rId4" Type="http://schemas.openxmlformats.org/officeDocument/2006/relationships/slide" Target="slide15.xml"/><Relationship Id="rId9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audio" Target="../media/audio6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slide" Target="slide21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audio" Target="../media/audio7.wav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slide" Target="slide25.xml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" Target="slide7.xml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51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6" y="2420888"/>
            <a:ext cx="4788024" cy="2592288"/>
          </a:xfrm>
          <a:prstGeom prst="rect">
            <a:avLst/>
          </a:prstGeom>
        </p:spPr>
        <p:txBody>
          <a:bodyPr anchor="ctr">
            <a:normAutofit fontScale="5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«Петя и волк»</a:t>
            </a:r>
            <a:br>
              <a:rPr lang="ru-RU" sz="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С.С. Прокофьева</a:t>
            </a:r>
            <a:br>
              <a:rPr lang="ru-RU" sz="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http://kirovorgan.ru/upload/iblock/7fb/work.jpg"/>
          <p:cNvPicPr>
            <a:picLocks noChangeAspect="1" noChangeArrowheads="1"/>
          </p:cNvPicPr>
          <p:nvPr/>
        </p:nvPicPr>
        <p:blipFill>
          <a:blip r:embed="rId3" cstate="print"/>
          <a:srcRect l="37497" t="11048" r="30449" b="11617"/>
          <a:stretch>
            <a:fillRect/>
          </a:stretch>
        </p:blipFill>
        <p:spPr bwMode="auto">
          <a:xfrm>
            <a:off x="4572000" y="260648"/>
            <a:ext cx="4283268" cy="39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899592" y="3861048"/>
            <a:ext cx="7344816" cy="2592288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41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Проверочный тест</a:t>
            </a:r>
            <a: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Управляющая кнопка: настраиваемая 8">
            <a:hlinkClick r:id="" action="ppaction://hlinkshowjump?jump=nextslide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</a:rPr>
              <a:t>Пуск</a:t>
            </a:r>
          </a:p>
        </p:txBody>
      </p:sp>
      <p:pic>
        <p:nvPicPr>
          <p:cNvPr id="23554" name="Picture 2" descr="http://school-art1.ru/uploads/files/thumbnail/s_prokofev_ivan_groznij_1482903020788-t950x9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88640"/>
            <a:ext cx="2098215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548680"/>
            <a:ext cx="9144000" cy="1656184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 fontAlgn="auto">
              <a:spcAft>
                <a:spcPts val="0"/>
              </a:spcAft>
              <a:defRPr/>
            </a:pPr>
            <a:r>
              <a:rPr lang="ru-RU" sz="1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3. Какой инструмент                         исполняет тему птички: </a:t>
            </a:r>
            <a:endParaRPr lang="ru-RU" sz="17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Управляющая кнопка: настраиваемая 6">
            <a:hlinkClick r:id="rId3" action="ppaction://hlinksldjump" highlightClick="1"/>
          </p:cNvPr>
          <p:cNvSpPr/>
          <p:nvPr/>
        </p:nvSpPr>
        <p:spPr>
          <a:xfrm>
            <a:off x="5580063" y="2205038"/>
            <a:ext cx="2879725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Гобой</a:t>
            </a:r>
          </a:p>
        </p:txBody>
      </p:sp>
      <p:sp>
        <p:nvSpPr>
          <p:cNvPr id="8" name="Управляющая кнопка: настраиваемая 7">
            <a:hlinkClick r:id="rId4" action="ppaction://hlinksldjump" highlightClick="1"/>
          </p:cNvPr>
          <p:cNvSpPr/>
          <p:nvPr/>
        </p:nvSpPr>
        <p:spPr>
          <a:xfrm>
            <a:off x="5580063" y="3644900"/>
            <a:ext cx="2879725" cy="900113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Скрипка</a:t>
            </a:r>
          </a:p>
        </p:txBody>
      </p:sp>
      <p:sp>
        <p:nvSpPr>
          <p:cNvPr id="9" name="Управляющая кнопка: настраиваемая 8">
            <a:hlinkClick r:id="rId5" action="ppaction://hlinksldjump" highlightClick="1"/>
          </p:cNvPr>
          <p:cNvSpPr/>
          <p:nvPr/>
        </p:nvSpPr>
        <p:spPr>
          <a:xfrm>
            <a:off x="5580063" y="5157788"/>
            <a:ext cx="2879725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Флейта</a:t>
            </a:r>
          </a:p>
        </p:txBody>
      </p:sp>
      <p:pic>
        <p:nvPicPr>
          <p:cNvPr id="11271" name="Picture 4" descr="https://arhivurokov.ru/kopilka/up/html/2017/01/30/k_588ef2e4751d7/385452_15.png"/>
          <p:cNvPicPr>
            <a:picLocks noChangeAspect="1" noChangeArrowheads="1"/>
          </p:cNvPicPr>
          <p:nvPr/>
        </p:nvPicPr>
        <p:blipFill>
          <a:blip r:embed="rId6" cstate="print"/>
          <a:srcRect l="1633" t="8890" r="2077" b="4434"/>
          <a:stretch>
            <a:fillRect/>
          </a:stretch>
        </p:blipFill>
        <p:spPr bwMode="auto">
          <a:xfrm>
            <a:off x="684213" y="3429000"/>
            <a:ext cx="42481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6" descr="https://www.chitalnya.ru/upload2/438/03332e13a3771d6b627a233005fde4fc.jpg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52413" y="188913"/>
            <a:ext cx="4724401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звук 9">
            <a:hlinkClick r:id="" action="ppaction://noaction" highlightClick="1">
              <a:snd r:embed="rId8" name="птич.wav"/>
            </a:hlinkClick>
          </p:cNvPr>
          <p:cNvSpPr>
            <a:spLocks noChangeAspect="1"/>
          </p:cNvSpPr>
          <p:nvPr/>
        </p:nvSpPr>
        <p:spPr>
          <a:xfrm>
            <a:off x="971550" y="620713"/>
            <a:ext cx="360363" cy="36036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страиваемая 10">
            <a:hlinkClick r:id="" action="ppaction://noaction" highlightClick="1" endSnd="1"/>
          </p:cNvPr>
          <p:cNvSpPr>
            <a:spLocks noChangeAspect="1"/>
          </p:cNvSpPr>
          <p:nvPr/>
        </p:nvSpPr>
        <p:spPr>
          <a:xfrm>
            <a:off x="1403350" y="765175"/>
            <a:ext cx="180975" cy="17938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3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перфолента 2"/>
          <p:cNvSpPr>
            <a:spLocks/>
          </p:cNvSpPr>
          <p:nvPr/>
        </p:nvSpPr>
        <p:spPr>
          <a:xfrm>
            <a:off x="1691680" y="332656"/>
            <a:ext cx="6120000" cy="183600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sp>
        <p:nvSpPr>
          <p:cNvPr id="4" name="Управляющая кнопка: настраиваемая 3">
            <a:hlinkClick r:id="rId4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Дальше</a:t>
            </a:r>
          </a:p>
        </p:txBody>
      </p:sp>
      <p:pic>
        <p:nvPicPr>
          <p:cNvPr id="13314" name="Picture 2" descr="https://wallscover.com/images/flute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2420888"/>
            <a:ext cx="51888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548680"/>
            <a:ext cx="9144000" cy="1656184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 fontAlgn="auto">
              <a:spcAft>
                <a:spcPts val="0"/>
              </a:spcAft>
              <a:defRPr/>
            </a:pPr>
            <a:r>
              <a:rPr lang="ru-RU" sz="1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4. Какой инструмент                         исполняет тему утки: </a:t>
            </a:r>
            <a:endParaRPr lang="ru-RU" sz="17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Управляющая кнопка: настраиваемая 6">
            <a:hlinkClick r:id="rId3" action="ppaction://hlinksldjump" highlightClick="1"/>
          </p:cNvPr>
          <p:cNvSpPr/>
          <p:nvPr/>
        </p:nvSpPr>
        <p:spPr>
          <a:xfrm>
            <a:off x="3995738" y="2133600"/>
            <a:ext cx="2879725" cy="898525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Кларнет</a:t>
            </a:r>
          </a:p>
        </p:txBody>
      </p:sp>
      <p:sp>
        <p:nvSpPr>
          <p:cNvPr id="8" name="Управляющая кнопка: настраиваемая 7">
            <a:hlinkClick r:id="rId4" action="ppaction://hlinksldjump" highlightClick="1"/>
          </p:cNvPr>
          <p:cNvSpPr/>
          <p:nvPr/>
        </p:nvSpPr>
        <p:spPr>
          <a:xfrm>
            <a:off x="5292725" y="3357563"/>
            <a:ext cx="2879725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Гобой</a:t>
            </a:r>
          </a:p>
        </p:txBody>
      </p:sp>
      <p:sp>
        <p:nvSpPr>
          <p:cNvPr id="9" name="Управляющая кнопка: настраиваемая 8">
            <a:hlinkClick r:id="rId5" action="ppaction://hlinksldjump" highlightClick="1"/>
          </p:cNvPr>
          <p:cNvSpPr/>
          <p:nvPr/>
        </p:nvSpPr>
        <p:spPr>
          <a:xfrm>
            <a:off x="6084888" y="4652963"/>
            <a:ext cx="2879725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Фагот</a:t>
            </a:r>
          </a:p>
        </p:txBody>
      </p:sp>
      <p:pic>
        <p:nvPicPr>
          <p:cNvPr id="15367" name="Picture 4" descr="https://arhivurokov.ru/kopilka/up/html/2017/01/30/k_588ef2e4751d7/385452_15.png"/>
          <p:cNvPicPr>
            <a:picLocks noChangeAspect="1" noChangeArrowheads="1"/>
          </p:cNvPicPr>
          <p:nvPr/>
        </p:nvPicPr>
        <p:blipFill>
          <a:blip r:embed="rId6" cstate="print"/>
          <a:srcRect l="1633" t="8890" r="2077" b="4434"/>
          <a:stretch>
            <a:fillRect/>
          </a:stretch>
        </p:blipFill>
        <p:spPr bwMode="auto">
          <a:xfrm>
            <a:off x="250825" y="3716338"/>
            <a:ext cx="10906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moziru.com/images/lily-pad-clipart-pond-reed-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38000"/>
            <a:ext cx="6084415" cy="342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9" name="Picture 6" descr="https://img-fotki.yandex.ru/get/98971/200418627.1d6/0_1a02c5_c86a9fa3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2275" y="2924175"/>
            <a:ext cx="27574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звук 10">
            <a:hlinkClick r:id="" action="ppaction://noaction" highlightClick="1">
              <a:snd r:embed="rId9" name="уткка2.wav"/>
            </a:hlinkClick>
          </p:cNvPr>
          <p:cNvSpPr>
            <a:spLocks noChangeAspect="1"/>
          </p:cNvSpPr>
          <p:nvPr/>
        </p:nvSpPr>
        <p:spPr>
          <a:xfrm>
            <a:off x="971550" y="620713"/>
            <a:ext cx="360363" cy="36036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страиваемая 11">
            <a:hlinkClick r:id="" action="ppaction://noaction" highlightClick="1" endSnd="1"/>
          </p:cNvPr>
          <p:cNvSpPr>
            <a:spLocks noChangeAspect="1"/>
          </p:cNvSpPr>
          <p:nvPr/>
        </p:nvSpPr>
        <p:spPr>
          <a:xfrm>
            <a:off x="1403350" y="765175"/>
            <a:ext cx="180975" cy="17938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3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перфолента 2"/>
          <p:cNvSpPr>
            <a:spLocks/>
          </p:cNvSpPr>
          <p:nvPr/>
        </p:nvSpPr>
        <p:spPr>
          <a:xfrm>
            <a:off x="1691680" y="332656"/>
            <a:ext cx="6120000" cy="183600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sp>
        <p:nvSpPr>
          <p:cNvPr id="4" name="Управляющая кнопка: настраиваемая 3">
            <a:hlinkClick r:id="rId4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Дальше</a:t>
            </a:r>
          </a:p>
        </p:txBody>
      </p:sp>
      <p:pic>
        <p:nvPicPr>
          <p:cNvPr id="16389" name="Picture 2" descr="http://kozlovskiy.arts.mos.ru/upload/medialibrary/f9a/8d9b66bea32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5" y="2205038"/>
            <a:ext cx="2236788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548680"/>
            <a:ext cx="9144000" cy="1656184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 fontAlgn="auto">
              <a:spcAft>
                <a:spcPts val="0"/>
              </a:spcAft>
              <a:defRPr/>
            </a:pPr>
            <a:r>
              <a:rPr lang="ru-RU" sz="1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5. Какой инструмент                         исполняет тему дедушки: </a:t>
            </a:r>
            <a:endParaRPr lang="ru-RU" sz="17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Управляющая кнопка: настраиваемая 6">
            <a:hlinkClick r:id="rId3" action="ppaction://hlinksldjump" highlightClick="1"/>
          </p:cNvPr>
          <p:cNvSpPr/>
          <p:nvPr/>
        </p:nvSpPr>
        <p:spPr>
          <a:xfrm>
            <a:off x="5580063" y="2205038"/>
            <a:ext cx="2879725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Кларнет</a:t>
            </a:r>
          </a:p>
        </p:txBody>
      </p:sp>
      <p:sp>
        <p:nvSpPr>
          <p:cNvPr id="8" name="Управляющая кнопка: настраиваемая 7">
            <a:hlinkClick r:id="rId4" action="ppaction://hlinksldjump" highlightClick="1"/>
          </p:cNvPr>
          <p:cNvSpPr/>
          <p:nvPr/>
        </p:nvSpPr>
        <p:spPr>
          <a:xfrm>
            <a:off x="5580063" y="3644900"/>
            <a:ext cx="2879725" cy="900113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Фагот</a:t>
            </a:r>
          </a:p>
        </p:txBody>
      </p:sp>
      <p:sp>
        <p:nvSpPr>
          <p:cNvPr id="9" name="Управляющая кнопка: настраиваемая 8">
            <a:hlinkClick r:id="rId5" action="ppaction://hlinksldjump" highlightClick="1"/>
          </p:cNvPr>
          <p:cNvSpPr/>
          <p:nvPr/>
        </p:nvSpPr>
        <p:spPr>
          <a:xfrm>
            <a:off x="5580063" y="5157788"/>
            <a:ext cx="2879725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Труба</a:t>
            </a:r>
          </a:p>
        </p:txBody>
      </p:sp>
      <p:pic>
        <p:nvPicPr>
          <p:cNvPr id="36872" name="Picture 8" descr="http://www.planetaskazok.ru/images/stories/derevyanko/kak_podrujilis/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916832"/>
            <a:ext cx="4169261" cy="46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Управляющая кнопка: звук 9">
            <a:hlinkClick r:id="" action="ppaction://noaction" highlightClick="1">
              <a:snd r:embed="rId7" name="дед 2.wav"/>
            </a:hlinkClick>
          </p:cNvPr>
          <p:cNvSpPr>
            <a:spLocks noChangeAspect="1"/>
          </p:cNvSpPr>
          <p:nvPr/>
        </p:nvSpPr>
        <p:spPr>
          <a:xfrm>
            <a:off x="971550" y="620713"/>
            <a:ext cx="360363" cy="36036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страиваемая 10">
            <a:hlinkClick r:id="" action="ppaction://noaction" highlightClick="1" endSnd="1"/>
          </p:cNvPr>
          <p:cNvSpPr>
            <a:spLocks noChangeAspect="1"/>
          </p:cNvSpPr>
          <p:nvPr/>
        </p:nvSpPr>
        <p:spPr>
          <a:xfrm>
            <a:off x="1403350" y="765175"/>
            <a:ext cx="180975" cy="17938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3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перфолента 2"/>
          <p:cNvSpPr>
            <a:spLocks/>
          </p:cNvSpPr>
          <p:nvPr/>
        </p:nvSpPr>
        <p:spPr>
          <a:xfrm>
            <a:off x="1691680" y="332656"/>
            <a:ext cx="6120000" cy="183600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sp>
        <p:nvSpPr>
          <p:cNvPr id="4" name="Управляющая кнопка: настраиваемая 3">
            <a:hlinkClick r:id="rId4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Дальше</a:t>
            </a:r>
          </a:p>
        </p:txBody>
      </p:sp>
      <p:pic>
        <p:nvPicPr>
          <p:cNvPr id="39940" name="Picture 4" descr="https://skybeat.ru/upload/iblock/779/wisemann-dbn-300_img.jpg"/>
          <p:cNvPicPr>
            <a:picLocks noChangeAspect="1" noChangeArrowheads="1"/>
          </p:cNvPicPr>
          <p:nvPr/>
        </p:nvPicPr>
        <p:blipFill>
          <a:blip r:embed="rId5" cstate="print"/>
          <a:srcRect t="10956" b="10158"/>
          <a:stretch>
            <a:fillRect/>
          </a:stretch>
        </p:blipFill>
        <p:spPr bwMode="auto">
          <a:xfrm>
            <a:off x="1907704" y="2420888"/>
            <a:ext cx="5767276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s://img-fotki.yandex.ru/get/170815/200418627.190/0_184077_d8c11894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060575"/>
            <a:ext cx="3487737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548680"/>
            <a:ext cx="9144000" cy="1656184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1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Какие инструменты                         исполняют тему волка: </a:t>
            </a:r>
            <a:endParaRPr lang="ru-RU" sz="17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Управляющая кнопка: настраиваемая 6">
            <a:hlinkClick r:id="rId4" action="ppaction://hlinksldjump" highlightClick="1"/>
          </p:cNvPr>
          <p:cNvSpPr/>
          <p:nvPr/>
        </p:nvSpPr>
        <p:spPr>
          <a:xfrm>
            <a:off x="4859338" y="2420938"/>
            <a:ext cx="2881312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Литавры</a:t>
            </a:r>
          </a:p>
        </p:txBody>
      </p:sp>
      <p:sp>
        <p:nvSpPr>
          <p:cNvPr id="8" name="Управляющая кнопка: настраиваемая 7">
            <a:hlinkClick r:id="rId5" action="ppaction://hlinksldjump" highlightClick="1"/>
          </p:cNvPr>
          <p:cNvSpPr/>
          <p:nvPr/>
        </p:nvSpPr>
        <p:spPr>
          <a:xfrm>
            <a:off x="5651500" y="3573463"/>
            <a:ext cx="2881313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Валторны</a:t>
            </a:r>
          </a:p>
        </p:txBody>
      </p:sp>
      <p:sp>
        <p:nvSpPr>
          <p:cNvPr id="9" name="Управляющая кнопка: настраиваемая 8">
            <a:hlinkClick r:id="rId6" action="ppaction://hlinksldjump" highlightClick="1"/>
          </p:cNvPr>
          <p:cNvSpPr/>
          <p:nvPr/>
        </p:nvSpPr>
        <p:spPr>
          <a:xfrm>
            <a:off x="4859338" y="4724400"/>
            <a:ext cx="2881312" cy="900113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Фагот</a:t>
            </a:r>
          </a:p>
        </p:txBody>
      </p:sp>
      <p:sp>
        <p:nvSpPr>
          <p:cNvPr id="10" name="Управляющая кнопка: звук 9">
            <a:hlinkClick r:id="" action="ppaction://noaction" highlightClick="1">
              <a:snd r:embed="rId7" name="волк.wav"/>
            </a:hlinkClick>
          </p:cNvPr>
          <p:cNvSpPr>
            <a:spLocks noChangeAspect="1"/>
          </p:cNvSpPr>
          <p:nvPr/>
        </p:nvSpPr>
        <p:spPr>
          <a:xfrm>
            <a:off x="971550" y="620713"/>
            <a:ext cx="360363" cy="36036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страиваемая 10">
            <a:hlinkClick r:id="" action="ppaction://noaction" highlightClick="1" endSnd="1"/>
          </p:cNvPr>
          <p:cNvSpPr>
            <a:spLocks noChangeAspect="1"/>
          </p:cNvSpPr>
          <p:nvPr/>
        </p:nvSpPr>
        <p:spPr>
          <a:xfrm>
            <a:off x="1403350" y="765175"/>
            <a:ext cx="180975" cy="17938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548680"/>
            <a:ext cx="9144000" cy="1656184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 fontAlgn="auto">
              <a:spcAft>
                <a:spcPts val="0"/>
              </a:spcAft>
              <a:defRPr/>
            </a:pPr>
            <a:r>
              <a:rPr lang="ru-RU" sz="1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6. Какая группа инструментов                         исполняет тему Пети: </a:t>
            </a:r>
            <a:endParaRPr lang="ru-RU" sz="17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Управляющая кнопка: настраиваемая 6">
            <a:hlinkClick r:id="rId3" action="ppaction://hlinksldjump" highlightClick="1"/>
          </p:cNvPr>
          <p:cNvSpPr/>
          <p:nvPr/>
        </p:nvSpPr>
        <p:spPr>
          <a:xfrm>
            <a:off x="5580063" y="2205038"/>
            <a:ext cx="2879725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Струнные</a:t>
            </a:r>
          </a:p>
        </p:txBody>
      </p:sp>
      <p:sp>
        <p:nvSpPr>
          <p:cNvPr id="8" name="Управляющая кнопка: настраиваемая 7">
            <a:hlinkClick r:id="rId4" action="ppaction://hlinksldjump" highlightClick="1"/>
          </p:cNvPr>
          <p:cNvSpPr/>
          <p:nvPr/>
        </p:nvSpPr>
        <p:spPr>
          <a:xfrm>
            <a:off x="5580063" y="3644900"/>
            <a:ext cx="2879725" cy="900113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Духовые</a:t>
            </a:r>
          </a:p>
        </p:txBody>
      </p:sp>
      <p:sp>
        <p:nvSpPr>
          <p:cNvPr id="9" name="Управляющая кнопка: настраиваемая 8">
            <a:hlinkClick r:id="rId5" action="ppaction://hlinksldjump" highlightClick="1"/>
          </p:cNvPr>
          <p:cNvSpPr/>
          <p:nvPr/>
        </p:nvSpPr>
        <p:spPr>
          <a:xfrm>
            <a:off x="5580063" y="5157788"/>
            <a:ext cx="2879725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Ударные</a:t>
            </a:r>
          </a:p>
        </p:txBody>
      </p:sp>
      <p:pic>
        <p:nvPicPr>
          <p:cNvPr id="40962" name="Picture 2" descr="http://online-knigi.com/pic/5/6/5/8/0/4/565804/1486545962/pic_8.jpg"/>
          <p:cNvPicPr>
            <a:picLocks noChangeAspect="1" noChangeArrowheads="1"/>
          </p:cNvPicPr>
          <p:nvPr/>
        </p:nvPicPr>
        <p:blipFill>
          <a:blip r:embed="rId6" cstate="print"/>
          <a:srcRect l="34641" t="9314" r="7400"/>
          <a:stretch>
            <a:fillRect/>
          </a:stretch>
        </p:blipFill>
        <p:spPr bwMode="auto">
          <a:xfrm>
            <a:off x="899592" y="2204864"/>
            <a:ext cx="3401639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Управляющая кнопка: звук 9">
            <a:hlinkClick r:id="" action="ppaction://noaction" highlightClick="1">
              <a:snd r:embed="rId7" name="петя1.wav"/>
            </a:hlinkClick>
          </p:cNvPr>
          <p:cNvSpPr>
            <a:spLocks noChangeAspect="1"/>
          </p:cNvSpPr>
          <p:nvPr/>
        </p:nvSpPr>
        <p:spPr>
          <a:xfrm>
            <a:off x="971550" y="1268413"/>
            <a:ext cx="360363" cy="36036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страиваемая 10">
            <a:hlinkClick r:id="" action="ppaction://noaction" highlightClick="1" endSnd="1"/>
          </p:cNvPr>
          <p:cNvSpPr>
            <a:spLocks noChangeAspect="1"/>
          </p:cNvSpPr>
          <p:nvPr/>
        </p:nvSpPr>
        <p:spPr>
          <a:xfrm>
            <a:off x="1403350" y="1412875"/>
            <a:ext cx="180975" cy="17938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3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перфолента 2"/>
          <p:cNvSpPr>
            <a:spLocks/>
          </p:cNvSpPr>
          <p:nvPr/>
        </p:nvSpPr>
        <p:spPr>
          <a:xfrm>
            <a:off x="1691680" y="332656"/>
            <a:ext cx="6120000" cy="183600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sp>
        <p:nvSpPr>
          <p:cNvPr id="4" name="Управляющая кнопка: настраиваемая 3">
            <a:hlinkClick r:id="rId4" action="ppaction://hlinksldjump" highlightClick="1"/>
          </p:cNvPr>
          <p:cNvSpPr/>
          <p:nvPr/>
        </p:nvSpPr>
        <p:spPr>
          <a:xfrm>
            <a:off x="4067175" y="5661025"/>
            <a:ext cx="1512888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Дальше</a:t>
            </a:r>
          </a:p>
        </p:txBody>
      </p:sp>
      <p:pic>
        <p:nvPicPr>
          <p:cNvPr id="44034" name="Picture 2" descr="http://900igr.net/up/datai/86143/0009-010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348880"/>
            <a:ext cx="2524465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s://rcmuzyka.com/wp-content/uploads/2015/09/petia-i-volk.jpg?w=640"/>
          <p:cNvPicPr>
            <a:picLocks noChangeAspect="1" noChangeArrowheads="1"/>
          </p:cNvPicPr>
          <p:nvPr/>
        </p:nvPicPr>
        <p:blipFill>
          <a:blip r:embed="rId3" cstate="print"/>
          <a:srcRect r="52379"/>
          <a:stretch>
            <a:fillRect/>
          </a:stretch>
        </p:blipFill>
        <p:spPr bwMode="auto">
          <a:xfrm>
            <a:off x="4932040" y="404664"/>
            <a:ext cx="4032448" cy="4762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4114800" cy="4464496"/>
          </a:xfrm>
        </p:spPr>
        <p:txBody>
          <a:bodyPr rtlCol="0">
            <a:prstTxWarp prst="textSlantUp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внимание!!!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endshow" highlightClick="1"/>
          </p:cNvPr>
          <p:cNvSpPr/>
          <p:nvPr/>
        </p:nvSpPr>
        <p:spPr>
          <a:xfrm>
            <a:off x="3348038" y="5373688"/>
            <a:ext cx="2879725" cy="1041400"/>
          </a:xfrm>
          <a:prstGeom prst="actionButtonBlan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rgbClr val="C00000"/>
                </a:solidFill>
              </a:rPr>
              <a:t>Завершить показ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3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Блок-схема: перфолента 7"/>
          <p:cNvSpPr>
            <a:spLocks/>
          </p:cNvSpPr>
          <p:nvPr/>
        </p:nvSpPr>
        <p:spPr>
          <a:xfrm>
            <a:off x="1619672" y="620688"/>
            <a:ext cx="6120000" cy="183600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25604" name="Picture 4" descr="http://pixelbrush.ru/uploads/posts/2012-09/1348831702_wind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636912"/>
            <a:ext cx="3857141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Управляющая кнопка: настраиваемая 4">
            <a:hlinkClick r:id="rId5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Дальше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548680"/>
            <a:ext cx="9144000" cy="1656184"/>
          </a:xfrm>
          <a:prstGeom prst="rect">
            <a:avLst/>
          </a:prstGeom>
        </p:spPr>
        <p:txBody>
          <a:bodyPr anchor="ctr">
            <a:normAutofit fontScale="2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 fontAlgn="auto">
              <a:spcAft>
                <a:spcPts val="0"/>
              </a:spcAft>
              <a:defRPr/>
            </a:pPr>
            <a:r>
              <a:rPr lang="ru-RU" sz="17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2. Какой инструмент                         исполняет тему кошки: </a:t>
            </a:r>
            <a:endParaRPr lang="ru-RU" sz="17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ru-RU" sz="8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8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Управляющая кнопка: настраиваемая 6">
            <a:hlinkClick r:id="rId3" action="ppaction://hlinksldjump" highlightClick="1"/>
          </p:cNvPr>
          <p:cNvSpPr/>
          <p:nvPr/>
        </p:nvSpPr>
        <p:spPr>
          <a:xfrm>
            <a:off x="4859338" y="2420938"/>
            <a:ext cx="2881312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Кларнет</a:t>
            </a:r>
          </a:p>
        </p:txBody>
      </p:sp>
      <p:sp>
        <p:nvSpPr>
          <p:cNvPr id="8" name="Управляющая кнопка: настраиваемая 7">
            <a:hlinkClick r:id="rId4" action="ppaction://hlinksldjump" highlightClick="1"/>
          </p:cNvPr>
          <p:cNvSpPr/>
          <p:nvPr/>
        </p:nvSpPr>
        <p:spPr>
          <a:xfrm>
            <a:off x="5651500" y="3573463"/>
            <a:ext cx="2881313" cy="900112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Флейта</a:t>
            </a:r>
          </a:p>
        </p:txBody>
      </p:sp>
      <p:sp>
        <p:nvSpPr>
          <p:cNvPr id="9" name="Управляющая кнопка: настраиваемая 8">
            <a:hlinkClick r:id="rId5" action="ppaction://hlinksldjump" highlightClick="1"/>
          </p:cNvPr>
          <p:cNvSpPr/>
          <p:nvPr/>
        </p:nvSpPr>
        <p:spPr>
          <a:xfrm>
            <a:off x="4859338" y="4724400"/>
            <a:ext cx="2881312" cy="900113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002060"/>
                </a:solidFill>
              </a:rPr>
              <a:t>Гобой</a:t>
            </a:r>
          </a:p>
        </p:txBody>
      </p:sp>
      <p:pic>
        <p:nvPicPr>
          <p:cNvPr id="7175" name="Picture 2" descr="http://img-fotki.yandex.ru/get/9754/47407354.ebc/0_167518_a42abba6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2565400"/>
            <a:ext cx="3967162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4" descr="https://arhivurokov.ru/kopilka/up/html/2017/01/30/k_588ef2e4751d7/385452_15.png"/>
          <p:cNvPicPr>
            <a:picLocks noChangeAspect="1" noChangeArrowheads="1"/>
          </p:cNvPicPr>
          <p:nvPr/>
        </p:nvPicPr>
        <p:blipFill>
          <a:blip r:embed="rId7" cstate="print"/>
          <a:srcRect l="1633" t="8890" r="2077" b="4434"/>
          <a:stretch>
            <a:fillRect/>
          </a:stretch>
        </p:blipFill>
        <p:spPr bwMode="auto">
          <a:xfrm>
            <a:off x="7812088" y="1700213"/>
            <a:ext cx="10890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звук 10">
            <a:hlinkClick r:id="" action="ppaction://noaction" highlightClick="1">
              <a:snd r:embed="rId8" name="кошка1.wav"/>
            </a:hlinkClick>
          </p:cNvPr>
          <p:cNvSpPr>
            <a:spLocks noChangeAspect="1"/>
          </p:cNvSpPr>
          <p:nvPr/>
        </p:nvSpPr>
        <p:spPr>
          <a:xfrm>
            <a:off x="971550" y="620713"/>
            <a:ext cx="360363" cy="360362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страиваемая 11">
            <a:hlinkClick r:id="" action="ppaction://noaction" highlightClick="1" endSnd="1"/>
          </p:cNvPr>
          <p:cNvSpPr>
            <a:spLocks noChangeAspect="1"/>
          </p:cNvSpPr>
          <p:nvPr/>
        </p:nvSpPr>
        <p:spPr>
          <a:xfrm>
            <a:off x="1403350" y="765175"/>
            <a:ext cx="180975" cy="17938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3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перфолента 2"/>
          <p:cNvSpPr>
            <a:spLocks/>
          </p:cNvSpPr>
          <p:nvPr/>
        </p:nvSpPr>
        <p:spPr>
          <a:xfrm>
            <a:off x="1691680" y="332656"/>
            <a:ext cx="6120000" cy="1836000"/>
          </a:xfrm>
          <a:prstGeom prst="flowChartPunchedTap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Правильно</a:t>
            </a: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sp>
        <p:nvSpPr>
          <p:cNvPr id="4" name="Управляющая кнопка: настраиваемая 3">
            <a:hlinkClick r:id="rId4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Дальше</a:t>
            </a:r>
          </a:p>
        </p:txBody>
      </p:sp>
      <p:pic>
        <p:nvPicPr>
          <p:cNvPr id="2" name="Picture 2" descr="https://cdn2.vectorstock.com/i/1000x1000/58/61/classical-clarinet-vector-1245861.jpg"/>
          <p:cNvPicPr>
            <a:picLocks noChangeAspect="1" noChangeArrowheads="1"/>
          </p:cNvPicPr>
          <p:nvPr/>
        </p:nvPicPr>
        <p:blipFill>
          <a:blip r:embed="rId5" cstate="print"/>
          <a:srcRect l="7701" t="4762" r="2457" b="11895"/>
          <a:stretch>
            <a:fillRect/>
          </a:stretch>
        </p:blipFill>
        <p:spPr bwMode="auto">
          <a:xfrm>
            <a:off x="2987824" y="2132856"/>
            <a:ext cx="3420000" cy="34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вук вол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kartik.ru/wp-content/uploads/2017/03/multyashnye-oblaka-4581.jpg"/>
          <p:cNvPicPr>
            <a:picLocks noChangeAspect="1" noChangeArrowheads="1"/>
          </p:cNvPicPr>
          <p:nvPr/>
        </p:nvPicPr>
        <p:blipFill>
          <a:blip r:embed="rId2" cstate="print"/>
          <a:srcRect r="5634" b="-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Выноска-облако 4"/>
          <p:cNvSpPr>
            <a:spLocks noChangeAspect="1"/>
          </p:cNvSpPr>
          <p:nvPr/>
        </p:nvSpPr>
        <p:spPr>
          <a:xfrm>
            <a:off x="899592" y="836712"/>
            <a:ext cx="5373106" cy="360000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Подумай ещё</a:t>
            </a:r>
          </a:p>
        </p:txBody>
      </p:sp>
      <p:sp>
        <p:nvSpPr>
          <p:cNvPr id="6" name="Управляющая кнопка: настраиваемая 5">
            <a:hlinkClick r:id="rId3" action="ppaction://hlinksldjump" highlightClick="1"/>
          </p:cNvPr>
          <p:cNvSpPr/>
          <p:nvPr/>
        </p:nvSpPr>
        <p:spPr>
          <a:xfrm>
            <a:off x="3995738" y="5661025"/>
            <a:ext cx="1512887" cy="754063"/>
          </a:xfrm>
          <a:prstGeom prst="actionButtonBlank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</a:rPr>
              <a:t>Назад</a:t>
            </a:r>
          </a:p>
        </p:txBody>
      </p:sp>
    </p:spTree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126</Words>
  <Application>Microsoft Office PowerPoint</Application>
  <PresentationFormat>Экран (4:3)</PresentationFormat>
  <Paragraphs>77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Спасибо за внимание!!!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56</cp:revision>
  <dcterms:created xsi:type="dcterms:W3CDTF">2018-10-22T16:03:09Z</dcterms:created>
  <dcterms:modified xsi:type="dcterms:W3CDTF">2024-09-12T19:01:24Z</dcterms:modified>
</cp:coreProperties>
</file>