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75" r:id="rId4"/>
    <p:sldId id="274" r:id="rId5"/>
    <p:sldId id="276" r:id="rId6"/>
    <p:sldId id="270" r:id="rId7"/>
    <p:sldId id="271" r:id="rId8"/>
    <p:sldId id="262" r:id="rId9"/>
    <p:sldId id="272" r:id="rId10"/>
    <p:sldId id="273" r:id="rId1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2E55-2EE9-465A-B471-F9F2CE746166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735-DFFB-4FA7-977C-8F5193D13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2E55-2EE9-465A-B471-F9F2CE746166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735-DFFB-4FA7-977C-8F5193D13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2E55-2EE9-465A-B471-F9F2CE746166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735-DFFB-4FA7-977C-8F5193D13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2E55-2EE9-465A-B471-F9F2CE746166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735-DFFB-4FA7-977C-8F5193D13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2E55-2EE9-465A-B471-F9F2CE746166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735-DFFB-4FA7-977C-8F5193D13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2E55-2EE9-465A-B471-F9F2CE746166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735-DFFB-4FA7-977C-8F5193D13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2E55-2EE9-465A-B471-F9F2CE746166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735-DFFB-4FA7-977C-8F5193D13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2E55-2EE9-465A-B471-F9F2CE746166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735-DFFB-4FA7-977C-8F5193D13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2E55-2EE9-465A-B471-F9F2CE746166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735-DFFB-4FA7-977C-8F5193D13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2E55-2EE9-465A-B471-F9F2CE746166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735-DFFB-4FA7-977C-8F5193D13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52E55-2EE9-465A-B471-F9F2CE746166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3735-DFFB-4FA7-977C-8F5193D13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2E55-2EE9-465A-B471-F9F2CE746166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3735-DFFB-4FA7-977C-8F5193D13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7575"/>
            <a:ext cx="3125288" cy="41404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2331" y="143221"/>
            <a:ext cx="6858000" cy="16557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МУНИЦИПАЛЬНОЕ ОБЩЕОБРАЗОВАТЕЛЬНОЕ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БЮДЖЕТНОЕ УЧРЕЖДЕНИЕ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«СРЕДНЯЯ ОБЩЕОБРАЗОВАТЕЛЬНАЯ ШКОЛА С. ЕРКОВЦЫ»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1114" y="2014331"/>
            <a:ext cx="559303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Открытое занятие на тему: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«Наш удивительный Микромир»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83157" y="4429888"/>
            <a:ext cx="4572000" cy="9620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Востробородько Анна Алексеевна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 дополнительного образования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4661" y="6172942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Ерковцы  2024 год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8682" y="1345474"/>
            <a:ext cx="2655318" cy="335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891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пожеланий и настроения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657" b="10657"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growinggarden.ru/img/2016/020707/4338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500174"/>
            <a:ext cx="7072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Чудеса там, где в них верят, и чем больше верят, тем чаще они случаются.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КОЛА\Downloads\дэни дидр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00372"/>
            <a:ext cx="342396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000892" cy="710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growinggarden.ru/img/2016/020707/4338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9536" cy="214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0"/>
            <a:ext cx="2500306" cy="25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-11861"/>
            <a:ext cx="2357454" cy="17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2071678"/>
            <a:ext cx="2272563" cy="15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39" y="2643182"/>
            <a:ext cx="2724107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lupa"/>
          <p:cNvPicPr>
            <a:picLocks noChangeAspect="1" noChangeArrowheads="1"/>
          </p:cNvPicPr>
          <p:nvPr/>
        </p:nvPicPr>
        <p:blipFill>
          <a:blip r:embed="rId8"/>
          <a:srcRect t="4207" b="2478"/>
          <a:stretch>
            <a:fillRect/>
          </a:stretch>
        </p:blipFill>
        <p:spPr bwMode="auto">
          <a:xfrm>
            <a:off x="0" y="3179767"/>
            <a:ext cx="2957992" cy="3678233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872880"/>
            <a:ext cx="2985120" cy="29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ШКОЛА\Downloads\очки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4929198"/>
            <a:ext cx="3385160" cy="2241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70" y="1059956"/>
            <a:ext cx="5160834" cy="487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617" y="184821"/>
            <a:ext cx="795511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ехника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безопасности во время работы с микроскопами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45" y="1774110"/>
            <a:ext cx="4471384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микроскопами необходимо сидя, не крутиться за столом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микроскоп перед собой на расстоянии ладошки от края стола.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Держать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предметное стекло с находящимся на нем препаратом за края и не трогать пальцами покровное стекло.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32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Georgia" pitchFamily="18" charset="0"/>
              </a:rPr>
              <a:t>Правила работы с микроскопом 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715436" cy="6072206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Включите кнопку для регулировки светодиодной подсветки до конца, чтобы лампочки горели хорошо. Тогда и в темноте мы сможем рассмотреть любой объект.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Поднесите микроскоп к рассматриваемому объекту. Наведите на него.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Покрутите колесо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настройки фокуса и увеличения объектов, пока не увидите четкое изображение на мониторе ноутбука.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Во время рассматривания можно сделать фото с помощью кнопки для фото или клавиши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F2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видео с помощью клавиш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F3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F4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growinggarden.ru/img/2016/020707/4338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>
            <a:off x="7358082" y="3286124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394199" y="3321049"/>
            <a:ext cx="135732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751521" y="3321049"/>
            <a:ext cx="150019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ШКОЛА\Desktop\комар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3500462" cy="2997223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66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286124"/>
            <a:ext cx="49292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0"/>
            <a:ext cx="90011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Этапы исследовательской работы с микроскопом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Подготовка микроскопа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Прибор нужно установить штативом к себе на расстоянии 5–10 см от края стола. Затем привести в рабочее положение, наклонив верхнюю часть штатива на 45 градусов. В отверстие предметного столика при помощи зеркала направить свет.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Размещение препарата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Приготовленный препарат нужно поместить на предметный столик и закрепить предметное стекло зажимами.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Опускание тубуса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Пользуясь винтом, плавно опустить тубус так, чтобы нижний край объектива оказался на расстоянии 1–2 мм от препарата.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Изучение объекта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окуляр нужно смотреть одним глазом, не закрывая и не зажмуривая другой. Глядя в окуляр, при помощи винтов медленно поднимать тубус, пока не появится чёткое изображение объекта исследования.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Смена объектива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Переключение нужно совершать плавно, чтобы не оцарапать линзы. Для чёткой настройки изображения следует использовать винт.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Окончание 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 При помощи винтов нужно поднять тубус. Затем проверить, чтобы в отверстие предметного столика был направлен объектив с самым маленьким увеличением. После этого снять препарат с предметного столика и привести микроскоп в нерабочее положение.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196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Техника безопасности во время работы с микроскопами</vt:lpstr>
      <vt:lpstr>Правила работы с микроскопом  </vt:lpstr>
      <vt:lpstr>Слайд 8</vt:lpstr>
      <vt:lpstr>Слайд 9</vt:lpstr>
      <vt:lpstr>Дерево пожеланий и настроения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ШКОЛА</cp:lastModifiedBy>
  <cp:revision>10</cp:revision>
  <dcterms:created xsi:type="dcterms:W3CDTF">2016-09-06T09:33:21Z</dcterms:created>
  <dcterms:modified xsi:type="dcterms:W3CDTF">2024-10-14T04:31:05Z</dcterms:modified>
</cp:coreProperties>
</file>