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9" r:id="rId6"/>
    <p:sldId id="263" r:id="rId7"/>
    <p:sldId id="268" r:id="rId8"/>
    <p:sldId id="264" r:id="rId9"/>
    <p:sldId id="266" r:id="rId10"/>
    <p:sldId id="262" r:id="rId11"/>
    <p:sldId id="265" r:id="rId12"/>
    <p:sldId id="270" r:id="rId13"/>
    <p:sldId id="267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0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4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9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4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7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0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4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7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D3FB-50B4-4646-BA59-8C8D900B4BD9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4226-095A-48D7-A4E4-685C00077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7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Воспитатель: Суслова Е.В. «</a:t>
            </a:r>
            <a:r>
              <a:rPr lang="ru-RU" sz="3200" dirty="0" smtClean="0">
                <a:solidFill>
                  <a:srgbClr val="7030A0"/>
                </a:solidFill>
              </a:rPr>
              <a:t>Детский сад №37»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1313793"/>
            <a:ext cx="10428890" cy="5544208"/>
          </a:xfrm>
        </p:spPr>
      </p:pic>
    </p:spTree>
    <p:extLst>
      <p:ext uri="{BB962C8B-B14F-4D97-AF65-F5344CB8AC3E}">
        <p14:creationId xmlns:p14="http://schemas.microsoft.com/office/powerpoint/2010/main" val="65981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9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1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4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0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1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855" y="121443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0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99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Воспитатель: Суслова Е.В. «Детский сад №37»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Воспитатель: Суслова Е.В. «Детский сад №37»</dc:title>
  <dc:creator>Дом</dc:creator>
  <cp:lastModifiedBy>Дом</cp:lastModifiedBy>
  <cp:revision>21</cp:revision>
  <dcterms:created xsi:type="dcterms:W3CDTF">2019-12-01T11:06:59Z</dcterms:created>
  <dcterms:modified xsi:type="dcterms:W3CDTF">2019-12-16T18:18:28Z</dcterms:modified>
</cp:coreProperties>
</file>