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81813" cy="96615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796D0-7840-4BE3-AAB7-84F57E95F46D}" type="datetimeFigureOut">
              <a:rPr lang="ru-RU" smtClean="0"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A4EF5-80D9-42DE-9D45-6F6523B101E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39C5B7-1359-7A84-5F7B-5D99CE96A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60867"/>
            <a:ext cx="5072098" cy="287021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4800" b="1" spc="1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Зимние забавы</a:t>
            </a:r>
            <a:br>
              <a:rPr lang="ru-RU" b="1" spc="1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800" b="1" i="1" spc="1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сочинения детей </a:t>
            </a:r>
            <a:br>
              <a:rPr lang="ru-RU" sz="2800" b="1" i="1" spc="1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800" b="1" i="1" spc="1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4 – 5лет </a:t>
            </a:r>
            <a:endParaRPr lang="ru-RU" b="1" i="1" spc="1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373216"/>
            <a:ext cx="8753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Сочинения группы: «Ивушка»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Составитель: учитель-логопед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Панова Ираида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Полиевтовна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 учреждение детский сад № 29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Еманжелинского муниципального района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Алёша Ушаков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Прийти на ёлку. Покататься на коньках, на горке. Кататься на саночках.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User\Desktop\светлана\ФОТОГРАФИИ\новые фотки\прогулка в средней гр\прогулки\DSCN0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r="39803" b="18105"/>
          <a:stretch/>
        </p:blipFill>
        <p:spPr bwMode="auto">
          <a:xfrm>
            <a:off x="467544" y="1556791"/>
            <a:ext cx="3744416" cy="455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Тимур Назаров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Я люблю кататься на горке. Ещё играю в хоккей. У меня есть клюшка с шайбой. А ещё с сестрёнкой лепили снеговика.</a:t>
            </a:r>
          </a:p>
        </p:txBody>
      </p:sp>
      <p:pic>
        <p:nvPicPr>
          <p:cNvPr id="6146" name="Picture 2" descr="C:\Users\User\Desktop\светлана\ФОТОГРАФИИ\новые фотки\прогулка в средней гр\прогулки\DSCN0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23233" r="27576"/>
          <a:stretch/>
        </p:blipFill>
        <p:spPr bwMode="auto">
          <a:xfrm>
            <a:off x="1115616" y="1484784"/>
            <a:ext cx="3110912" cy="467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733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Юля </a:t>
            </a:r>
            <a:r>
              <a:rPr lang="ru-RU" b="1" i="1" dirty="0" err="1"/>
              <a:t>Высочина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Родители купили мне «ватрушку». Каждые выходные мы все вместе ходим кататься на карьеры. Я люблю кататься с большой горки.</a:t>
            </a:r>
          </a:p>
        </p:txBody>
      </p:sp>
      <p:pic>
        <p:nvPicPr>
          <p:cNvPr id="8194" name="Picture 2" descr="C:\Users\User\Desktop\светлана\ФОТОГРАФИИ\новые фотки\прогулка в средней гр\прогулки\DSCN6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2" t="55152" r="30909"/>
          <a:stretch/>
        </p:blipFill>
        <p:spPr bwMode="auto">
          <a:xfrm>
            <a:off x="395536" y="1772816"/>
            <a:ext cx="3960440" cy="43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910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Ульяна </a:t>
            </a:r>
            <a:r>
              <a:rPr lang="ru-RU" b="1" i="1" dirty="0" err="1"/>
              <a:t>Димитриенко</a:t>
            </a:r>
            <a:endParaRPr lang="ru-RU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Я люблю зиму. Я очень люблю кататься на горке, а также на санках и коньках. Мне очень весело гулять зимой. </a:t>
            </a:r>
          </a:p>
        </p:txBody>
      </p:sp>
      <p:pic>
        <p:nvPicPr>
          <p:cNvPr id="4098" name="Picture 2" descr="C:\Users\User\Desktop\светлана\ФОТОГРАФИИ\новые фотки\прогулка в средней гр\прогулки\DSCN02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1" t="28889" r="8249"/>
          <a:stretch/>
        </p:blipFill>
        <p:spPr bwMode="auto">
          <a:xfrm>
            <a:off x="683568" y="1484784"/>
            <a:ext cx="3358820" cy="44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70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Илюша Лукьянов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Коньки катаются, они долго. Мы на горке катались долго на ледянках и падали.</a:t>
            </a:r>
          </a:p>
        </p:txBody>
      </p:sp>
      <p:pic>
        <p:nvPicPr>
          <p:cNvPr id="7170" name="Picture 2" descr="C:\Users\User\Desktop\светлана\ФОТОГРАФИИ\новые фотки\прогулка в средней гр\прогулки\DSCN02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1" t="25253" r="27576"/>
          <a:stretch/>
        </p:blipFill>
        <p:spPr bwMode="auto">
          <a:xfrm>
            <a:off x="899592" y="1772816"/>
            <a:ext cx="3411095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5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/>
              <a:t>Ксюша Ярославцева.</a:t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Папа купил мне коньки. Сегодня ходили кататься на горку. Первый раз было очень страшно.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светлана\ФОТОГРАФИИ\новые фотки\прогулка в средней гр\прогулки\DSCN02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498" y="2036846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/>
              <a:t>Илья Петров</a:t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У нас около дома нарядили ёлку. Я катался на горке. У ёлки горят гирлянды.</a:t>
            </a:r>
          </a:p>
        </p:txBody>
      </p:sp>
      <p:pic>
        <p:nvPicPr>
          <p:cNvPr id="10242" name="Picture 2" descr="C:\Users\User\Desktop\светлана\ФОТОГРАФИИ\новые фотки\прогулка в средней гр\прогулки\DSCN02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t="23838" r="19024" b="11314"/>
          <a:stretch/>
        </p:blipFill>
        <p:spPr bwMode="auto">
          <a:xfrm>
            <a:off x="899592" y="1484784"/>
            <a:ext cx="3200401" cy="444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i="1" dirty="0"/>
              <a:t>Марьям </a:t>
            </a:r>
            <a:r>
              <a:rPr lang="ru-RU" b="1" i="1" dirty="0" err="1"/>
              <a:t>Гараева</a:t>
            </a:r>
            <a:br>
              <a:rPr lang="ru-RU" dirty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Дети зимой лепят снеговика. Делают горку и катаются. На санках катаются. Катаются на коньках на льду. Дети наряжают ёлку. </a:t>
            </a:r>
          </a:p>
        </p:txBody>
      </p:sp>
      <p:pic>
        <p:nvPicPr>
          <p:cNvPr id="3075" name="Picture 3" descr="C:\Users\User\Desktop\светлана\ФОТОГРАФИИ\новые фотки\прогулка в средней гр\прогулки\DSCN02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r="17936"/>
          <a:stretch/>
        </p:blipFill>
        <p:spPr bwMode="auto">
          <a:xfrm>
            <a:off x="899592" y="1585016"/>
            <a:ext cx="3312368" cy="414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Варя Перова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  Зимой я люблю гулять, кататься на санках. Папа делает в огороде мне горку, а деда её заливает водой. Я катаюсь на ней с игрушками. Ещё я научилась кататься на лыжах.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User\Desktop\светлана\ФОТОГРАФИИ\фото опыты\со льдом\DSCN04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5" r="72159"/>
          <a:stretch/>
        </p:blipFill>
        <p:spPr bwMode="auto">
          <a:xfrm>
            <a:off x="1403648" y="1484784"/>
            <a:ext cx="2459144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Даша Хохлова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ru-RU" dirty="0"/>
              <a:t>    Я катаюсь на санках со снежной горки вместе с Анютой и Женей. Горка была высокая, но я не боялась. Очень красивая горка и нестрашная. Я не упала. Было тепло. Анюта облизывала железку, снег холодный, ветра не было. Было очень весело.</a:t>
            </a:r>
          </a:p>
        </p:txBody>
      </p:sp>
      <p:pic>
        <p:nvPicPr>
          <p:cNvPr id="11266" name="Picture 2" descr="C:\Users\User\Desktop\светлана\ФОТОГРАФИИ\новые фотки\прогулка в средней гр\прогулки\DSCN61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13131" r="26212"/>
          <a:stretch/>
        </p:blipFill>
        <p:spPr bwMode="auto">
          <a:xfrm>
            <a:off x="395536" y="1700808"/>
            <a:ext cx="4034676" cy="44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Влад </a:t>
            </a:r>
            <a:r>
              <a:rPr lang="ru-RU" b="1" i="1" dirty="0" err="1"/>
              <a:t>Усынин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    Снеговика лепят зимой. Лепят сначала большой шарик. Потом средний шарик. Потом поменьше шарик и морковку вставляют в голову. На голову одевают ведро. На горке катаются зимой. С горки кататься можно на санках и на ледянках. Я люблю зиму.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PRO100\Desktop\Зима\DSCN0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32900"/>
          <a:stretch>
            <a:fillRect/>
          </a:stretch>
        </p:blipFill>
        <p:spPr bwMode="auto">
          <a:xfrm>
            <a:off x="642910" y="1571612"/>
            <a:ext cx="3781452" cy="4226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Саша Григорова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Я с мамой ходила гулять. Я каталась на горке. Горка очень – очень высокая. А ещё я люблю играть в снежки, бегать по снегу.  </a:t>
            </a:r>
          </a:p>
        </p:txBody>
      </p:sp>
      <p:pic>
        <p:nvPicPr>
          <p:cNvPr id="5122" name="Picture 2" descr="C:\Users\User\Desktop\светлана\ФОТОГРАФИИ\новые фотки\прогулка в средней гр\прогулки\DSCN02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 t="23636" r="14175" b="10505"/>
          <a:stretch/>
        </p:blipFill>
        <p:spPr bwMode="auto">
          <a:xfrm>
            <a:off x="827584" y="1628800"/>
            <a:ext cx="3228110" cy="451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8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PRO100\Desktop\19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Ваня Павленко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   Зимой на улице много снега. Из него мы лепим снежную бабу и ещё делаем снежки и кидаем друг в друга. Нам весело и мы смеёмся. Ещё зимой катаемся на санках и на льду играем в хоккей.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C:\Users\User\Desktop\светлана\ФОТОГРАФИИ\новые фотки\прогулка в средней гр\прогулки\DSCN02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1" t="29345" r="31448" b="11966"/>
          <a:stretch/>
        </p:blipFill>
        <p:spPr bwMode="auto">
          <a:xfrm>
            <a:off x="1043608" y="1628800"/>
            <a:ext cx="2880320" cy="478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423</Words>
  <Application>Microsoft Office PowerPoint</Application>
  <PresentationFormat>Экран (4:3)</PresentationFormat>
  <Paragraphs>32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Зимние забавы сочинения детей  4 – 5лет </vt:lpstr>
      <vt:lpstr>Ксюша Ярославцева. </vt:lpstr>
      <vt:lpstr>Илья Петров </vt:lpstr>
      <vt:lpstr>Марьям Гараева </vt:lpstr>
      <vt:lpstr>Варя Перова</vt:lpstr>
      <vt:lpstr>Даша Хохлова</vt:lpstr>
      <vt:lpstr>Влад Усынин</vt:lpstr>
      <vt:lpstr>Саша Григорова</vt:lpstr>
      <vt:lpstr>Ваня Павленко</vt:lpstr>
      <vt:lpstr>Алёша Ушаков</vt:lpstr>
      <vt:lpstr>Тимур Назаров</vt:lpstr>
      <vt:lpstr>Юля Высочина</vt:lpstr>
      <vt:lpstr>Ульяна Димитриенко</vt:lpstr>
      <vt:lpstr>Илюша Лукьянов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забавы сочинения детей 4 – 5лет</dc:title>
  <dc:creator>PRO100</dc:creator>
  <cp:lastModifiedBy>Asus</cp:lastModifiedBy>
  <cp:revision>18</cp:revision>
  <cp:lastPrinted>2014-03-18T07:38:35Z</cp:lastPrinted>
  <dcterms:created xsi:type="dcterms:W3CDTF">2014-01-05T03:44:28Z</dcterms:created>
  <dcterms:modified xsi:type="dcterms:W3CDTF">2024-11-02T13:58:29Z</dcterms:modified>
</cp:coreProperties>
</file>