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A51B-7FA3-4E03-8A76-10CD018F218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5361-5722-460C-BEB2-EC1B559BC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4.png"/><Relationship Id="rId5" Type="http://schemas.openxmlformats.org/officeDocument/2006/relationships/image" Target="../media/image22.jpeg"/><Relationship Id="rId10" Type="http://schemas.openxmlformats.org/officeDocument/2006/relationships/image" Target="../media/image3.png"/><Relationship Id="rId4" Type="http://schemas.openxmlformats.org/officeDocument/2006/relationships/image" Target="../media/image21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6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На какую фигуру похож предмет?</a:t>
            </a:r>
            <a:endParaRPr lang="ru-RU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9232" y="5517232"/>
            <a:ext cx="2861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Автор: </a:t>
            </a:r>
            <a:r>
              <a:rPr lang="ru-RU" b="1" dirty="0" err="1" smtClean="0">
                <a:solidFill>
                  <a:srgbClr val="00B0F0"/>
                </a:solidFill>
                <a:latin typeface="Bookman Old Style" pitchFamily="18" charset="0"/>
              </a:rPr>
              <a:t>Горулько</a:t>
            </a:r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 О.Н</a:t>
            </a:r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.</a:t>
            </a:r>
          </a:p>
          <a:p>
            <a:r>
              <a:rPr lang="ru-RU" b="1" dirty="0" err="1">
                <a:solidFill>
                  <a:srgbClr val="00B0F0"/>
                </a:solidFill>
                <a:latin typeface="Bookman Old Style" pitchFamily="18" charset="0"/>
              </a:rPr>
              <a:t>г</a:t>
            </a:r>
            <a:r>
              <a:rPr lang="ru-RU" b="1" dirty="0" err="1" smtClean="0">
                <a:solidFill>
                  <a:srgbClr val="00B0F0"/>
                </a:solidFill>
                <a:latin typeface="Bookman Old Style" pitchFamily="18" charset="0"/>
              </a:rPr>
              <a:t>.Ноябрьск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s://thumbs.dreamstime.com/b/%D0%BC%D0%B0-%D1%8C%D1%87%D0%B8%D0%BA-%D0%B2-%D1%80%D1%83%D0%B1%D0%B0%D1%88%D0%BA%D0%B5-%D1%88%D0%BE%D1%82-%D0%B0%D0%BD-%D0%BA%D0%B8-%D1%81-%D0%B2%D0%BE%D0%BF%D1%80%D0%BE%D1%81%D0%B0%D0%BC%D0%B8-660081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71670" y="1500174"/>
            <a:ext cx="4657708" cy="465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1.bp.blogspot.com/-uiF9lRTIvuE/X4nW8o86kvI/AAAAAAAA9_4/WwbWbxdm1QQfd2UBkKWMlUhEHNl6T7AugCLcBGAsYHQ/s1665/%25D0%25BC%25D1%258F%25D1%2587%25D0%25B8_%2BDoV%2B%25284%25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xn----7sbabrj5afh2cdu6k9a.xn--p1ai/image/cache/catalog/1papka/15-800x8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57964">
            <a:off x="3090947" y="77429"/>
            <a:ext cx="1590689" cy="16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originals/f3/4b/43/f34b4350b2f2e15bdb1ef313dd558cac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1429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Равнобедренный треугольник 18"/>
          <p:cNvSpPr/>
          <p:nvPr/>
        </p:nvSpPr>
        <p:spPr>
          <a:xfrm>
            <a:off x="3714744" y="4786322"/>
            <a:ext cx="2428892" cy="185738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https://cdn.pixabay.com/photo/2012/04/25/00/46/tree-41446_128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928802"/>
            <a:ext cx="1267485" cy="120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https://clipart-best.com/img/cucumber/cucumber-clip-art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00042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 descr="https://www.vippng.com/png/full/175-1756944_window-clipart-square-window-clip-art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2000240"/>
            <a:ext cx="1286540" cy="119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get-mpic/4334326/img_id2863784826808542426.jpeg/ori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14290"/>
            <a:ext cx="928695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https://upload.wikimedia.org/wikipedia/commons/thumb/f/f2/Czech_road_sign_A10.svg/1000px-Czech_road_sign_A10.svg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192880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https://www.ukazka.ru/img/g/uk77605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1928802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originals/7b/a6/35/7ba6350611f44ea4fe050e9a9b5aa399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8" y="0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22118 0.7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3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11111 0.747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3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1076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7413 0.5090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5429264"/>
            <a:ext cx="1928826" cy="1214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s://sbermarket.ru/spree/products/7832/preview/15674.jpg?1531415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071570" cy="1210094"/>
          </a:xfrm>
          <a:prstGeom prst="rect">
            <a:avLst/>
          </a:prstGeom>
          <a:noFill/>
        </p:spPr>
      </p:pic>
      <p:pic>
        <p:nvPicPr>
          <p:cNvPr id="15" name="Рисунок 14" descr="https://clipart-best.com/img/watermelon/watermelon-clip-art-2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85736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creazilla-store.fra1.digitaloceanspaces.com/cliparts/70443/kite-clipart-sm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14290"/>
            <a:ext cx="23574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www.kids-price.ru/contentimg/pic2014/size1/7657655023765023pchelkannrupchelkannru_1517935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14290"/>
            <a:ext cx="1652152" cy="155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www.pngarts.com/files/8/Pyramid-PNG-Image-Transparent-Background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26" y="1928802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www.kitana.ru/upload/resize_cache/iblock/a21/985_1000_16a9cdfeb475445909b854c588a1af844/syyp36659uf1t55at0n4c17c905vini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7144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www.vippng.com/png/full/175-1756944_window-clipart-square-window-clip-art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1928802"/>
            <a:ext cx="1286540" cy="119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catherineasquithgallery.com/uploads/posts/2021-02/1612375901_13-p-rospis-po-shokoladnomu-fonu-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1785926"/>
            <a:ext cx="1857388" cy="128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png.pngtree.com/png_detail/18/09/10/pngtree-cabinet-png-vector-element-png-clipart_303999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214290"/>
            <a:ext cx="8572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clipart-best.com/img/tv/tv-clip-art-61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82" y="500042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5347 0.7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3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37795 0.5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8732 0.727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2928926" y="4857760"/>
            <a:ext cx="2500330" cy="1643074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s://avatars.mds.yandex.net/get-mpic/4334326/img_id2863784826808542426.jpeg/or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ree-images.com/or/2f7a/fruit_orange_png_transparen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28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kitana.ru/upload/resize_cache/iblock/a21/985_1000_16a9cdfeb475445909b854c588a1af844/syyp36659uf1t55at0n4c17c905vini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85728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kids-price.ru/contentimg/pic2014/size1/7657655023765023pchelkannrupchelkannru_1517935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36" y="1928802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ain-cdn.sbermegamarket.ru/hlr-system/-45/733/982/271/215/21/100028791471b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28802"/>
            <a:ext cx="1937341" cy="19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fsd.multiurok.ru/html/2017/03/06/s_58bd0a6dd2587/580743_1.jpe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2071678"/>
            <a:ext cx="15017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originals/f3/4b/43/f34b4350b2f2e15bdb1ef313dd558cac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2214554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xn----7sbabrj5afh2cdu6k9a.xn--p1ai/image/cache/catalog/1papka/15-800x800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757964">
            <a:off x="3740107" y="1846024"/>
            <a:ext cx="1910133" cy="20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reazilla-store.fra1.digitaloceanspaces.com/cliparts/70443/kite-clipart-sm.pn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285728"/>
            <a:ext cx="26431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-0.3974 0.648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17569 0.429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0313 0.450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ree-images.com/or/2f7a/fruit_orange_png_transpare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786182" y="4857760"/>
            <a:ext cx="1857388" cy="1714512"/>
          </a:xfrm>
          <a:prstGeom prst="ellipse">
            <a:avLst/>
          </a:prstGeom>
          <a:solidFill>
            <a:srgbClr val="DE1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souvenir.com.ua/upload/tarelka-petrikov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00240"/>
            <a:ext cx="1401902" cy="13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pngarts.com/files/8/Pyramid-PNG-Image-Transparent-Background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0024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rkutsk.kredo-obuv.ru/images/secondaryProduct/53bf62e0580a64.79869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14290"/>
            <a:ext cx="1571636" cy="1714511"/>
          </a:xfrm>
          <a:prstGeom prst="rect">
            <a:avLst/>
          </a:prstGeom>
          <a:noFill/>
        </p:spPr>
      </p:pic>
      <p:pic>
        <p:nvPicPr>
          <p:cNvPr id="8" name="Рисунок 7" descr="https://cdn.pixabay.com/photo/2012/04/25/00/46/tree-41446_128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57166"/>
            <a:ext cx="1267485" cy="120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kvik.ru/upload/iblock/c31/253765_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1714488"/>
            <a:ext cx="1714480" cy="178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easycookbookrecipes.com/images/001/image-202-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214290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originals/f3/4b/43/f34b4350b2f2e15bdb1ef313dd558cac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200024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g-fotki.yandex.ru/get/9058/198028224.d08/0_db5d8_1b51d649_orig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1892 0.7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07407E-6 L 0.01892 0.45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0608 0.46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0174 0.70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5400000">
            <a:off x="3143240" y="4357694"/>
            <a:ext cx="1500198" cy="29289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s://avatars.mds.yandex.net/get-mpic/4334326/img_id2863784826808542426.jpeg/or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57166"/>
            <a:ext cx="114300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rkutsk.kredo-obuv.ru/images/secondaryProduct/53bf62e0580a64.79869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1571636" cy="1714511"/>
          </a:xfrm>
          <a:prstGeom prst="rect">
            <a:avLst/>
          </a:prstGeom>
          <a:noFill/>
        </p:spPr>
      </p:pic>
      <p:pic>
        <p:nvPicPr>
          <p:cNvPr id="7" name="Рисунок 6" descr="https://1.bp.blogspot.com/-uiF9lRTIvuE/X4nW8o86kvI/AAAAAAAA9_4/WwbWbxdm1QQfd2UBkKWMlUhEHNl6T7AugCLcBGAsYHQ/s1665/%25D0%25BC%25D1%258F%25D1%2587%25D0%25B8_%2BDoV%2B%25284%252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57166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ain-cdn.sbermegamarket.ru/hlr-system/-45/733/982/271/215/21/100028791471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0"/>
            <a:ext cx="1937341" cy="19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upload.wikimedia.org/wikipedia/commons/thumb/f/f2/Czech_road_sign_A10.svg/1000px-Czech_road_sign_A10.sv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92880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s://sbermarket.ru/spree/products/7832/preview/15674.jpg?15314154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285992"/>
            <a:ext cx="1071570" cy="1210094"/>
          </a:xfrm>
          <a:prstGeom prst="rect">
            <a:avLst/>
          </a:prstGeom>
          <a:noFill/>
        </p:spPr>
      </p:pic>
      <p:pic>
        <p:nvPicPr>
          <p:cNvPr id="4" name="Рисунок 3" descr="https://i.easycookbookrecipes.com/images/001/image-202-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4290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lipart-best.com/img/cucumber/cucumber-clip-art-1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420722">
            <a:off x="2285984" y="2143116"/>
            <a:ext cx="19288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7535 0.7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3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3257 0.508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12448 0.4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000636"/>
            <a:ext cx="1785950" cy="15716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s://www.vippng.com/png/full/175-1756944_window-clipart-square-window-clip-ar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42"/>
            <a:ext cx="1286540" cy="119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1.bp.blogspot.com/-uiF9lRTIvuE/X4nW8o86kvI/AAAAAAAA9_4/WwbWbxdm1QQfd2UBkKWMlUhEHNl6T7AugCLcBGAsYHQ/s1665/%25D0%25BC%25D1%258F%25D1%2587%25D0%25B8_%2BDoV%2B%25284%252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f/f2/Czech_road_sign_A10.svg/1000px-Czech_road_sign_A10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0042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kvik.ru/upload/iblock/c31/253765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57166"/>
            <a:ext cx="1714480" cy="178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mpic/4334326/img_id2863784826808542426.jpeg/ori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143116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reazilla-store.fra1.digitaloceanspaces.com/cliparts/70443/kite-clipart-sm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3116"/>
            <a:ext cx="23574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fsd.multiurok.ru/html/2017/03/06/s_58bd0a6dd2587/580743_1.jpe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2143116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geometrica-plitka.ru/files/products/default-product.700x700.jpg?b34db9411fbc1d1a88d720daecab215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2285992"/>
            <a:ext cx="1655784" cy="143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92 0.70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25677 0.440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11181 0.429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Calibri</vt:lpstr>
      <vt:lpstr>Тема Office</vt:lpstr>
      <vt:lpstr>На какую фигуру похож предмет?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Jictan</dc:creator>
  <cp:lastModifiedBy>Ольга</cp:lastModifiedBy>
  <cp:revision>31</cp:revision>
  <dcterms:created xsi:type="dcterms:W3CDTF">2022-02-26T09:23:05Z</dcterms:created>
  <dcterms:modified xsi:type="dcterms:W3CDTF">2024-11-17T11:30:03Z</dcterms:modified>
</cp:coreProperties>
</file>