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1" r:id="rId5"/>
    <p:sldId id="262" r:id="rId6"/>
    <p:sldId id="264" r:id="rId7"/>
    <p:sldId id="265" r:id="rId8"/>
    <p:sldId id="266" r:id="rId9"/>
    <p:sldId id="267" r:id="rId10"/>
    <p:sldId id="274" r:id="rId11"/>
    <p:sldId id="275" r:id="rId12"/>
    <p:sldId id="268" r:id="rId13"/>
    <p:sldId id="269" r:id="rId14"/>
    <p:sldId id="270" r:id="rId15"/>
    <p:sldId id="271" r:id="rId16"/>
    <p:sldId id="276" r:id="rId17"/>
    <p:sldId id="277" r:id="rId18"/>
    <p:sldId id="272" r:id="rId19"/>
    <p:sldId id="273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05" autoAdjust="0"/>
  </p:normalViewPr>
  <p:slideViewPr>
    <p:cSldViewPr snapToGrid="0">
      <p:cViewPr varScale="1">
        <p:scale>
          <a:sx n="47" d="100"/>
          <a:sy n="47" d="100"/>
        </p:scale>
        <p:origin x="-11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416DA-8464-413C-BE4C-BD78F8EDFD00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EEB61-C072-4FFF-8595-8E4D95050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855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EEB61-C072-4FFF-8595-8E4D9505093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728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3568" y="1052736"/>
            <a:ext cx="7772400" cy="1470025"/>
          </a:xfrm>
        </p:spPr>
        <p:txBody>
          <a:bodyPr/>
          <a:lstStyle>
            <a:lvl1pPr>
              <a:defRPr b="1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МЫ ЗА ЗДОРОВЫЙ </a:t>
            </a:r>
            <a:br>
              <a:rPr lang="ru-RU" dirty="0" smtClean="0"/>
            </a:br>
            <a:r>
              <a:rPr lang="ru-RU" dirty="0" smtClean="0"/>
              <a:t>ОБРАЗ ЖИЗНИ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811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72200" y="6492875"/>
            <a:ext cx="2771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 descr="4bb97ff07cc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79739" y="927100"/>
            <a:ext cx="2664261" cy="533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700" y="1587500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5110753ae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7978"/>
            <a:ext cx="9144000" cy="6802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299" y="4508500"/>
            <a:ext cx="7110413" cy="1260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3499" y="3111500"/>
            <a:ext cx="7161213" cy="1295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rgbClr val="FFFFCC"/>
          </a:solidFill>
          <a:ln w="7620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banner_alar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1852464" cy="18524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5863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0" name="Рисунок 9" descr="animashki-deti-709_thumb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06468" y="4533900"/>
            <a:ext cx="1697782" cy="1890712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 Образец текста</a:t>
            </a:r>
          </a:p>
          <a:p>
            <a:pPr lvl="1"/>
            <a:r>
              <a:rPr lang="ru-RU" dirty="0" smtClean="0"/>
              <a:t> Второй уровень</a:t>
            </a:r>
          </a:p>
          <a:p>
            <a:pPr lvl="2"/>
            <a:r>
              <a:rPr lang="ru-RU" dirty="0" smtClean="0"/>
              <a:t> 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361856" y="6500367"/>
            <a:ext cx="2746648" cy="313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rgbClr val="0000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v"/>
        <a:defRPr sz="28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24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75228" y="4416246"/>
            <a:ext cx="3096344" cy="175260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</a:rPr>
              <a:t>Выполнили воспитатели первой младшей группы:</a:t>
            </a:r>
          </a:p>
          <a:p>
            <a:pPr algn="r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</a:rPr>
              <a:t>Григорян Т.Г.</a:t>
            </a:r>
          </a:p>
          <a:p>
            <a:pPr algn="r">
              <a:spcBef>
                <a:spcPts val="0"/>
              </a:spcBef>
            </a:pP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7766" y="1511928"/>
            <a:ext cx="7772400" cy="2015767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Проект по здоровьесбережению в первой младшей группе</a:t>
            </a:r>
            <a:br>
              <a:rPr lang="ru-RU" dirty="0"/>
            </a:br>
            <a:r>
              <a:rPr lang="ru-RU" dirty="0"/>
              <a:t> «За здоровьем в детский сад»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2230">
            <a:off x="888481" y="738271"/>
            <a:ext cx="1741974" cy="24209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997" y="2071874"/>
            <a:ext cx="2139778" cy="29346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386">
            <a:off x="747526" y="3247281"/>
            <a:ext cx="1764541" cy="28932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687" y="1948756"/>
            <a:ext cx="1665261" cy="2220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935" y="4693920"/>
            <a:ext cx="2273440" cy="20742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629798" y="811049"/>
            <a:ext cx="56262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«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 детей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домашних условиях»</a:t>
            </a:r>
          </a:p>
        </p:txBody>
      </p:sp>
    </p:spTree>
    <p:extLst>
      <p:ext uri="{BB962C8B-B14F-4D97-AF65-F5344CB8AC3E}">
        <p14:creationId xmlns:p14="http://schemas.microsoft.com/office/powerpoint/2010/main" val="56253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004" y="4057607"/>
            <a:ext cx="2792098" cy="2094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4397">
            <a:off x="4401540" y="1503498"/>
            <a:ext cx="1759124" cy="24132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5858">
            <a:off x="579757" y="1760436"/>
            <a:ext cx="2532438" cy="1899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845976" y="540301"/>
            <a:ext cx="5527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Опыты со снегом и водой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20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1997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/>
              <a:t>Игры в «сухом бассейне».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228">
            <a:off x="6137924" y="1003299"/>
            <a:ext cx="1717746" cy="2127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3060">
            <a:off x="3420502" y="959134"/>
            <a:ext cx="1756820" cy="2101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556286" y="3283674"/>
            <a:ext cx="44405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Прогулки и игры на свежем воздухе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362" y="3766189"/>
            <a:ext cx="1782654" cy="2578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6498">
            <a:off x="5493316" y="3927830"/>
            <a:ext cx="1868880" cy="218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6710">
            <a:off x="704931" y="4169644"/>
            <a:ext cx="2362059" cy="1771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55" y="898174"/>
            <a:ext cx="1939167" cy="2585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6513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3359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Мастер-класс для родителей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« </a:t>
            </a:r>
            <a:r>
              <a:rPr lang="ru-RU" sz="2700" dirty="0"/>
              <a:t>Изготовление нестандартного </a:t>
            </a:r>
            <a:r>
              <a:rPr lang="ru-RU" sz="2700" dirty="0" err="1"/>
              <a:t>физоборудования</a:t>
            </a:r>
            <a:r>
              <a:rPr lang="ru-RU" sz="2700" dirty="0"/>
              <a:t> своими руками» ( мешочки с горохом, </a:t>
            </a:r>
            <a:r>
              <a:rPr lang="ru-RU" sz="2700" dirty="0" err="1"/>
              <a:t>шароброс</a:t>
            </a:r>
            <a:r>
              <a:rPr lang="ru-RU" sz="2700" dirty="0"/>
              <a:t> ).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711" y="3046929"/>
            <a:ext cx="2675273" cy="20064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270">
            <a:off x="5483250" y="4479631"/>
            <a:ext cx="2675273" cy="20064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8" y="4496758"/>
            <a:ext cx="2675273" cy="20064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49" y="1504089"/>
            <a:ext cx="2675273" cy="2006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00" y="1504091"/>
            <a:ext cx="2675273" cy="20064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423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948" y="1168215"/>
            <a:ext cx="2240492" cy="29873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Посадка лука и наблюдение за его ростом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036" y="4145280"/>
            <a:ext cx="3007360" cy="2255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0" y="3494490"/>
            <a:ext cx="2425192" cy="323358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222" y="793729"/>
            <a:ext cx="3601014" cy="270076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8184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993" y="2984119"/>
            <a:ext cx="4669591" cy="16488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503"/>
            <a:ext cx="5283987" cy="18805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000"/>
            <a:ext cx="5985599" cy="17734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442716" y="474504"/>
            <a:ext cx="6836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«Здоровье начинается со стопы»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3987" y="474504"/>
            <a:ext cx="2937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уклеты для родителей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38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259">
            <a:off x="4186655" y="3637965"/>
            <a:ext cx="3156537" cy="296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298">
            <a:off x="501584" y="1060226"/>
            <a:ext cx="3320767" cy="4427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533">
            <a:off x="4235800" y="210990"/>
            <a:ext cx="4463065" cy="33472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2497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64" y="3645421"/>
            <a:ext cx="3935724" cy="29517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8" y="3793654"/>
            <a:ext cx="4144810" cy="29333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14" y="0"/>
            <a:ext cx="2575249" cy="34336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1" y="398368"/>
            <a:ext cx="4329404" cy="32470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85030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6" y="1296177"/>
            <a:ext cx="9019334" cy="5561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741680" y="298549"/>
            <a:ext cx="7528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 : создание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плаката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за здоровый образ жизни».</a:t>
            </a:r>
          </a:p>
        </p:txBody>
      </p:sp>
    </p:spTree>
    <p:extLst>
      <p:ext uri="{BB962C8B-B14F-4D97-AF65-F5344CB8AC3E}">
        <p14:creationId xmlns:p14="http://schemas.microsoft.com/office/powerpoint/2010/main" val="181858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904" y="0"/>
            <a:ext cx="8229600" cy="1143000"/>
          </a:xfrm>
        </p:spPr>
        <p:txBody>
          <a:bodyPr/>
          <a:lstStyle/>
          <a:p>
            <a:r>
              <a:rPr lang="ru-RU" dirty="0" smtClean="0"/>
              <a:t>Уголок  природы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265" y="969705"/>
            <a:ext cx="2204517" cy="2939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8727">
            <a:off x="5396384" y="1798070"/>
            <a:ext cx="2366062" cy="3154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1477">
            <a:off x="581342" y="1753126"/>
            <a:ext cx="2350138" cy="313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50" y="3909061"/>
            <a:ext cx="2015490" cy="2687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915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проекта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20700" y="1303699"/>
            <a:ext cx="8229600" cy="4809764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/>
              <a:t>Продолжительность проекта</a:t>
            </a:r>
            <a:r>
              <a:rPr lang="ru-RU" i="1" dirty="0" smtClean="0"/>
              <a:t>:</a:t>
            </a:r>
          </a:p>
          <a:p>
            <a:pPr marL="0" indent="0">
              <a:buNone/>
            </a:pPr>
            <a:r>
              <a:rPr lang="ru-RU" dirty="0"/>
              <a:t> с 01.09.16 по 30.05.17 г.</a:t>
            </a:r>
          </a:p>
          <a:p>
            <a:r>
              <a:rPr lang="ru-RU" i="1" dirty="0"/>
              <a:t>Тип проекта:</a:t>
            </a:r>
            <a:r>
              <a:rPr lang="ru-RU" dirty="0"/>
              <a:t> творческий, информационно-исследовательский, познавательно-игровой, совместно с родителями.</a:t>
            </a:r>
          </a:p>
          <a:p>
            <a:r>
              <a:rPr lang="ru-RU" i="1" dirty="0"/>
              <a:t>Возраст </a:t>
            </a:r>
            <a:r>
              <a:rPr lang="ru-RU" i="1" dirty="0" err="1" smtClean="0"/>
              <a:t>учстников</a:t>
            </a:r>
            <a:r>
              <a:rPr lang="ru-RU" i="1" dirty="0"/>
              <a:t>:</a:t>
            </a:r>
            <a:r>
              <a:rPr lang="ru-RU" dirty="0"/>
              <a:t> первая младшая группа</a:t>
            </a:r>
            <a:r>
              <a:rPr lang="ru-RU" dirty="0" smtClean="0"/>
              <a:t>.</a:t>
            </a:r>
          </a:p>
          <a:p>
            <a:r>
              <a:rPr lang="ru-RU" dirty="0"/>
              <a:t>Материальное обеспечение </a:t>
            </a:r>
            <a:r>
              <a:rPr lang="ru-RU" dirty="0" smtClean="0"/>
              <a:t>проекта: ортопедическая </a:t>
            </a:r>
            <a:r>
              <a:rPr lang="ru-RU" dirty="0"/>
              <a:t>дорожка, </a:t>
            </a:r>
            <a:r>
              <a:rPr lang="ru-RU" dirty="0" smtClean="0"/>
              <a:t> </a:t>
            </a:r>
            <a:r>
              <a:rPr lang="ru-RU" dirty="0"/>
              <a:t>мешочки с </a:t>
            </a:r>
            <a:r>
              <a:rPr lang="ru-RU" dirty="0" smtClean="0"/>
              <a:t>горохом</a:t>
            </a:r>
            <a:r>
              <a:rPr lang="ru-RU" dirty="0"/>
              <a:t>, </a:t>
            </a:r>
            <a:r>
              <a:rPr lang="ru-RU" dirty="0" smtClean="0"/>
              <a:t> </a:t>
            </a:r>
            <a:r>
              <a:rPr lang="ru-RU" dirty="0"/>
              <a:t>разнообразные </a:t>
            </a:r>
            <a:r>
              <a:rPr lang="ru-RU" dirty="0" err="1"/>
              <a:t>воланчики</a:t>
            </a:r>
            <a:r>
              <a:rPr lang="ru-RU" dirty="0"/>
              <a:t>, маски – шапочки. Приняли участие в оформлении плаката: «Мы за здоровый образ жизни</a:t>
            </a:r>
            <a:r>
              <a:rPr lang="ru-RU" dirty="0" smtClean="0"/>
              <a:t>».</a:t>
            </a:r>
          </a:p>
          <a:p>
            <a:r>
              <a:rPr lang="ru-RU" dirty="0"/>
              <a:t>Продукт: создание буклетов, мастер-класс, консультации, организованная образовательная деятельность, рекомендации, папки-передвижки.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520" y="0"/>
            <a:ext cx="8473624" cy="1016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Информационная база проекта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4720" y="1018541"/>
            <a:ext cx="7071360" cy="408178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000" dirty="0"/>
              <a:t>«Учимся быть здоровыми», Л.А Теплякова , С . З. Шишова, М.2001г.;</a:t>
            </a:r>
          </a:p>
          <a:p>
            <a:pPr>
              <a:lnSpc>
                <a:spcPct val="120000"/>
              </a:lnSpc>
            </a:pPr>
            <a:r>
              <a:rPr lang="ru-RU" sz="2000" dirty="0"/>
              <a:t>« Играем с малышами». Григорьева Г.Г., М., 2003г</a:t>
            </a:r>
            <a:r>
              <a:rPr lang="ru-RU" sz="2000" dirty="0" smtClean="0"/>
              <a:t>.;</a:t>
            </a:r>
            <a:endParaRPr lang="ru-RU" sz="2000" dirty="0"/>
          </a:p>
          <a:p>
            <a:pPr>
              <a:lnSpc>
                <a:spcPct val="120000"/>
              </a:lnSpc>
            </a:pPr>
            <a:r>
              <a:rPr lang="en-US" sz="2000" dirty="0" smtClean="0"/>
              <a:t>http</a:t>
            </a:r>
            <a:r>
              <a:rPr lang="en-US" sz="2000" dirty="0"/>
              <a:t>://nsportal.ru/detskiy-sad/zdorovyy-obraz-zhizni/2017/01/23/konsultatsiya-dlya-roditeley-zdorovyy-obraz-zhizni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https://infourok.ru/konsultaciya-dlya-roditeley-dou-vitamini-v-ovoschah-i-fruktah-781860.html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http://nsportal.ru/detskiy-sad/zdorovyy-obraz-zhizni/2013/11/29/kak-priuchit-rebyonka-k-poryadku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http://www.maam.ru/detskijsad/formirovanie-kulturno-gigienicheskih-navykov-v-mladshem-doshkolnom-vozraste-451471.html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33070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128" y="530920"/>
            <a:ext cx="8229600" cy="1143000"/>
          </a:xfrm>
        </p:spPr>
        <p:txBody>
          <a:bodyPr/>
          <a:lstStyle/>
          <a:p>
            <a:r>
              <a:rPr lang="ru-RU" i="1" dirty="0">
                <a:solidFill>
                  <a:schemeClr val="tx2"/>
                </a:solidFill>
                <a:effectLst/>
              </a:rPr>
              <a:t>Актуальность проекта:</a:t>
            </a:r>
            <a:endParaRPr lang="ru-RU" dirty="0">
              <a:solidFill>
                <a:schemeClr val="tx2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5348" y="2057400"/>
            <a:ext cx="6781044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126" y="1947942"/>
            <a:ext cx="74732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жизни и укрепление физического и психического здоровья детей – одна из основных задач дошкольного образования.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остро эта задача стоит в адаптационный период , когда у детей наблюдается значительное увеличение количества случаев заболеваемости, что требует необходимости использования современных, инновационных подходов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-оздоровительной работе.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9580"/>
            <a:ext cx="8229600" cy="1143000"/>
          </a:xfrm>
        </p:spPr>
        <p:txBody>
          <a:bodyPr/>
          <a:lstStyle/>
          <a:p>
            <a:r>
              <a:rPr lang="ru-RU" i="1" dirty="0">
                <a:effectLst/>
              </a:rPr>
              <a:t>Цель проекта:</a:t>
            </a:r>
            <a:r>
              <a:rPr lang="ru-RU" dirty="0">
                <a:effectLst/>
              </a:rPr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8750" y="1849120"/>
            <a:ext cx="7499890" cy="3898985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3600" dirty="0">
                <a:solidFill>
                  <a:srgbClr val="002060"/>
                </a:solidFill>
              </a:rPr>
              <a:t>начальное формирование основ здорового образа жизни у детей раннего </a:t>
            </a:r>
            <a:r>
              <a:rPr lang="ru-RU" sz="3600" dirty="0" smtClean="0">
                <a:solidFill>
                  <a:srgbClr val="002060"/>
                </a:solidFill>
              </a:rPr>
              <a:t>возраста и снижение </a:t>
            </a:r>
            <a:r>
              <a:rPr lang="ru-RU" sz="3600" dirty="0">
                <a:solidFill>
                  <a:srgbClr val="002060"/>
                </a:solidFill>
              </a:rPr>
              <a:t>заболеваемости и укрепление здоровья детей раннего возраста.</a:t>
            </a:r>
          </a:p>
          <a:p>
            <a:pPr marL="0" indent="0">
              <a:buNone/>
            </a:pP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288" y="1164250"/>
            <a:ext cx="8229600" cy="5664325"/>
          </a:xfrm>
        </p:spPr>
        <p:txBody>
          <a:bodyPr>
            <a:noAutofit/>
          </a:bodyPr>
          <a:lstStyle/>
          <a:p>
            <a:pPr marL="457200" lvl="0" indent="-4572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dirty="0">
                <a:solidFill>
                  <a:srgbClr val="002060"/>
                </a:solidFill>
              </a:rPr>
              <a:t>Укреплять и охранять здоровье детей;</a:t>
            </a:r>
          </a:p>
          <a:p>
            <a:pPr marL="457200" lvl="0" indent="-4572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dirty="0">
                <a:solidFill>
                  <a:srgbClr val="002060"/>
                </a:solidFill>
              </a:rPr>
              <a:t>Сформировать навыки здорового образа жизни;</a:t>
            </a:r>
          </a:p>
          <a:p>
            <a:pPr marL="457200" lvl="0" indent="-4572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dirty="0">
                <a:solidFill>
                  <a:srgbClr val="002060"/>
                </a:solidFill>
              </a:rPr>
              <a:t>Прививать любовь к физическим упражнениям , закаливанию;</a:t>
            </a:r>
          </a:p>
          <a:p>
            <a:pPr marL="457200" lvl="0" indent="-45720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dirty="0">
                <a:solidFill>
                  <a:srgbClr val="002060"/>
                </a:solidFill>
              </a:rPr>
              <a:t>Повышать грамотность родителей в вопросах воспитания и укрепления здоровья дошкольников.</a:t>
            </a:r>
          </a:p>
          <a:p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Задачи 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48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59667"/>
          </a:xfrm>
        </p:spPr>
        <p:txBody>
          <a:bodyPr>
            <a:normAutofit/>
          </a:bodyPr>
          <a:lstStyle/>
          <a:p>
            <a:r>
              <a:rPr lang="ru-RU" sz="4000" dirty="0"/>
              <a:t>Планирование работы: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96177"/>
              </p:ext>
            </p:extLst>
          </p:nvPr>
        </p:nvGraphicFramePr>
        <p:xfrm>
          <a:off x="467544" y="787651"/>
          <a:ext cx="8483098" cy="5620512"/>
        </p:xfrm>
        <a:graphic>
          <a:graphicData uri="http://schemas.openxmlformats.org/drawingml/2006/table">
            <a:tbl>
              <a:tblPr firstRow="1" firstCol="1" bandRow="1" bandCol="1">
                <a:tableStyleId>{69C7853C-536D-4A76-A0AE-DD22124D55A5}</a:tableStyleId>
              </a:tblPr>
              <a:tblGrid>
                <a:gridCol w="4241549"/>
                <a:gridCol w="4241549"/>
              </a:tblGrid>
              <a:tr h="403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Этап работы  </a:t>
                      </a:r>
                      <a:endParaRPr lang="ru-RU" sz="2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Виды деятельности</a:t>
                      </a:r>
                      <a:endParaRPr lang="ru-RU" sz="2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</a:tr>
              <a:tr h="1922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 этап - организационный</a:t>
                      </a:r>
                      <a:endParaRPr lang="ru-RU" sz="2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Групповая консультация для родителей детей о целях и задачах внедряемого проекта;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Дидактическое и методическое оснащение проекта.</a:t>
                      </a:r>
                      <a:endParaRPr lang="ru-RU" sz="2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</a:tr>
              <a:tr h="1107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2 этап - практический</a:t>
                      </a:r>
                      <a:endParaRPr lang="ru-RU" sz="24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Мероприятия по реализации проекта с детьми;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Мероприятия с родителями.</a:t>
                      </a:r>
                      <a:endParaRPr lang="ru-RU" sz="2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</a:tr>
              <a:tr h="1139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3 этап - заключительный</a:t>
                      </a:r>
                      <a:endParaRPr lang="ru-RU" sz="2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Анализ полученных результатов;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Рекомендации родителям;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Рефлексия  проекта.</a:t>
                      </a:r>
                      <a:endParaRPr lang="ru-RU" sz="2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65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9534674"/>
              </p:ext>
            </p:extLst>
          </p:nvPr>
        </p:nvGraphicFramePr>
        <p:xfrm>
          <a:off x="380245" y="0"/>
          <a:ext cx="8646060" cy="6884070"/>
        </p:xfrm>
        <a:graphic>
          <a:graphicData uri="http://schemas.openxmlformats.org/drawingml/2006/table">
            <a:tbl>
              <a:tblPr firstRow="1" firstCol="1" bandRow="1" bandCol="1">
                <a:tableStyleId>{EB344D84-9AFB-497E-A393-DC336BA19D2E}</a:tableStyleId>
              </a:tblPr>
              <a:tblGrid>
                <a:gridCol w="462507"/>
                <a:gridCol w="8183553"/>
              </a:tblGrid>
              <a:tr h="467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п/п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формы организации проекта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</a:tr>
              <a:tr h="471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Профилактическая гимнастика (дыхательная, улучшение осанки, плоскостопия). Рекомендации упражнений по дыхательной гимнастике.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</a:tr>
              <a:tr h="241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Гимнастика пробуждения, дорожка «Здоровья».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</a:tr>
              <a:tr h="208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Воздушное  закаливание.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</a:tr>
              <a:tr h="208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Игры в «сухом бассейне».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</a:tr>
              <a:tr h="208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Прогулки и игры на свежем воздухе.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</a:tr>
              <a:tr h="405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Мастер-класс для родителей « Изготовление нестандартного </a:t>
                      </a:r>
                      <a:r>
                        <a:rPr lang="ru-RU" sz="1200" dirty="0" err="1">
                          <a:effectLst/>
                        </a:rPr>
                        <a:t>физоборудования</a:t>
                      </a:r>
                      <a:r>
                        <a:rPr lang="ru-RU" sz="1200" dirty="0">
                          <a:effectLst/>
                        </a:rPr>
                        <a:t> своими руками» ( мешочки с горохом, </a:t>
                      </a:r>
                      <a:r>
                        <a:rPr lang="ru-RU" sz="1200" dirty="0" err="1">
                          <a:effectLst/>
                        </a:rPr>
                        <a:t>шароброс</a:t>
                      </a:r>
                      <a:r>
                        <a:rPr lang="ru-RU" sz="1200" dirty="0">
                          <a:effectLst/>
                        </a:rPr>
                        <a:t> ).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</a:tr>
              <a:tr h="283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Анкетирование для родителей «Растём здоровыми». Консультация для родителей «Как улучшить осанку ребенка».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</a:tr>
              <a:tr h="208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Беседа с детьми «Здоровье в порядке, спасибо зарядке!»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</a:tr>
              <a:tr h="208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Консультация для родителей «Закаливание детей в домашних условиях»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</a:tr>
              <a:tr h="208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Создание папки-передвижки  «Закаливание»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</a:tr>
              <a:tr h="283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Консультация  для родителей «Как ухаживать за молочными зубами, как сохранить зубы здоровыми».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</a:tr>
              <a:tr h="208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Беседа с детьми «Как я буду заботиться о своем здоровье» 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</a:tr>
              <a:tr h="283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Организованная образовательная деятельность.Экологическая сказка «Про маленькую капельку» 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</a:tr>
              <a:tr h="208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Рекомендации для родителей «Режим дня -  как средство воспитания здорового ребенка».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</a:tr>
              <a:tr h="208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Консультация  для родителей «Витамины  на тарелке».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</a:tr>
              <a:tr h="208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Рекомендации  для родителей «Сохранение зрения малышей».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</a:tr>
              <a:tr h="208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Беседа с детьми «Эти детские, но вредные привычки». 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</a:tr>
              <a:tr h="208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Беседа с детьми «Правила поведения в детском саду».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</a:tr>
              <a:tr h="208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Беседа с детьми «Чистота – залог здоровья».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</a:tr>
              <a:tr h="283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Создание буклета «Формирование культурно-гигиенических навыков  и навыков самообслуживания у детей».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</a:tr>
              <a:tr h="283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Создание буклетов  «Здоровье начинается со стопы», « Методы профилактики плоскостопия».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</a:tr>
              <a:tr h="208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Создание буклета  «Пальчиковая гимнастика для малышей».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</a:tr>
              <a:tr h="208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Консультация для родителей «Здоровое питание – здоровый ребенок».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</a:tr>
              <a:tr h="208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Оформление папки-передвижки  «Веселая неделька» - гимнастика для глаз.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</a:tr>
              <a:tr h="208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Совместное создание плаката «Мы за здоровый образ жизни».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6" marR="5836" marT="5836" marB="583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28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567055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firstCol="1" bandRow="1" bandCol="1">
                <a:tableStyleId>{69C7853C-536D-4A76-A0AE-DD22124D55A5}</a:tableStyleId>
              </a:tblPr>
              <a:tblGrid>
                <a:gridCol w="4572000"/>
                <a:gridCol w="4572000"/>
              </a:tblGrid>
              <a:tr h="375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конечного результата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оценки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</a:tr>
              <a:tr h="1379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Возросший интерес родителей к вопросам воспитания здорового ребенка и мотивации здорового образа жизни.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 активность родителей при участии в мероприятиях и совместной деятельности;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 анкетирование родителей.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</a:tr>
              <a:tr h="1379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Создана </a:t>
                      </a:r>
                      <a:r>
                        <a:rPr lang="ru-RU" sz="1800" dirty="0" err="1">
                          <a:effectLst/>
                        </a:rPr>
                        <a:t>здоровьесберегающая</a:t>
                      </a:r>
                      <a:r>
                        <a:rPr lang="ru-RU" sz="1800" dirty="0">
                          <a:effectLst/>
                        </a:rPr>
                        <a:t> и развивающая среда, обеспечивающая комфортное пребывание ребенка в детском саду.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 блок нестандартного оборудования;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 дорожки здоровья;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 - создание  дидактических игр.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</a:tr>
              <a:tr h="3723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 детей сформированы первоначальные представления о себе, как отдельном человеке; об элементарном значении каждого органа для нормальной жизнедеятельности человека. У детей воспитана привычка к аккуратности и чистоте, привиты культурно-гигиенические навыки и простейшие навыки самообслуживания.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наблюдения за детьми.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21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359" y="26416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Нетрадиционные методы оздоровления.</a:t>
            </a:r>
            <a:br>
              <a:rPr lang="ru-RU" sz="2400" dirty="0" smtClean="0"/>
            </a:br>
            <a:r>
              <a:rPr lang="ru-RU" sz="2400" dirty="0" smtClean="0"/>
              <a:t>Профилактическая </a:t>
            </a:r>
            <a:r>
              <a:rPr lang="ru-RU" sz="2400" dirty="0"/>
              <a:t>гимнастика (дыхательная, улучшение осанки, плоскостопия).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877" y="1558159"/>
            <a:ext cx="2184841" cy="29131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0108">
            <a:off x="5014868" y="3687671"/>
            <a:ext cx="2193377" cy="29245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6835">
            <a:off x="702606" y="3891501"/>
            <a:ext cx="2852523" cy="21393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398" y="1671464"/>
            <a:ext cx="2772561" cy="20794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9" y="1690385"/>
            <a:ext cx="2722106" cy="20415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432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704</Words>
  <Application>Microsoft Office PowerPoint</Application>
  <PresentationFormat>Экран (4:3)</PresentationFormat>
  <Paragraphs>119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Проект по здоровьесбережению в первой младшей группе  «За здоровьем в детский сад» </vt:lpstr>
      <vt:lpstr>Описание проекта</vt:lpstr>
      <vt:lpstr>Актуальность проекта:</vt:lpstr>
      <vt:lpstr>Цель проекта: </vt:lpstr>
      <vt:lpstr>Задачи  проекта</vt:lpstr>
      <vt:lpstr>Планирование работы:</vt:lpstr>
      <vt:lpstr>Презентация PowerPoint</vt:lpstr>
      <vt:lpstr>Презентация PowerPoint</vt:lpstr>
      <vt:lpstr>Нетрадиционные методы оздоровления. Профилактическая гимнастика (дыхательная, улучшение осанки, плоскостопия). </vt:lpstr>
      <vt:lpstr>Презентация PowerPoint</vt:lpstr>
      <vt:lpstr>Презентация PowerPoint</vt:lpstr>
      <vt:lpstr>Игры в «сухом бассейне».</vt:lpstr>
      <vt:lpstr>Мастер-класс для родителей  « Изготовление нестандартного физоборудования своими руками» ( мешочки с горохом, шароброс ).</vt:lpstr>
      <vt:lpstr>Посадка лука и наблюдение за его ростом</vt:lpstr>
      <vt:lpstr>Презентация PowerPoint</vt:lpstr>
      <vt:lpstr>Презентация PowerPoint</vt:lpstr>
      <vt:lpstr>Презентация PowerPoint</vt:lpstr>
      <vt:lpstr>Презентация PowerPoint</vt:lpstr>
      <vt:lpstr>Уголок  природы</vt:lpstr>
      <vt:lpstr>Информационная база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Galina.Rassohina</dc:creator>
  <cp:lastModifiedBy>Татьяна</cp:lastModifiedBy>
  <cp:revision>45</cp:revision>
  <dcterms:created xsi:type="dcterms:W3CDTF">2014-08-01T19:25:21Z</dcterms:created>
  <dcterms:modified xsi:type="dcterms:W3CDTF">2017-06-08T00:38:31Z</dcterms:modified>
</cp:coreProperties>
</file>