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4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8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29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13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3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51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23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73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54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03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67527-EAEE-42A0-A3E1-DCC65F7F945C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A22D5-518A-453A-AB53-06F45C9BE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84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9795" y="-11726"/>
            <a:ext cx="7772400" cy="1470025"/>
          </a:xfrm>
        </p:spPr>
        <p:txBody>
          <a:bodyPr/>
          <a:lstStyle/>
          <a:p>
            <a:r>
              <a:rPr lang="ru-RU" dirty="0" smtClean="0"/>
              <a:t>Золотая Осень.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412776"/>
            <a:ext cx="8712969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Золотая Осень.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Золотая Осень.</dc:title>
  <dc:creator>Windows User</dc:creator>
  <cp:lastModifiedBy>Windows User</cp:lastModifiedBy>
  <cp:revision>1</cp:revision>
  <dcterms:created xsi:type="dcterms:W3CDTF">2017-06-08T13:22:07Z</dcterms:created>
  <dcterms:modified xsi:type="dcterms:W3CDTF">2017-06-08T13:25:56Z</dcterms:modified>
</cp:coreProperties>
</file>