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5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8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6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7037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90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1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6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377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57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2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5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89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27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2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76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0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5575-EE92-4808-A5FE-89A817937B7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C24EF-EE1C-4400-B538-3CC0EA63A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37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361" y="698365"/>
            <a:ext cx="9613861" cy="163850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учреждение дополнительного образования Республики Коми «Республиканский центр дополнительного образования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855" y="2186248"/>
            <a:ext cx="11459342" cy="43558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ИНТЕРНЕТ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</a:t>
            </a:r>
          </a:p>
          <a:p>
            <a:pPr marL="0" indent="0" algn="r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Рогацкий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Евгений Евгеньевич,</a:t>
            </a:r>
          </a:p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технопарка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г. Сыктывкар, 2024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45" y="698365"/>
            <a:ext cx="1606155" cy="1147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4" y="2884515"/>
            <a:ext cx="5407061" cy="33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96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8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19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5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255" y="169079"/>
            <a:ext cx="104324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детей, для которых предназначена презентации: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применению презентации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презентация предназначена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безопасности несовершеннолетних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путем привития им навыков ответственного и безопасного поведения в современной информационно-телекоммуникационной среде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понятие о принципах безопасного поведения в сети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опасностями, которые подстерегают их в Интернете, и помочь избежать этих опасностей.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хочет, чтобы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находясь в сети,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чувствовали себя в безопасности,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 есть вещи, которых следует опасаться.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подросткам интернет необходим для выполнения школьных заданий, общения с учителями и другими учениками, интерактивных игр и выполнения других задач.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прекрасное место для обучения и общения.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представляет собой познавательный комикс и несколько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рекомендаций, которые помогут обеспечить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детей в сети Интернете.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разработка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45" y="698365"/>
            <a:ext cx="1606155" cy="11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4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2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3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0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17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230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409</TotalTime>
  <Words>47</Words>
  <Application>Microsoft Office PowerPoint</Application>
  <PresentationFormat>Широкоэкранный</PresentationFormat>
  <Paragraphs>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Trebuchet MS</vt:lpstr>
      <vt:lpstr>Берлин</vt:lpstr>
      <vt:lpstr>Государственное автономное учреждение дополнительного образования Республики Коми «Республиканский центр дополнительного образования»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 SPIKE Prime 45678</dc:title>
  <dc:creator>Shurigin_R</dc:creator>
  <cp:lastModifiedBy>ZAVHOZ</cp:lastModifiedBy>
  <cp:revision>55</cp:revision>
  <dcterms:created xsi:type="dcterms:W3CDTF">2021-09-08T11:35:42Z</dcterms:created>
  <dcterms:modified xsi:type="dcterms:W3CDTF">2024-11-29T12:53:01Z</dcterms:modified>
</cp:coreProperties>
</file>