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84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BFEB6-A478-4905-8EDA-79791E526849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25D4-DFBD-4066-B5E9-1AF6D74A6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399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BFEB6-A478-4905-8EDA-79791E526849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25D4-DFBD-4066-B5E9-1AF6D74A6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91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BFEB6-A478-4905-8EDA-79791E526849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25D4-DFBD-4066-B5E9-1AF6D74A6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8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BFEB6-A478-4905-8EDA-79791E526849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25D4-DFBD-4066-B5E9-1AF6D74A6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288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BFEB6-A478-4905-8EDA-79791E526849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25D4-DFBD-4066-B5E9-1AF6D74A6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69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BFEB6-A478-4905-8EDA-79791E526849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25D4-DFBD-4066-B5E9-1AF6D74A6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14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BFEB6-A478-4905-8EDA-79791E526849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25D4-DFBD-4066-B5E9-1AF6D74A6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07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BFEB6-A478-4905-8EDA-79791E526849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25D4-DFBD-4066-B5E9-1AF6D74A6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76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BFEB6-A478-4905-8EDA-79791E526849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25D4-DFBD-4066-B5E9-1AF6D74A6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502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BFEB6-A478-4905-8EDA-79791E526849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25D4-DFBD-4066-B5E9-1AF6D74A6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172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BFEB6-A478-4905-8EDA-79791E526849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25D4-DFBD-4066-B5E9-1AF6D74A6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58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BFEB6-A478-4905-8EDA-79791E526849}" type="datetimeFigureOut">
              <a:rPr lang="ru-RU" smtClean="0"/>
              <a:t>08.06.2017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025D4-DFBD-4066-B5E9-1AF6D74A6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11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-11027"/>
            <a:ext cx="7772400" cy="1872207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До свидания, детский сад!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84784"/>
            <a:ext cx="8712968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20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До свидания, детский сад!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 свидания, детский сад!</dc:title>
  <dc:creator>Windows User</dc:creator>
  <cp:lastModifiedBy>Windows User</cp:lastModifiedBy>
  <cp:revision>1</cp:revision>
  <dcterms:created xsi:type="dcterms:W3CDTF">2017-06-08T13:32:53Z</dcterms:created>
  <dcterms:modified xsi:type="dcterms:W3CDTF">2017-06-08T13:36:14Z</dcterms:modified>
</cp:coreProperties>
</file>