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80" r:id="rId8"/>
    <p:sldId id="281" r:id="rId9"/>
    <p:sldId id="276" r:id="rId10"/>
    <p:sldId id="263" r:id="rId11"/>
    <p:sldId id="264" r:id="rId12"/>
    <p:sldId id="265" r:id="rId13"/>
    <p:sldId id="266" r:id="rId14"/>
    <p:sldId id="268" r:id="rId15"/>
    <p:sldId id="282" r:id="rId16"/>
    <p:sldId id="278" r:id="rId17"/>
    <p:sldId id="269" r:id="rId18"/>
    <p:sldId id="273" r:id="rId19"/>
    <p:sldId id="277" r:id="rId20"/>
    <p:sldId id="279" r:id="rId21"/>
    <p:sldId id="270" r:id="rId22"/>
    <p:sldId id="275" r:id="rId23"/>
    <p:sldId id="271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5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05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6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874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2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3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38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09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07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8C82-5AEF-4629-AD16-E6D33D7F415F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83F4-6358-4749-983D-64215C37B0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1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1354"/>
            <a:ext cx="9144000" cy="313150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Научно-практическая конференция </a:t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«Шаг в науку»</a:t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Проектная работа</a:t>
            </a:r>
            <a:b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«Из чего состоит человек»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9260" y="4027922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Выполнила: Шляхтёнок Яна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ученица 2 «Н» класса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МБОУ «СОШ № 91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г. Ижевск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82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599101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Череп человека-защита мозга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upload.wikimedia.org/wikipedia/commons/thumb/d/d3/Human_skull_side_simplified_%28bones%29_ru.svg/300px-Human_skull_side_simplified_%28bones%29_ru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814" y="1784885"/>
            <a:ext cx="5562356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e/e0/Human_skull_front_simplified_%28bones%29_ru.svg/300px-Human_skull_front_simplified_%28bones%29_r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382" y="1668463"/>
            <a:ext cx="4594317" cy="47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4639" y="1384775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Вид сбоку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14771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05446" y="1668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35022" y="1277072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Вид спереди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Зубы -  единственная часть скелета, которую мы   </a:t>
            </a:r>
            <a:b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можем видеть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402" y="2039974"/>
            <a:ext cx="7759701" cy="4448895"/>
          </a:xfrm>
        </p:spPr>
      </p:pic>
    </p:spTree>
    <p:extLst>
      <p:ext uri="{BB962C8B-B14F-4D97-AF65-F5344CB8AC3E}">
        <p14:creationId xmlns:p14="http://schemas.microsoft.com/office/powerpoint/2010/main" xmlns="" val="2577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700" y="189761"/>
            <a:ext cx="5588000" cy="117557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Позвоночник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Помогает стоять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и ходить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Защищает спинной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мозг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3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Состоит из 34 позвонков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9" r="25648"/>
          <a:stretch>
            <a:fillRect/>
          </a:stretch>
        </p:blipFill>
        <p:spPr>
          <a:xfrm>
            <a:off x="6642100" y="0"/>
            <a:ext cx="579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4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563" y="176540"/>
            <a:ext cx="4891937" cy="106284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Грудная клетка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Защищает сердце</a:t>
            </a:r>
          </a:p>
          <a:p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Защищает лёгкие </a:t>
            </a:r>
          </a:p>
          <a:p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Состоит из 25 костей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6" r="1415" b="3519"/>
          <a:stretch>
            <a:fillRect/>
          </a:stretch>
        </p:blipFill>
        <p:spPr>
          <a:xfrm>
            <a:off x="5060515" y="363168"/>
            <a:ext cx="6984039" cy="62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0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202286"/>
            <a:ext cx="10515600" cy="97516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Верхние и нижние конечности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89" y="1177447"/>
            <a:ext cx="5505188" cy="550518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411" y="1114816"/>
            <a:ext cx="4616707" cy="5743184"/>
          </a:xfrm>
        </p:spPr>
      </p:pic>
    </p:spTree>
    <p:extLst>
      <p:ext uri="{BB962C8B-B14F-4D97-AF65-F5344CB8AC3E}">
        <p14:creationId xmlns:p14="http://schemas.microsoft.com/office/powerpoint/2010/main" xmlns="" val="255828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Бедренная кость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img09.rl0.ru/b7a8cddd5e3232dc07bf557444304128/c369x1087/www.zdravosil.ru/uploads/posts/2014-12/110-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4" r="6734"/>
          <a:stretch/>
        </p:blipFill>
        <p:spPr bwMode="auto">
          <a:xfrm>
            <a:off x="3860800" y="1333500"/>
            <a:ext cx="34417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4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Практическая часть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1.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100" y="2298700"/>
            <a:ext cx="80899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5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377825"/>
            <a:ext cx="10515600" cy="71193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   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573" y="6134579"/>
            <a:ext cx="10515600" cy="516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Схема сборной модели человеческого скелета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929" y="1102289"/>
            <a:ext cx="10347210" cy="49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3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3.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009" y="1216243"/>
            <a:ext cx="6240376" cy="601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700" y="1379498"/>
            <a:ext cx="5753100" cy="5351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1400" y="914400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98" y="202286"/>
            <a:ext cx="10515600" cy="111294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img05.rl0.ru/ef3de75377c0ed51ca12fbef820c47ee/c728x944/image.slidesharecdn.com/disney-05-nnm-club-ru-111129014459-phpapp02/95/disney-05-nnmclubru-1-728.jpg?cb=1322532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131" y="638827"/>
            <a:ext cx="3888110" cy="62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учаем свое тел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65" y="1315233"/>
            <a:ext cx="3698844" cy="53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05.rl0.ru/d6e97f56284bd8cb1235bda5343b80e9/c200x305/mmedia.ozone.ru/multimedia/books_covers/1004458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021" y="1127342"/>
            <a:ext cx="3659243" cy="55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393" y="1709698"/>
            <a:ext cx="5918200" cy="5148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1155700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9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23"/>
          <a:stretch>
            <a:fillRect/>
          </a:stretch>
        </p:blipFill>
        <p:spPr>
          <a:xfrm>
            <a:off x="306887" y="1158137"/>
            <a:ext cx="5211569" cy="5205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087" y="488516"/>
            <a:ext cx="7324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Макет скелета человека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89" r="26723" b="11560"/>
          <a:stretch>
            <a:fillRect/>
          </a:stretch>
        </p:blipFill>
        <p:spPr>
          <a:xfrm>
            <a:off x="8990518" y="225467"/>
            <a:ext cx="2829948" cy="62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</a:t>
            </a:r>
            <a:b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Выводы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 узнала, каков возраст самых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ранних костей человека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современного типа</a:t>
            </a:r>
          </a:p>
          <a:p>
            <a:endParaRPr lang="ru-RU" sz="3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зучила  </a:t>
            </a: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строение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скелета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человека, его функции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Собрала и представила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макет </a:t>
            </a: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скелета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человека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03027" y="1287990"/>
            <a:ext cx="5202770" cy="45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6600" y="-126762"/>
            <a:ext cx="12754627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        Перспективы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8" name="Picture 6" descr="https://img03.rl0.ru/6806e72d42d101c35ba82a84517e84b9/c380x546/cdn01.ru/files/users/images/93/3b/933b7ef36bea278df2f00205093a89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4" y="974398"/>
            <a:ext cx="4844927" cy="54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i-intel.ru/302/img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668" y="571977"/>
            <a:ext cx="4035303" cy="584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Спасибо за внимание!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img05.rl0.ru/e1c68726158aa9e8d6f5b80d8061777a/c480x317/vladnews.ru/uploads/news/2013/09/13/03a033f3e0245836798d2c5a50af05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0688"/>
            <a:ext cx="7683500" cy="50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43591" y="288099"/>
            <a:ext cx="8990382" cy="6380701"/>
            <a:chOff x="1155700" y="1640072"/>
            <a:chExt cx="8407400" cy="5091357"/>
          </a:xfrm>
        </p:grpSpPr>
        <p:pic>
          <p:nvPicPr>
            <p:cNvPr id="2050" name="Picture 2" descr="Disney   том 05. тело человека (энциклопедия. открой мир вокруг себя) [nnm-club.ru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1678416"/>
              <a:ext cx="4227015" cy="5053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isney   том 05. тело человека (энциклопедия. открой мир вокруг себя) [nnm-club.ru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715" y="1640072"/>
              <a:ext cx="4180385" cy="509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206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9596"/>
            <a:ext cx="10998896" cy="13255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представить макет скелета человека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35159"/>
            <a:ext cx="12290108" cy="475856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Задачи </a:t>
            </a:r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проекта: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Познакомиться с историей археологических находок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костей человека.</a:t>
            </a:r>
          </a:p>
          <a:p>
            <a:pPr marL="742950" indent="-742950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 Изучить строение скелета.</a:t>
            </a:r>
          </a:p>
          <a:p>
            <a:pPr marL="742950" indent="-742950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Изучить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его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функции.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 Собрать макет скелета человека.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mg05.rl0.ru/e1c68726158aa9e8d6f5b80d8061777a/c480x317/vladnews.ru/uploads/news/2013/09/13/03a033f3e0245836798d2c5a50af05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1" y="3200401"/>
            <a:ext cx="3937000" cy="35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8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ntropogenez.ru/uploads/tx_antropedia/Antropogenez_Ru_Ust-Ishim_Femur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36" y="1490598"/>
            <a:ext cx="11130455" cy="38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7667" y="3244334"/>
            <a:ext cx="561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232"/>
                </a:solidFill>
                <a:latin typeface="Arial" panose="020B0604020202020204" pitchFamily="34" charset="0"/>
              </a:rPr>
              <a:t>Бедренная кость </a:t>
            </a:r>
            <a:r>
              <a:rPr lang="ru-RU" dirty="0" err="1">
                <a:solidFill>
                  <a:srgbClr val="333232"/>
                </a:solidFill>
                <a:latin typeface="Arial" panose="020B0604020202020204" pitchFamily="34" charset="0"/>
              </a:rPr>
              <a:t>Homo</a:t>
            </a:r>
            <a:r>
              <a:rPr lang="ru-RU" dirty="0">
                <a:solidFill>
                  <a:srgbClr val="33323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232"/>
                </a:solidFill>
                <a:latin typeface="Arial" panose="020B0604020202020204" pitchFamily="34" charset="0"/>
              </a:rPr>
              <a:t>sapiens</a:t>
            </a:r>
            <a:r>
              <a:rPr lang="ru-RU" dirty="0">
                <a:solidFill>
                  <a:srgbClr val="333232"/>
                </a:solidFill>
                <a:latin typeface="Arial" panose="020B0604020202020204" pitchFamily="34" charset="0"/>
              </a:rPr>
              <a:t> возрастом 45 тыс.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002081" y="317537"/>
            <a:ext cx="762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    Историческая справка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222" y="5761973"/>
            <a:ext cx="9212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Самые древние кости человека современного типа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45 000 лет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39" y="23986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Функции скелета</a:t>
            </a:r>
            <a:b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Поддерживает тело</a:t>
            </a:r>
            <a:endParaRPr lang="ru-RU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6" name="Picture 8" descr="https://img04.rl0.ru/724887f1b8760a8ea7300ca715108942/c900x900/images.fineartamerica.com/images-medium-large/human-skeleton-and-muscles-artwork-mehau-kul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039" y="1565428"/>
            <a:ext cx="5992661" cy="49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img07.rl0.ru/4317a9d5c3387b231049813d45851fa0/c1500x1600/image.shutterstock.com/z/stock-photo-skeleton-with-organs-1895891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548" b="6530"/>
          <a:stretch/>
        </p:blipFill>
        <p:spPr bwMode="auto">
          <a:xfrm>
            <a:off x="3107654" y="1506021"/>
            <a:ext cx="4931446" cy="517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1" y="658574"/>
            <a:ext cx="8753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Защищает </a:t>
            </a: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внутренние органы </a:t>
            </a:r>
          </a:p>
        </p:txBody>
      </p:sp>
    </p:spTree>
    <p:extLst>
      <p:ext uri="{BB962C8B-B14F-4D97-AF65-F5344CB8AC3E}">
        <p14:creationId xmlns:p14="http://schemas.microsoft.com/office/powerpoint/2010/main" xmlns="" val="680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3. Р</a:t>
            </a:r>
            <a:r>
              <a:rPr lang="ru-RU" sz="3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ессорная </a:t>
            </a:r>
            <a:r>
              <a:rPr lang="ru-RU" sz="3000" dirty="0">
                <a:solidFill>
                  <a:srgbClr val="002060"/>
                </a:solidFill>
                <a:latin typeface="Arial Black" panose="020B0A04020102020204" pitchFamily="34" charset="0"/>
              </a:rPr>
              <a:t>функция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200" y="1434253"/>
            <a:ext cx="6375400" cy="5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5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</a:t>
            </a: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Интересный факт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17581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img09.rl0.ru/db37f6090739a9c088cbfe2bcca35a2b/c2338x1722/www.redpepperwallpaper.com/download.php?res=miscellanea%2FWPSM64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2541588"/>
            <a:ext cx="4530725" cy="33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7200" y="2146300"/>
            <a:ext cx="360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Более 300 костей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5992297"/>
            <a:ext cx="394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Мягкие и гибкие кости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https://img03.rl0.ru/e06874ce5ff4792749f5eb377a280d19/c525x340/newiceberg.ru/uploads/posts/2012-12/1355318319_prezervat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597" y="2541588"/>
            <a:ext cx="5000625" cy="33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0" y="2146300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206 костей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758" y="6176963"/>
            <a:ext cx="537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Прочнее гранита в 2.5 раза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230</Words>
  <Application>Microsoft Office PowerPoint</Application>
  <PresentationFormat>Произвольный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Научно-практическая конференция  «Шаг в науку»  Проектная работа «Из чего состоит человек» </vt:lpstr>
      <vt:lpstr>            Актуальность</vt:lpstr>
      <vt:lpstr>Слайд 3</vt:lpstr>
      <vt:lpstr>Цель проекта: представить макет скелета человека </vt:lpstr>
      <vt:lpstr>Слайд 5</vt:lpstr>
      <vt:lpstr>                      Функции скелета  1. Поддерживает тело</vt:lpstr>
      <vt:lpstr> </vt:lpstr>
      <vt:lpstr>3. Рессорная функция</vt:lpstr>
      <vt:lpstr>                        Интересный факт</vt:lpstr>
      <vt:lpstr>                Череп человека-защита мозга </vt:lpstr>
      <vt:lpstr>Зубы -  единственная часть скелета, которую мы                             можем видеть</vt:lpstr>
      <vt:lpstr>                       Позвоночник</vt:lpstr>
      <vt:lpstr>                     Грудная клетка</vt:lpstr>
      <vt:lpstr>            Верхние и нижние конечности</vt:lpstr>
      <vt:lpstr>                 Бедренная кость</vt:lpstr>
      <vt:lpstr>           Практическая часть</vt:lpstr>
      <vt:lpstr>                              2.</vt:lpstr>
      <vt:lpstr>                                        3.</vt:lpstr>
      <vt:lpstr>Слайд 19</vt:lpstr>
      <vt:lpstr>Слайд 20</vt:lpstr>
      <vt:lpstr>                      </vt:lpstr>
      <vt:lpstr>                                                                   Выводы</vt:lpstr>
      <vt:lpstr>                          Перспективы</vt:lpstr>
      <vt:lpstr>        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МБОУ СОШ № 91  Проект Тема: «Из чего состоит человек ?»</dc:title>
  <dc:creator>Пользователь</dc:creator>
  <cp:lastModifiedBy>Катрин</cp:lastModifiedBy>
  <cp:revision>83</cp:revision>
  <dcterms:created xsi:type="dcterms:W3CDTF">2016-10-13T17:16:42Z</dcterms:created>
  <dcterms:modified xsi:type="dcterms:W3CDTF">2017-02-20T16:57:55Z</dcterms:modified>
</cp:coreProperties>
</file>