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0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7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0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6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8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A829F-8573-41F4-BFE9-70E5248DB81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D3225-3FD0-44CB-A0E5-C26E0CD4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0%D0%BE%D0%B4%D0%BD%D0%B0%D1%8F_%D0%B0%D1%80%D1%82%D0%B8%D1%81%D1%82%D0%BA%D0%B0_%D0%A0%D0%A1%D0%A4%D0%A1%D0%A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724585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«ДЕТСКИЙ САД ОБЩЕРАЗВИВАЮЩЕГО ВИДА № 150» 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КОНСУЛЬТАЦИЯ НА ТЕМУ: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 МУЗЫКА В ТВОРЧЕСТВЕ НАРОДОВ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ВОРОНЕЖСКОГО КРАЯ»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ЛЮБИНА НАДЕЖДА АЛЕКСЕЕВНА</a:t>
            </a:r>
          </a:p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МУЗЫКАЛЬНЫЙ РУКОВОДИТЕЛЬ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КК</a:t>
            </a:r>
          </a:p>
          <a:p>
            <a:pPr algn="r"/>
            <a:endParaRPr lang="ru-RU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ВОРОНЕЖ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2024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7731" y="573206"/>
            <a:ext cx="846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Воронежский музыкальный колледж имени Ростроповичей.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501255"/>
            <a:ext cx="7861111" cy="473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5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6096" y="573206"/>
            <a:ext cx="765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Мария Николаевна Мордасова.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9" name="Picture 10" descr="umordasova_26"/>
          <p:cNvPicPr>
            <a:picLocks noChangeAspect="1" noChangeArrowheads="1"/>
          </p:cNvPicPr>
          <p:nvPr/>
        </p:nvPicPr>
        <p:blipFill>
          <a:blip r:embed="rId3"/>
          <a:srcRect l="27421" t="4390" r="28091" b="1904"/>
          <a:stretch>
            <a:fillRect/>
          </a:stretch>
        </p:blipFill>
        <p:spPr bwMode="auto">
          <a:xfrm>
            <a:off x="607941" y="2218789"/>
            <a:ext cx="2496309" cy="403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91" y="1669632"/>
            <a:ext cx="3350650" cy="40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73003" y="5691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24382" y="1473958"/>
            <a:ext cx="3243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Маруся родилась в бедной многодетной семье. В ней было 14 детей. Отец –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Яркин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Николай Степанович и мать – Прасковья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Прокофьевна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.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Оособую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любовь Мария питала к младшему брату – Дмитрию. Мария Николаевна была старше Дмитрия на 14 лет и относилась к нему как мать. </a:t>
            </a:r>
          </a:p>
        </p:txBody>
      </p:sp>
    </p:spTree>
    <p:extLst>
      <p:ext uri="{BB962C8B-B14F-4D97-AF65-F5344CB8AC3E}">
        <p14:creationId xmlns:p14="http://schemas.microsoft.com/office/powerpoint/2010/main" val="17668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275" y="1555845"/>
            <a:ext cx="4899546" cy="406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Зимой 1942-43 годов в селе Анна был создан Воронежский русский народный хор.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	Одной из первых его участниц  стала Мария Мордасова.  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Свой первый концерт хор дал 23 февраля 1943 года в районном Доме культуры.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 Анне тогда располагался штаб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Mongolian Baiti" panose="03000500000000000000" pitchFamily="66" charset="0"/>
                <a:cs typeface="Mongolian Baiti" panose="03000500000000000000" pitchFamily="66" charset="0"/>
              </a:rPr>
              <a:t>воронежского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фронта.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2006" y="586854"/>
            <a:ext cx="679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kern="10" cap="none" spc="0" normalizeH="0" baseline="0" noProof="0" dirty="0" smtClean="0"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Воронежский хор</a:t>
            </a:r>
            <a:endParaRPr kumimoji="0" lang="ru-RU" sz="3600" b="1" i="1" u="none" strike="noStrike" kern="10" cap="none" spc="0" normalizeH="0" baseline="0" noProof="0" dirty="0">
              <a:ln w="15875">
                <a:solidFill>
                  <a:srgbClr val="00008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83" y="1228814"/>
            <a:ext cx="4148919" cy="537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6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2317" y="2088107"/>
            <a:ext cx="3957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 1945 году Мордасова вышла замуж за баяниста Воронежского хора И.М.Руденко. Жили они скромно, в обычной двухкомнатной квартире. 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5337" y="764275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Зрелые годы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Picture 9" descr="umordasova_18"/>
          <p:cNvPicPr>
            <a:picLocks noChangeAspect="1" noChangeArrowheads="1"/>
          </p:cNvPicPr>
          <p:nvPr/>
        </p:nvPicPr>
        <p:blipFill>
          <a:blip r:embed="rId3"/>
          <a:srcRect l="23399" r="23216"/>
          <a:stretch>
            <a:fillRect/>
          </a:stretch>
        </p:blipFill>
        <p:spPr bwMode="auto">
          <a:xfrm>
            <a:off x="672996" y="1768694"/>
            <a:ext cx="3025547" cy="425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Рисуно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692" y="391829"/>
            <a:ext cx="2879463" cy="405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2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5722" y="627797"/>
            <a:ext cx="8993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Воронежском хоре Мария Николаевна проработала 30 лет.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58" y="1671835"/>
            <a:ext cx="6948000" cy="47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90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3706" y="1405719"/>
            <a:ext cx="431269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Заслуженная артистка РСФСР (1955)</a:t>
            </a:r>
            <a:endParaRPr kumimoji="0" lang="ru-RU" alt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hlinkClick r:id="rId3" tooltip="Народная артистка РСФСР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Народная артистка РСФСР (1958)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Народная артистка СССР (1981)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Герой Социалистического Труда (1987) 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Орден Ленина (1987)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Орден Трудового Красного Знамени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Орден «Знак Почёта»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Медаль «Ветеран труда»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Почётный гражданин города Воронежа (1994).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0937" y="423081"/>
            <a:ext cx="757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kern="10" cap="none" spc="0" normalizeH="0" baseline="0" noProof="0" dirty="0" smtClean="0"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Награды   и     звания</a:t>
            </a:r>
            <a:endParaRPr kumimoji="0" lang="ru-RU" sz="3600" b="1" i="1" u="none" strike="noStrike" kern="10" cap="none" spc="0" normalizeH="0" baseline="0" noProof="0" dirty="0">
              <a:ln w="15875">
                <a:solidFill>
                  <a:srgbClr val="00008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1" y="1136038"/>
            <a:ext cx="3575713" cy="49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1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4335" y="573205"/>
            <a:ext cx="768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kern="10" cap="none" spc="0" normalizeH="0" baseline="0" noProof="0" dirty="0" smtClean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Продолжение   традиций</a:t>
            </a:r>
            <a:endParaRPr kumimoji="0" lang="ru-RU" sz="3600" b="1" i="1" u="none" strike="noStrike" kern="10" cap="none" spc="0" normalizeH="0" baseline="0" noProof="0" dirty="0">
              <a:ln w="15875">
                <a:solidFill>
                  <a:srgbClr val="333399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481" y="5131558"/>
            <a:ext cx="9330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</a:rPr>
              <a:t>В Воронежском Музыкальном Колледже имени Ростроповичей на отделении сольного народного пения </a:t>
            </a:r>
          </a:p>
          <a:p>
            <a:pPr algn="ctr"/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</a:rPr>
              <a:t>преподает ученица М.Н. Мордасовой- Е.М. </a:t>
            </a:r>
            <a:r>
              <a:rPr kumimoji="0" lang="ru-RU" alt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</a:rPr>
              <a:t>Молодцова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</a:rPr>
              <a:t>.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1" y="1410943"/>
            <a:ext cx="6960358" cy="362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2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9743" y="307445"/>
            <a:ext cx="809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kern="10" cap="none" spc="0" normalizeH="0" baseline="0" noProof="0" dirty="0" smtClean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Память  великой  певице</a:t>
            </a:r>
            <a:endParaRPr kumimoji="0" lang="ru-RU" sz="3600" b="1" i="1" u="none" strike="noStrike" kern="10" cap="none" spc="0" normalizeH="0" baseline="0" noProof="0" dirty="0">
              <a:ln w="15875">
                <a:solidFill>
                  <a:srgbClr val="333399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2485" y="5511133"/>
            <a:ext cx="9548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 честь Марии</a:t>
            </a:r>
            <a:r>
              <a:rPr kumimoji="0" lang="ru-RU" alt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ru-RU" altLang="ru-RU" sz="2800" kern="0" dirty="0" err="1">
                <a:solidFill>
                  <a:srgbClr val="000066"/>
                </a:solidFill>
                <a:latin typeface="Monotype Corsiva" panose="03010101010201010101" pitchFamily="66" charset="0"/>
              </a:rPr>
              <a:t>Н</a:t>
            </a:r>
            <a:r>
              <a:rPr kumimoji="0" lang="ru-RU" altLang="ru-RU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иколаевны</a:t>
            </a:r>
            <a:r>
              <a:rPr kumimoji="0" lang="ru-RU" alt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Мордасовой</a:t>
            </a:r>
          </a:p>
          <a:p>
            <a:pPr algn="ctr"/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назвали улицу в  Воронеже. А также открыли квартиру-музей.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04" y="953776"/>
            <a:ext cx="4904301" cy="326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3" y="2352294"/>
            <a:ext cx="459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0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6472" y="1446663"/>
            <a:ext cx="67965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Благодарю </a:t>
            </a:r>
          </a:p>
          <a:p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за </a:t>
            </a:r>
          </a:p>
          <a:p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внимание!</a:t>
            </a:r>
            <a:endParaRPr lang="ru-RU" sz="7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38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41195"/>
            <a:ext cx="8588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Воронежский государственный театр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оперы и балета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6" y="2319737"/>
            <a:ext cx="6878471" cy="3746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3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68490"/>
            <a:ext cx="8916537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академический русский народный хор им. М. Е. Пятницкого.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877" y="577207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Митрофан Пятницкий с крестьянами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(</a:t>
            </a:r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фото  до  1910года)</a:t>
            </a:r>
            <a:endParaRPr lang="ru-RU" sz="1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18" y="1549547"/>
            <a:ext cx="3387518" cy="42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77" y="1774192"/>
            <a:ext cx="4860000" cy="348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086902" y="5349875"/>
            <a:ext cx="439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Одна из первых фотографий хора.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верхнем ряду в центре-его основатель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Митрофан Пятницкий.</a:t>
            </a:r>
            <a:endParaRPr lang="ru-RU" sz="1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5278" y="655093"/>
            <a:ext cx="827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Великая Отечественная война – особая страница в жизни коллектива.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1719000"/>
            <a:ext cx="8431346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03009" y="5554639"/>
            <a:ext cx="506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1940 – е годы</a:t>
            </a:r>
            <a:endParaRPr lang="ru-RU" sz="28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33496"/>
            <a:ext cx="8270544" cy="495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4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9743" y="5622878"/>
            <a:ext cx="8434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Танец с трещотками в исполнении танцевальной группы. Государственный академический русский народный хор имени М.Е. Пятницкого.</a:t>
            </a:r>
            <a:endParaRPr lang="ru-RU" sz="20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08" y="517499"/>
            <a:ext cx="6264000" cy="488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7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4722" y="660827"/>
            <a:ext cx="850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 С 1989 года Хором имени Пятницкого руководит Александра Андреевна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Пермякова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9" y="1809655"/>
            <a:ext cx="8275092" cy="432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2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7481" y="559558"/>
            <a:ext cx="915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Государственный академический Воронежский русский народный хор имени К.И. Массалитинова.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35" y="1512991"/>
            <a:ext cx="7079328" cy="47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2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571500"/>
            <a:ext cx="9157648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28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291</Words>
  <Application>Microsoft Office PowerPoint</Application>
  <PresentationFormat>Широкоэкранный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Mongolian Baiti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</cp:lastModifiedBy>
  <cp:revision>17</cp:revision>
  <dcterms:created xsi:type="dcterms:W3CDTF">2022-03-27T20:07:10Z</dcterms:created>
  <dcterms:modified xsi:type="dcterms:W3CDTF">2024-03-29T08:06:36Z</dcterms:modified>
</cp:coreProperties>
</file>