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72" r:id="rId14"/>
    <p:sldId id="270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9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8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5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29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0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52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5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73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1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6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1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0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9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8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3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6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30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348" y="415835"/>
            <a:ext cx="10271172" cy="41997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«Взаимодействие Доу </a:t>
            </a:r>
            <a:b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родителями по патриотическому воспитанию детей».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5406" y="4993399"/>
            <a:ext cx="6400800" cy="1947333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Выполнила: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 воспитатель МКДОУ д/с № 2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пгт</a:t>
            </a:r>
            <a:r>
              <a:rPr lang="ru-RU" b="1" dirty="0">
                <a:solidFill>
                  <a:schemeClr val="bg1"/>
                </a:solidFill>
              </a:rPr>
              <a:t> Верхошижемье: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Втюрина</a:t>
            </a:r>
            <a:r>
              <a:rPr lang="ru-RU" b="1" dirty="0" smtClean="0">
                <a:solidFill>
                  <a:schemeClr val="bg1"/>
                </a:solidFill>
              </a:rPr>
              <a:t> Е.В.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3856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88" y="2657905"/>
            <a:ext cx="6305712" cy="42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64612"/>
            <a:ext cx="8076611" cy="5445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 онлайн-конкурсов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Увлекательная иллюстрированная формулировка конкурсных заданий;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Повышенный интерес к изучению информационных технологий;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Использование ИКТ создает атмосферу творческого поиска;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Повышение знаний, творческой и познавательной активности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442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4723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мессенджеров: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Время знаний</a:t>
            </a:r>
          </a:p>
          <a:p>
            <a:r>
              <a:rPr lang="ru-RU" sz="2400" dirty="0">
                <a:solidFill>
                  <a:schemeClr val="bg1"/>
                </a:solidFill>
              </a:rPr>
              <a:t>Гордость России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ФГОС-онлайн</a:t>
            </a:r>
          </a:p>
          <a:p>
            <a:r>
              <a:rPr lang="ru-RU" sz="2400" dirty="0">
                <a:solidFill>
                  <a:schemeClr val="bg1"/>
                </a:solidFill>
              </a:rPr>
              <a:t>Альманах воспитателя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УЧИЛАБ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STUDY  LIFE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20" y="2399821"/>
            <a:ext cx="6685180" cy="445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391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9.userapi.com/impg/ksJKFNroBP9g7W8RYRNi9CH23E9H4YWyyOgk5w/W-c7HzpGUsU.jpg?size=1526x2160&amp;quality=95&amp;sign=5d174ddc7ce1948f87bed1fd89062e8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28" y="287383"/>
            <a:ext cx="4536181" cy="64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968829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Наши достижения</a:t>
            </a:r>
            <a:endParaRPr lang="ru-RU" dirty="0"/>
          </a:p>
        </p:txBody>
      </p:sp>
      <p:pic>
        <p:nvPicPr>
          <p:cNvPr id="1028" name="Picture 4" descr="https://sun9-14.userapi.com/impg/nB_L1EU33dZxGY01kQ-GT_xEA0AH7jKXciwjTA/xcCxYujwevU.jpg?size=755x1080&amp;quality=95&amp;sign=a1709b7be5abb466106e1d9b9e7bc36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40"/>
            <a:ext cx="4628395" cy="66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4.userapi.com/impg/UA8CHWsvPDXv_lLF1VtCq6iDRCNwdCKup6OW9w/eab5yiJHWpw.jpg?size=750x1080&amp;quality=95&amp;sign=e88379adf0b484958d767f2f2b5e205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35" y="0"/>
            <a:ext cx="4658466" cy="67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7571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5" y="348343"/>
            <a:ext cx="4338035" cy="61134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343"/>
            <a:ext cx="4328873" cy="61886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91" y="0"/>
            <a:ext cx="4407093" cy="6188685"/>
          </a:xfrm>
        </p:spPr>
      </p:pic>
    </p:spTree>
    <p:extLst>
      <p:ext uri="{BB962C8B-B14F-4D97-AF65-F5344CB8AC3E}">
        <p14:creationId xmlns:p14="http://schemas.microsoft.com/office/powerpoint/2010/main" val="79498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18.userapi.com/impg/3VCdYuVZv3mpjmZE0fjiZeJDiCq7DeOkZRAhMA/vQSD4DeL7kc.jpg?size=959x1209&amp;quality=95&amp;sign=aa520fe3f1728e5f6cce88c78dae894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4" y="275410"/>
            <a:ext cx="5269863" cy="664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80.userapi.com/impg/h0XeRNSOSPBUVwwmGLIXjIuQoHBTqvnguSEdog/Yee1zqTmJGE.jpg?size=1153x1280&amp;quality=95&amp;sign=9ad1e70d724582ec80a7581a94071fa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7" y="275410"/>
            <a:ext cx="5943010" cy="65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8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81" y="2327364"/>
            <a:ext cx="6864819" cy="45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11" y="141515"/>
            <a:ext cx="11755437" cy="33767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Если мы хотим вырастить нравственно здоровое поколение, то должны решать эту проблему «</a:t>
            </a:r>
            <a:r>
              <a:rPr lang="ru-RU" sz="3600" b="1" i="1" dirty="0">
                <a:solidFill>
                  <a:schemeClr val="bg1"/>
                </a:solidFill>
              </a:rPr>
              <a:t>всем миром»: </a:t>
            </a:r>
          </a:p>
          <a:p>
            <a:pPr marL="0" indent="0" algn="just">
              <a:buNone/>
            </a:pP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Детский сад; </a:t>
            </a:r>
          </a:p>
          <a:p>
            <a:pPr marL="0" indent="0" algn="just">
              <a:buNone/>
            </a:pP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Семья; </a:t>
            </a:r>
          </a:p>
          <a:p>
            <a:pPr marL="0" indent="0" algn="just">
              <a:buNone/>
            </a:pP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Общественность.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2967592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34" y="0"/>
            <a:ext cx="95250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307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32167" y="8427302"/>
            <a:ext cx="5220496" cy="9111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18749" y="0"/>
            <a:ext cx="9365480" cy="338110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Ребенок – зеркало семьи; как в капле воды отражается солнце, так в детях отражается нравственная чистота матери и отца</a:t>
            </a:r>
            <a:r>
              <a:rPr lang="ru-RU" sz="2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В.А. Сухомлинский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2" y="2234997"/>
            <a:ext cx="5100638" cy="46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5016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8" y="157479"/>
            <a:ext cx="10467702" cy="58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Основная цель:</a:t>
            </a:r>
          </a:p>
          <a:p>
            <a:r>
              <a:rPr lang="ru-RU" sz="2600" dirty="0">
                <a:solidFill>
                  <a:schemeClr val="bg1"/>
                </a:solidFill>
              </a:rPr>
              <a:t>Сделать родителей активными участниками педагогического процесса, оказав им помощь в реализации ответственности за воспитание и обучение детей.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Задачи: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Изучить семейный опыт воспитания и обучения детей;</a:t>
            </a:r>
          </a:p>
          <a:p>
            <a:r>
              <a:rPr lang="ru-RU" sz="2600" dirty="0">
                <a:solidFill>
                  <a:schemeClr val="bg1"/>
                </a:solidFill>
              </a:rPr>
              <a:t> Познакомить родителей с основными вопросами нравственно-патриотического воспитания детей;</a:t>
            </a:r>
          </a:p>
          <a:p>
            <a:r>
              <a:rPr lang="ru-RU" sz="2600" dirty="0">
                <a:solidFill>
                  <a:schemeClr val="bg1"/>
                </a:solidFill>
              </a:rPr>
              <a:t> Привлечь родителей к активному участию в деятельности ДОУ  по воспитанию патриотических чувств. </a:t>
            </a:r>
          </a:p>
        </p:txBody>
      </p:sp>
    </p:spTree>
    <p:extLst>
      <p:ext uri="{BB962C8B-B14F-4D97-AF65-F5344CB8AC3E}">
        <p14:creationId xmlns:p14="http://schemas.microsoft.com/office/powerpoint/2010/main" val="4888794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537" y="590004"/>
            <a:ext cx="8722224" cy="5601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bg1"/>
                </a:solidFill>
              </a:rPr>
              <a:t>Направления работы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Познавательное;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Наглядно-информационное;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Досуговое;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Информативно-аналитическое.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302"/>
            <a:ext cx="4286586" cy="48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699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1" y="4011932"/>
            <a:ext cx="5059680" cy="28460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849085"/>
            <a:ext cx="8490857" cy="676656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направление: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общие, групповые родительские собрания;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консультации, беседы;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открытые занятия;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семейные проекты;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совместное создание предметно-развивающей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3539281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63.userapi.com/impg/Fu2i5iI5AatRVbo9mV_3QCriwC-rTwltxOtA1g/ruEIiagcTtI.jpg?size=1280x960&amp;quality=95&amp;sign=853ade4e1b8f3a7f171dea98e58756d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95" y="1635602"/>
            <a:ext cx="6660876" cy="49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916" y="104503"/>
            <a:ext cx="8534400" cy="4582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Досуговое направление:</a:t>
            </a:r>
          </a:p>
          <a:p>
            <a:r>
              <a:rPr lang="ru-RU" sz="2600" dirty="0">
                <a:solidFill>
                  <a:schemeClr val="bg1"/>
                </a:solidFill>
              </a:rPr>
              <a:t>праздники, развлечения;</a:t>
            </a:r>
          </a:p>
          <a:p>
            <a:r>
              <a:rPr lang="ru-RU" sz="2600" dirty="0">
                <a:solidFill>
                  <a:schemeClr val="bg1"/>
                </a:solidFill>
              </a:rPr>
              <a:t>выставки;</a:t>
            </a:r>
          </a:p>
          <a:p>
            <a:r>
              <a:rPr lang="ru-RU" sz="2600" dirty="0">
                <a:solidFill>
                  <a:schemeClr val="bg1"/>
                </a:solidFill>
              </a:rPr>
              <a:t>акции;</a:t>
            </a:r>
          </a:p>
          <a:p>
            <a:r>
              <a:rPr lang="ru-RU" sz="2600" dirty="0">
                <a:solidFill>
                  <a:schemeClr val="bg1"/>
                </a:solidFill>
              </a:rPr>
              <a:t>экскурсии.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7625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82" y="2216537"/>
            <a:ext cx="6188618" cy="46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5853" y="9459926"/>
            <a:ext cx="7170547" cy="10619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" y="-182879"/>
            <a:ext cx="7698377" cy="5172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Наглядно-информационное направление: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родительский уголок, включающий различную информацию;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нормативные документы;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папки-передвижки;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продуктивная деятельность детей</a:t>
            </a:r>
          </a:p>
        </p:txBody>
      </p:sp>
    </p:spTree>
    <p:extLst>
      <p:ext uri="{BB962C8B-B14F-4D97-AF65-F5344CB8AC3E}">
        <p14:creationId xmlns:p14="http://schemas.microsoft.com/office/powerpoint/2010/main" val="16564204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8" y="1673111"/>
            <a:ext cx="6562908" cy="49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120" y="126081"/>
            <a:ext cx="8534400" cy="420207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Информационно-аналитическое направление:</a:t>
            </a:r>
          </a:p>
          <a:p>
            <a:r>
              <a:rPr lang="ru-RU" sz="2400" dirty="0">
                <a:solidFill>
                  <a:schemeClr val="bg1"/>
                </a:solidFill>
              </a:rPr>
              <a:t>Анкетирование родителей;</a:t>
            </a:r>
          </a:p>
          <a:p>
            <a:r>
              <a:rPr lang="ru-RU" sz="2400" dirty="0">
                <a:solidFill>
                  <a:schemeClr val="bg1"/>
                </a:solidFill>
              </a:rPr>
              <a:t>Тестирование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5311205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1360" y="9529186"/>
            <a:ext cx="5876051" cy="10692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89" y="2233326"/>
            <a:ext cx="6390911" cy="46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1921" y="66924"/>
            <a:ext cx="5512526" cy="6002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Онлайн-конкурсы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2400" dirty="0"/>
              <a:t>– </a:t>
            </a:r>
            <a:r>
              <a:rPr lang="ru-RU" sz="2400" dirty="0">
                <a:solidFill>
                  <a:schemeClr val="bg1"/>
                </a:solidFill>
              </a:rPr>
              <a:t>интересная, увлекательная форма занятий, при которой ребенок с помощью взрослых сможет проявить свои способности, имея компьютер или смартфон и доступ к интернету.</a:t>
            </a:r>
          </a:p>
        </p:txBody>
      </p:sp>
    </p:spTree>
    <p:extLst>
      <p:ext uri="{BB962C8B-B14F-4D97-AF65-F5344CB8AC3E}">
        <p14:creationId xmlns:p14="http://schemas.microsoft.com/office/powerpoint/2010/main" val="490631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664</TotalTime>
  <Words>278</Words>
  <Application>Microsoft Office PowerPoint</Application>
  <PresentationFormat>Широкоэкранный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Сектор</vt:lpstr>
      <vt:lpstr>«Взаимодействие Доу  с родителями по патриотическому воспитанию детей».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 с родителями по патриотическому воспитанию детей</dc:title>
  <dc:creator>karin</dc:creator>
  <cp:lastModifiedBy>karin</cp:lastModifiedBy>
  <cp:revision>26</cp:revision>
  <dcterms:created xsi:type="dcterms:W3CDTF">2024-12-08T11:56:50Z</dcterms:created>
  <dcterms:modified xsi:type="dcterms:W3CDTF">2025-01-03T18:48:11Z</dcterms:modified>
</cp:coreProperties>
</file>