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74" r:id="rId3"/>
    <p:sldId id="376" r:id="rId4"/>
    <p:sldId id="375" r:id="rId5"/>
    <p:sldId id="268" r:id="rId6"/>
    <p:sldId id="269" r:id="rId7"/>
    <p:sldId id="270" r:id="rId8"/>
    <p:sldId id="377" r:id="rId9"/>
    <p:sldId id="378" r:id="rId10"/>
    <p:sldId id="379" r:id="rId11"/>
    <p:sldId id="380" r:id="rId12"/>
    <p:sldId id="381" r:id="rId13"/>
    <p:sldId id="382" r:id="rId14"/>
    <p:sldId id="3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4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8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3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089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47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6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8845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Балет. Ведь мир его так многим чужд/Его любители – особая порода/Так чувствовать и музыку, и жест…/и настроение… и дух свободы. </a:t>
            </a:r>
          </a:p>
          <a:p>
            <a:r>
              <a:rPr lang="ru-RU" dirty="0"/>
              <a:t>(Валерия Степанова)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П.И. Чайковский, </a:t>
            </a:r>
            <a:br>
              <a:rPr lang="ru-RU" b="1" dirty="0"/>
            </a:br>
            <a:r>
              <a:rPr lang="ru-RU" b="1" dirty="0"/>
              <a:t>балет «Щелкунчик»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C76F59D-4728-1163-1369-A48DBC9F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092" y="604603"/>
            <a:ext cx="4102308" cy="5491397"/>
          </a:xfrm>
        </p:spPr>
        <p:txBody>
          <a:bodyPr>
            <a:normAutofit lnSpcReduction="10000"/>
          </a:bodyPr>
          <a:lstStyle/>
          <a:p>
            <a:pPr marL="457189" marR="0" lvl="0" indent="-4571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 вступлении к танцу слышатся звуки арфы. Они как бы, одевают, этот вальс в волшебный красочный наряд. Основную тему вальса вначале исполняют различные духовые инструменты валторны, кларнеты. </a:t>
            </a:r>
          </a:p>
          <a:p>
            <a:pPr marL="457189" marR="0" lvl="0" indent="-4571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Мягкая, чарующая тема вальса.</a:t>
            </a:r>
          </a:p>
          <a:p>
            <a:pPr marL="457189" marR="0" lvl="0" indent="-4571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«Вальс цветов» выделяется своей поистине сказочной красотой.</a:t>
            </a:r>
          </a:p>
          <a:p>
            <a:pPr marL="457189" marR="0" lvl="0" indent="-4571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Зло побеждено, добро победило!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590A77-5C6A-0678-4EF8-40163433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Вальс цветов</a:t>
            </a:r>
          </a:p>
        </p:txBody>
      </p:sp>
      <p:pic>
        <p:nvPicPr>
          <p:cNvPr id="4" name="Picture 4" descr="shelkunchik5_b">
            <a:extLst>
              <a:ext uri="{FF2B5EF4-FFF2-40B4-BE49-F238E27FC236}">
                <a16:creationId xmlns:a16="http://schemas.microsoft.com/office/drawing/2014/main" id="{7E16A7AA-2543-CC14-C293-D1CDD5ED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2" y="1371600"/>
            <a:ext cx="6038642" cy="486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72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CBCD500-24C8-3376-D4FD-C31E708D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404733"/>
            <a:ext cx="11497456" cy="624776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Пуанты, художник, балетмейстер,  антракт, танцор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6558C-DC86-FE4C-BF00-FD1DE6BA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9580"/>
            <a:ext cx="2340864" cy="249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44EF6A-4A78-9920-58DA-D4201C70C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67" y="4133073"/>
            <a:ext cx="3479702" cy="251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546409-C988-2B4A-3E36-AC141F7B8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84" y="1536360"/>
            <a:ext cx="3479702" cy="231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657BF8-AA56-D773-FDC7-F952BBC5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55" y="1719580"/>
            <a:ext cx="3479702" cy="213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726AC-8E5E-ECBB-A8F8-C0042098A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26" y="3900063"/>
            <a:ext cx="1972643" cy="280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07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AF054C-EA39-E450-597A-1589DECB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25" y="314793"/>
            <a:ext cx="8304550" cy="622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39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0070FE-8EE4-AD98-D5FC-D572B295E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9" y="152400"/>
            <a:ext cx="10453141" cy="653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80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C9E743-C367-3B0C-3412-85E96D47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608351"/>
            <a:ext cx="6096000" cy="564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3A7F04-F06A-799C-5B14-A75F913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564" y="152400"/>
            <a:ext cx="4821836" cy="5019208"/>
          </a:xfrm>
        </p:spPr>
        <p:txBody>
          <a:bodyPr/>
          <a:lstStyle/>
          <a:p>
            <a:pPr algn="ctr"/>
            <a:r>
              <a:rPr lang="ru-RU" dirty="0"/>
              <a:t>Кроссворд по теме «Второе путешествие в музыкальный театр. Балет»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4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F74B8C-3C27-DD22-471F-20C1A7D5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0" y="193623"/>
            <a:ext cx="8524406" cy="6393305"/>
          </a:xfrm>
        </p:spPr>
      </p:pic>
    </p:spTree>
    <p:extLst>
      <p:ext uri="{BB962C8B-B14F-4D97-AF65-F5344CB8AC3E}">
        <p14:creationId xmlns:p14="http://schemas.microsoft.com/office/powerpoint/2010/main" val="99251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085C914-0754-2AE9-AD45-CB0AC708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9469"/>
            <a:ext cx="10972800" cy="5286531"/>
          </a:xfrm>
        </p:spPr>
        <p:txBody>
          <a:bodyPr/>
          <a:lstStyle/>
          <a:p>
            <a:r>
              <a:rPr lang="ru-RU" dirty="0"/>
              <a:t>Балет– спектакль, в котором соединились музыка, танец, драматическое и изобразительное искусство, т.е. это искусство синтетическое.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3FB0E-C56B-FAA0-78E3-21291422D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40" y="2191062"/>
            <a:ext cx="6666238" cy="422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01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63DBF3-8BA8-89D7-5173-D46602C0C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6" y="208613"/>
            <a:ext cx="9924607" cy="639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88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304144"/>
            <a:ext cx="7897318" cy="251105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Основные события в балете разворачиваются накануне большого и светлого праздника - Рождества.</a:t>
            </a:r>
          </a:p>
          <a:p>
            <a:pPr algn="just"/>
            <a:r>
              <a:rPr lang="ru-RU" dirty="0"/>
              <a:t>В доме </a:t>
            </a:r>
            <a:r>
              <a:rPr lang="ru-RU" dirty="0" err="1"/>
              <a:t>Штальбаума</a:t>
            </a:r>
            <a:r>
              <a:rPr lang="ru-RU" dirty="0"/>
              <a:t> собрались гости и крестный Мари, который пришел с кучей подарков для детей. Среди них заметно выделяется кукла, предназначенная для колки орехов – Щелкунчик. Довольно неуклюжая игрушка с широкой улыбкой сразу понравилась девочке Мари. Уже все дети ушли спать, а она все не могла расстаться с Щелкунчиком.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738" y="0"/>
            <a:ext cx="6563193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Краткое содержание  балет «Щелкунчик»</a:t>
            </a:r>
            <a:endParaRPr lang="ru-RU" sz="3600" dirty="0"/>
          </a:p>
        </p:txBody>
      </p:sp>
      <p:pic>
        <p:nvPicPr>
          <p:cNvPr id="15362" name="Picture 2" descr="Щелкунчик содержание бал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898" y="3815202"/>
            <a:ext cx="4982358" cy="3042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404664"/>
            <a:ext cx="8229600" cy="30243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Девочка так заигралась, что не заметила, как вокруг все стало меняться. Елка стала огромных размеров и послышался странный шорох. В комнате появилась армия мышей, а сам Щелкунчик внезапно ожил, превратившись в прекрасного юношу. Он тут же собрал себе армию из солдатиков и отправился на врага, но их силы были неравны. Мари, увидев это, решила помочь Щелкунчику и кинула своим башмачком в Короля мышей. Враги испугались внезапной атаки и разбежались.</a:t>
            </a:r>
          </a:p>
        </p:txBody>
      </p:sp>
      <p:pic>
        <p:nvPicPr>
          <p:cNvPr id="14338" name="Picture 2" descr="балет Щелкун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3140968"/>
            <a:ext cx="5688632" cy="343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404664"/>
            <a:ext cx="8229600" cy="33843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Когда Мари очнулась, перед ней оказался ее крестный – </a:t>
            </a:r>
            <a:r>
              <a:rPr lang="ru-RU" dirty="0" err="1"/>
              <a:t>Дроссельмейер</a:t>
            </a:r>
            <a:r>
              <a:rPr lang="ru-RU" dirty="0"/>
              <a:t>, представший в образе волшебника. Он рассказал об удивительном сказочном мире, в который достаточно непросто попасть, преодолевая снежную бурю. Но Мари вместе с Щелкунчиком отправляются в эту страну. Они оказываются в чудесном городе </a:t>
            </a:r>
            <a:r>
              <a:rPr lang="ru-RU" dirty="0" err="1"/>
              <a:t>Конфитюренбурге</a:t>
            </a:r>
            <a:r>
              <a:rPr lang="ru-RU" dirty="0"/>
              <a:t>, где кругом много сладостей и гостей, встречающих их. Фея Драже устраивает пышный бал в их честь и Мари становится настоящей принцессой, после того, как Щелкунчик рассказал, как она спасла его. Когда торжество заканчивается, волшебник помогает Мари вернуться домой из своего чудесного путешествия.</a:t>
            </a:r>
          </a:p>
        </p:txBody>
      </p:sp>
      <p:pic>
        <p:nvPicPr>
          <p:cNvPr id="13314" name="Picture 2" descr="Как изменился «Щелкунчик» за 125 лет - Газета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3789040"/>
            <a:ext cx="4211399" cy="2376264"/>
          </a:xfrm>
          <a:prstGeom prst="rect">
            <a:avLst/>
          </a:prstGeom>
          <a:noFill/>
        </p:spPr>
      </p:pic>
      <p:pic>
        <p:nvPicPr>
          <p:cNvPr id="13318" name="Picture 6" descr="https://soundtimes.ru/images/detspektakli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3789040"/>
            <a:ext cx="4104456" cy="234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EE2936-4672-6054-A8FC-11E93A574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65" y="1034321"/>
            <a:ext cx="6042792" cy="5136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BC90E-3E7D-FD62-5BD2-117F9C1AA158}"/>
              </a:ext>
            </a:extLst>
          </p:cNvPr>
          <p:cNvSpPr txBox="1"/>
          <p:nvPr/>
        </p:nvSpPr>
        <p:spPr>
          <a:xfrm>
            <a:off x="6652391" y="689548"/>
            <a:ext cx="47551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«Феи Драже» рисует нежный, грациозный образ сказочной феи сладостей. 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звучит необычно, так как здесь звучит редкий инструмент - челеста, издающий звуки очень высокие, нежные, как будто звучат колокольчики.</a:t>
            </a: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танца слышны переливы арфы, напоминающие журчание ручейка.</a:t>
            </a:r>
          </a:p>
        </p:txBody>
      </p:sp>
    </p:spTree>
    <p:extLst>
      <p:ext uri="{BB962C8B-B14F-4D97-AF65-F5344CB8AC3E}">
        <p14:creationId xmlns:p14="http://schemas.microsoft.com/office/powerpoint/2010/main" val="267609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8AA98A-DD47-CAD2-B769-414FF60F8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80" y="252064"/>
            <a:ext cx="9733839" cy="645353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C1AB78-F76D-38DB-AFB8-A0B749D4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76990"/>
          </a:xfrm>
        </p:spPr>
        <p:txBody>
          <a:bodyPr/>
          <a:lstStyle/>
          <a:p>
            <a:pPr algn="ctr"/>
            <a:r>
              <a:rPr lang="ru-RU" dirty="0"/>
              <a:t>Адажио</a:t>
            </a:r>
          </a:p>
        </p:txBody>
      </p:sp>
    </p:spTree>
    <p:extLst>
      <p:ext uri="{BB962C8B-B14F-4D97-AF65-F5344CB8AC3E}">
        <p14:creationId xmlns:p14="http://schemas.microsoft.com/office/powerpoint/2010/main" val="1008420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457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Constantia</vt:lpstr>
      <vt:lpstr>Times New Roman</vt:lpstr>
      <vt:lpstr>Wingdings</vt:lpstr>
      <vt:lpstr>Wingdings 2</vt:lpstr>
      <vt:lpstr>Бумажная</vt:lpstr>
      <vt:lpstr>П.И. Чайковский,  балет «Щелкунчик»</vt:lpstr>
      <vt:lpstr>Презентация PowerPoint</vt:lpstr>
      <vt:lpstr>Презентация PowerPoint</vt:lpstr>
      <vt:lpstr>Презентация PowerPoint</vt:lpstr>
      <vt:lpstr>Краткое содержание  балет «Щелкунчик»</vt:lpstr>
      <vt:lpstr>Презентация PowerPoint</vt:lpstr>
      <vt:lpstr>Презентация PowerPoint</vt:lpstr>
      <vt:lpstr>Презентация PowerPoint</vt:lpstr>
      <vt:lpstr>Адажио</vt:lpstr>
      <vt:lpstr>Вальс цветов</vt:lpstr>
      <vt:lpstr>Презентация PowerPoint</vt:lpstr>
      <vt:lpstr>Презентация PowerPoint</vt:lpstr>
      <vt:lpstr>Презентация PowerPoint</vt:lpstr>
      <vt:lpstr>Кроссворд по теме «Второе путешествие в музыкальный театр. Балет»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Картунен</dc:creator>
  <cp:lastModifiedBy>дмитрий Картунен</cp:lastModifiedBy>
  <cp:revision>3</cp:revision>
  <dcterms:created xsi:type="dcterms:W3CDTF">2024-11-16T16:37:19Z</dcterms:created>
  <dcterms:modified xsi:type="dcterms:W3CDTF">2024-11-24T11:00:49Z</dcterms:modified>
</cp:coreProperties>
</file>