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37824-3196-E7D1-B685-A6F3136EB7C1}" v="207" dt="2024-11-10T08:09:22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6227" y="928341"/>
            <a:ext cx="8071706" cy="2387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День географии.</a:t>
            </a:r>
            <a:r>
              <a:rPr lang="ru-RU" sz="6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6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Интересные факты</a:t>
            </a:r>
            <a:endParaRPr lang="ru-RU" sz="6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C4521DE-248E-440D-AAD6-FD9E7D34B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42C13FA-4C0F-42D0-9626-5BA6040D8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80960" y="440436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 2 курса ОП-21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Гурин Артем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Куратор Громыко О.Г.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314" y="213224"/>
            <a:ext cx="6952706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7383" y="448716"/>
            <a:ext cx="40712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холодная столица в мире - Улан-Батор.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Дело в том, что столица Монголии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расположена в таком регионе, где климат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резко континентальный, и он усугубляется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степной местностью: город лежит на высоте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1300 метров над уровнем моря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8" y="2311514"/>
            <a:ext cx="404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Летом вода в Красном море прогревается до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+30 °С, зимой остывает, но не ниже +20 °С. При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этом даже в самые жаркие месяцы она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освежает: летом температура воздуха на его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берегах достигает +40 °С. 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100" y="566449"/>
            <a:ext cx="3653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Красное море -самое теплое море на Земле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098" name="Picture 2" descr="C:\Users\Ольга Громыко\Desktop\красное м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503" y="770708"/>
            <a:ext cx="6951618" cy="510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8" y="890175"/>
            <a:ext cx="421494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Саудовской Аравии нет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одной реки.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Саудовской Аравии нет ни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одной постоянно текущей реки.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 Громыко\Desktop\сау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29" y="875211"/>
            <a:ext cx="6910251" cy="470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760" y="940527"/>
            <a:ext cx="6831874" cy="513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1554" y="837758"/>
            <a:ext cx="41496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Стамбул является единственным городом в мире. 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Стамбул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 на двух континентах.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Стамбул - это единственный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город-миллионник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принадлежит двум частям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света. Пролив Босфор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проходит по линии раздела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континентов и Стамбула.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8492" y="509453"/>
            <a:ext cx="7578634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888274"/>
            <a:ext cx="41757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Канада имеет больше озер, чем в остальных странах мира вместе взятых.</a:t>
            </a:r>
          </a:p>
          <a:p>
            <a:pPr algn="ctr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Канады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находятся 60 % всех озёр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мира — около 2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миллионов.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17AF1-88A9-87D3-3E7A-435DAAA1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66" y="474846"/>
            <a:ext cx="4707671" cy="12256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У России есть географический центр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.</a:t>
            </a:r>
            <a:endParaRPr lang="ru-RU" sz="3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1A8B05-3BF3-9AA5-1071-9ABDAF8F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32" y="1896129"/>
            <a:ext cx="4586513" cy="36477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</a:br>
            <a:r>
              <a:rPr lang="ru-RU" sz="4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Он находится в Красноярском крае - это берег озера </a:t>
            </a:r>
            <a:r>
              <a:rPr lang="ru-RU" sz="4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Виви</a:t>
            </a:r>
            <a:r>
              <a:rPr lang="ru-RU" sz="4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Там даже установлен особый знак в виде распускающегося цветка.</a:t>
            </a:r>
            <a:endParaRPr lang="ru-RU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3DE0D9BD-0676-8053-3AA3-3FB60497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737" y="912474"/>
            <a:ext cx="6566257" cy="49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53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3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EFCF5-F8B6-6293-8FBF-84E2D63D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98" y="1621752"/>
            <a:ext cx="5367337" cy="1836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3100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ru-RU" sz="3100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4000" b="1" i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Международная линия перемены дат</a:t>
            </a:r>
            <a:r>
              <a:rPr lang="ru-RU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ru-RU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100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Между </a:t>
            </a:r>
            <a:r>
              <a:rPr lang="en-US" sz="31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соседними островами Ратманова и Крузенштерна разница во времени составляет 21 час.</a:t>
            </a:r>
            <a:endParaRPr lang="en-US" sz="3100" kern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98DE5B-C20B-7B48-F25E-E8FEBB93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48" y="3604252"/>
            <a:ext cx="5367337" cy="1912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chemeClr val="bg1"/>
                </a:solidFill>
                <a:latin typeface="Times New Roman"/>
                <a:cs typeface="Times New Roman"/>
              </a:rPr>
              <a:t>Это связано с тем, что между ними проходит Международная линия перемены даты.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xmlns="" id="{1A89CBBC-7743-43D9-A324-25CB472E9B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6334FB15-D7A4-9A60-C7B6-540E5780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1214847"/>
            <a:ext cx="5394960" cy="42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37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ебо, на открытом воздухе, трава,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E27C5F3-CDD2-1A05-F9C1-550ADE5ACA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3010" b="-2"/>
          <a:stretch/>
        </p:blipFill>
        <p:spPr>
          <a:xfrm>
            <a:off x="3991704" y="10"/>
            <a:ext cx="8200296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561CF-CDBB-250E-1C8A-6E7C6E03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32" y="264044"/>
            <a:ext cx="3995818" cy="2258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/>
                <a:cs typeface="Times New Roman"/>
              </a:rPr>
              <a:t>Самая близкая к космосу точка Земли - не Эверест</a:t>
            </a:r>
            <a:r>
              <a:rPr lang="en-US" sz="2800" i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04F2BA-B306-1A8A-4B39-1ED0B9B8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3165308"/>
            <a:ext cx="3995817" cy="3071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Самая далёкая от центра планеты точка — вулкан Чимборасо, расположенный в Эквадоре.</a:t>
            </a:r>
            <a:r>
              <a:rPr lang="en-US" dirty="0">
                <a:latin typeface="Times New Roman"/>
              </a:rPr>
              <a:t/>
            </a:r>
            <a:br>
              <a:rPr lang="en-US" dirty="0">
                <a:latin typeface="Times New Roman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7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37864-2531-2D39-B449-B33AD1CB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pPr algn="ctr"/>
            <a:r>
              <a:rPr lang="ru-RU" sz="2700" b="1" i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Франция - страна с наибольшим количеством часовых поясов.</a:t>
            </a:r>
            <a:endParaRPr lang="ru-RU" sz="27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FA2731-E076-471D-BFDB-3C3580B8A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5" y="2193796"/>
            <a:ext cx="4715042" cy="30785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Это объясняется тем, что у Франции есть заморские территории, например, Гваделупе и Французская Полинезия. На втором месте по количеству часовых поясов находятся США и Россия - их у них 11. </a:t>
            </a: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endParaRPr lang="ru-RU"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3E6CA7CA-7580-0043-33BE-3C7E379C4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424" y="1649315"/>
            <a:ext cx="6254113" cy="40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83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E368F-F497-05B6-92AE-31547B78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2" y="448721"/>
            <a:ext cx="4707671" cy="12256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В Судане больше древних пирамид, чем в Египте.</a:t>
            </a:r>
            <a:endParaRPr lang="ru-RU" sz="32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6C3FAB-C050-89B8-61F4-66DB6AB8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0" y="1896129"/>
            <a:ext cx="4586513" cy="36477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Только в его окрестностях расположено около 200 пирамид. А в целом на</a:t>
            </a:r>
            <a:r>
              <a:rPr lang="ru-RU" dirty="0">
                <a:latin typeface="Times New Roman"/>
                <a:ea typeface="+mn-lt"/>
                <a:cs typeface="+mn-lt"/>
              </a:rPr>
              <a:t/>
            </a:r>
            <a:br>
              <a:rPr lang="ru-RU" dirty="0">
                <a:latin typeface="Times New Roman"/>
                <a:ea typeface="+mn-lt"/>
                <a:cs typeface="+mn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территории Судана, по подсчетам ученых, находится не менее 255 таких объектов.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F1A4E168-E00E-2500-E9EA-3D126B18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31" y="927463"/>
            <a:ext cx="6789958" cy="46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88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C994B-197B-AC57-C45A-1CE97C09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19" y="981203"/>
            <a:ext cx="4707671" cy="1216469"/>
          </a:xfrm>
        </p:spPr>
        <p:txBody>
          <a:bodyPr anchor="b">
            <a:normAutofit/>
          </a:bodyPr>
          <a:lstStyle/>
          <a:p>
            <a:pPr algn="ctr"/>
            <a:r>
              <a:rPr lang="ru-RU" sz="38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Tanz</a:t>
            </a:r>
            <a:r>
              <a:rPr lang="ru-RU" sz="38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in</a:t>
            </a:r>
            <a:r>
              <a:rPr lang="ru-RU" sz="38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den</a:t>
            </a:r>
            <a:r>
              <a:rPr lang="ru-RU" sz="38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Mai</a:t>
            </a:r>
            <a:endParaRPr lang="ru-RU" sz="38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sz="3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9524BF-85B4-906B-4A03-68CE1BF6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Началом весны в Германии считается не апрель, а май, так как в апреле погода часто холодная и нередко выпадает снег.</a:t>
            </a: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40D86F3E-1E29-D304-57FB-4388DC10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59" y="1562993"/>
            <a:ext cx="6098040" cy="43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4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50C39F-3F6C-4D53-86D2-7BC6B2FF6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723CC2CB-4895-8FE9-D8D0-BAD18A11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A48D59-8581-41F7-B529-F4617FE07A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C576D-7EE4-0E82-FA6F-9224064D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3" y="671732"/>
            <a:ext cx="4724400" cy="1365467"/>
          </a:xfrm>
        </p:spPr>
        <p:txBody>
          <a:bodyPr anchor="b">
            <a:normAutofit/>
          </a:bodyPr>
          <a:lstStyle/>
          <a:p>
            <a:r>
              <a:rPr lang="ru-RU" sz="3100" b="1" i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Древние славяне не знали привычных нам овощей.</a:t>
            </a:r>
            <a:endParaRPr lang="ru-RU" sz="31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FFE4291-2452-82A9-E1CA-4843AA21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87" y="2214192"/>
            <a:ext cx="4724400" cy="4181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Про капусту, морковь и свеклу, не говоря уже о томатах и огурцах, вроде бы таких в первую очередь «русских» овощей и корнеплодов, в России никто и никогда не слышал. К тому же наши предки даже лука не знали. Основной пищей древних славян были каши, а также мясо и хлеб. </a:t>
            </a:r>
            <a:r>
              <a:rPr lang="ru-RU" sz="2000" dirty="0">
                <a:ea typeface="+mn-lt"/>
                <a:cs typeface="+mn-lt"/>
              </a:rPr>
              <a:t/>
            </a:r>
            <a:br>
              <a:rPr lang="ru-RU" sz="2000" dirty="0">
                <a:ea typeface="+mn-lt"/>
                <a:cs typeface="+mn-lt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69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194" y="257175"/>
            <a:ext cx="6990806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5943" y="576874"/>
            <a:ext cx="44674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Крупнейшая река Сибири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Обь является одной из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крупнейших рек в мире. Её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длина составляет 3650 км. Обь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впадает в Северный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Ледовитый океан. Самый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крупный её приток - река Иртыш.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376</Words>
  <Application>Microsoft Office PowerPoint</Application>
  <PresentationFormat>Произвольный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День географии. Интересные факты</vt:lpstr>
      <vt:lpstr>У России есть географический центр.</vt:lpstr>
      <vt:lpstr> Международная линия перемены дат  Между соседними островами Ратманова и Крузенштерна разница во времени составляет 21 час.</vt:lpstr>
      <vt:lpstr>Самая близкая к космосу точка Земли - не Эверест. </vt:lpstr>
      <vt:lpstr>Франция - страна с наибольшим количеством часовых поясов.</vt:lpstr>
      <vt:lpstr>В Судане больше древних пирамид, чем в Египте.</vt:lpstr>
      <vt:lpstr>Tanz in den Mai </vt:lpstr>
      <vt:lpstr>Древние славяне не знали привычных нам овощей.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ноября  ДЕНЬ ГЕОГРАФИИ Интересные факты</dc:title>
  <dc:creator>Ольга Громыко</dc:creator>
  <cp:lastModifiedBy>Ольга Громыко</cp:lastModifiedBy>
  <cp:revision>271</cp:revision>
  <dcterms:created xsi:type="dcterms:W3CDTF">2024-11-04T09:59:14Z</dcterms:created>
  <dcterms:modified xsi:type="dcterms:W3CDTF">2025-01-16T07:49:11Z</dcterms:modified>
</cp:coreProperties>
</file>