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-594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3F0C-1833-4AF4-BD01-A1089561DA1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36F0-1D8F-4170-9CB8-3460647B95DD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3857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3F0C-1833-4AF4-BD01-A1089561DA1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36F0-1D8F-4170-9CB8-3460647B95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90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3F0C-1833-4AF4-BD01-A1089561DA1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36F0-1D8F-4170-9CB8-3460647B95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138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3F0C-1833-4AF4-BD01-A1089561DA1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36F0-1D8F-4170-9CB8-3460647B95DD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55700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3F0C-1833-4AF4-BD01-A1089561DA1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36F0-1D8F-4170-9CB8-3460647B95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485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3F0C-1833-4AF4-BD01-A1089561DA1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36F0-1D8F-4170-9CB8-3460647B95DD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75356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3F0C-1833-4AF4-BD01-A1089561DA1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36F0-1D8F-4170-9CB8-3460647B95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2895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3F0C-1833-4AF4-BD01-A1089561DA1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36F0-1D8F-4170-9CB8-3460647B95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626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3F0C-1833-4AF4-BD01-A1089561DA1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36F0-1D8F-4170-9CB8-3460647B95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897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3F0C-1833-4AF4-BD01-A1089561DA1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36F0-1D8F-4170-9CB8-3460647B95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282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3F0C-1833-4AF4-BD01-A1089561DA1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36F0-1D8F-4170-9CB8-3460647B95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858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3F0C-1833-4AF4-BD01-A1089561DA1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36F0-1D8F-4170-9CB8-3460647B95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250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3F0C-1833-4AF4-BD01-A1089561DA1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36F0-1D8F-4170-9CB8-3460647B95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324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3F0C-1833-4AF4-BD01-A1089561DA1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36F0-1D8F-4170-9CB8-3460647B95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731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3F0C-1833-4AF4-BD01-A1089561DA1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36F0-1D8F-4170-9CB8-3460647B95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09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3F0C-1833-4AF4-BD01-A1089561DA1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36F0-1D8F-4170-9CB8-3460647B95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441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3F0C-1833-4AF4-BD01-A1089561DA1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36F0-1D8F-4170-9CB8-3460647B95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184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D2F3F0C-1833-4AF4-BD01-A1089561DA1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4BF36F0-1D8F-4170-9CB8-3460647B95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9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1.1zoom.me/b5050/276/Defender's_Day_Holidays_Tanks_Russian_Coat_of_arms_521749_2048x11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-45720"/>
            <a:ext cx="9144000" cy="45719"/>
          </a:xfrm>
        </p:spPr>
        <p:txBody>
          <a:bodyPr>
            <a:normAutofit fontScale="90000"/>
          </a:bodyPr>
          <a:lstStyle/>
          <a:p>
            <a:endParaRPr lang="ru-RU" sz="2400" dirty="0"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6768790"/>
            <a:ext cx="9144000" cy="89210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58000" y="345687"/>
            <a:ext cx="54864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Monotype Corsiva" panose="03010101010201010101" pitchFamily="66" charset="0"/>
              </a:rPr>
              <a:t>Этот день совсем особый</a:t>
            </a:r>
            <a:br>
              <a:rPr lang="ru-RU" sz="3200" b="1" dirty="0">
                <a:latin typeface="Monotype Corsiva" panose="03010101010201010101" pitchFamily="66" charset="0"/>
              </a:rPr>
            </a:br>
            <a:r>
              <a:rPr lang="ru-RU" sz="3200" b="1" dirty="0">
                <a:latin typeface="Monotype Corsiva" panose="03010101010201010101" pitchFamily="66" charset="0"/>
              </a:rPr>
              <a:t>Для мальчишек и мужчин-</a:t>
            </a:r>
            <a:br>
              <a:rPr lang="ru-RU" sz="3200" b="1" dirty="0">
                <a:latin typeface="Monotype Corsiva" panose="03010101010201010101" pitchFamily="66" charset="0"/>
              </a:rPr>
            </a:br>
            <a:r>
              <a:rPr lang="ru-RU" sz="3200" b="1" dirty="0">
                <a:latin typeface="Monotype Corsiva" panose="03010101010201010101" pitchFamily="66" charset="0"/>
              </a:rPr>
              <a:t>День защитника Отечества</a:t>
            </a:r>
            <a:br>
              <a:rPr lang="ru-RU" sz="3200" b="1" dirty="0">
                <a:latin typeface="Monotype Corsiva" panose="03010101010201010101" pitchFamily="66" charset="0"/>
              </a:rPr>
            </a:br>
            <a:r>
              <a:rPr lang="ru-RU" sz="3200" b="1" dirty="0">
                <a:latin typeface="Monotype Corsiva" panose="03010101010201010101" pitchFamily="66" charset="0"/>
              </a:rPr>
              <a:t>Знает каждый гражданин!</a:t>
            </a:r>
            <a:br>
              <a:rPr lang="ru-RU" sz="3200" b="1" dirty="0">
                <a:latin typeface="Monotype Corsiva" panose="03010101010201010101" pitchFamily="66" charset="0"/>
              </a:rPr>
            </a:br>
            <a:r>
              <a:rPr lang="ru-RU" sz="3200" b="1" dirty="0">
                <a:latin typeface="Monotype Corsiva" panose="03010101010201010101" pitchFamily="66" charset="0"/>
              </a:rPr>
              <a:t>Здравствуйте, ребята, праздник.</a:t>
            </a:r>
            <a:br>
              <a:rPr lang="ru-RU" sz="3200" b="1" dirty="0">
                <a:latin typeface="Monotype Corsiva" panose="03010101010201010101" pitchFamily="66" charset="0"/>
              </a:rPr>
            </a:br>
            <a:r>
              <a:rPr lang="ru-RU" sz="3200" b="1" dirty="0">
                <a:latin typeface="Monotype Corsiva" panose="03010101010201010101" pitchFamily="66" charset="0"/>
              </a:rPr>
              <a:t>Здравствуй праздник, здравствуй праздник.</a:t>
            </a:r>
            <a:br>
              <a:rPr lang="ru-RU" sz="3200" b="1" dirty="0">
                <a:latin typeface="Monotype Corsiva" panose="03010101010201010101" pitchFamily="66" charset="0"/>
              </a:rPr>
            </a:br>
            <a:r>
              <a:rPr lang="ru-RU" sz="3200" b="1" dirty="0">
                <a:latin typeface="Monotype Corsiva" panose="03010101010201010101" pitchFamily="66" charset="0"/>
              </a:rPr>
              <a:t>Праздник мальчиков и пап.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91933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antique.newbookshop.ru/pict/101215993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" b="13051"/>
          <a:stretch/>
        </p:blipFill>
        <p:spPr bwMode="auto">
          <a:xfrm>
            <a:off x="0" y="0"/>
            <a:ext cx="12355551" cy="786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21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3887" y="331671"/>
            <a:ext cx="10515600" cy="58118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00" dirty="0">
                <a:latin typeface="Monotype Corsiva" panose="03010101010201010101" pitchFamily="66" charset="0"/>
              </a:rPr>
              <a:t>Моряком ты можешь стать</a:t>
            </a:r>
          </a:p>
          <a:p>
            <a:pPr marL="0" indent="0" algn="ctr">
              <a:buNone/>
            </a:pPr>
            <a:r>
              <a:rPr lang="ru-RU" sz="1600" dirty="0">
                <a:latin typeface="Monotype Corsiva" panose="03010101010201010101" pitchFamily="66" charset="0"/>
              </a:rPr>
              <a:t>Чтоб границу охранять</a:t>
            </a:r>
          </a:p>
          <a:p>
            <a:pPr marL="0" indent="0" algn="ctr">
              <a:buNone/>
            </a:pPr>
            <a:r>
              <a:rPr lang="ru-RU" sz="1600" dirty="0">
                <a:latin typeface="Monotype Corsiva" panose="03010101010201010101" pitchFamily="66" charset="0"/>
              </a:rPr>
              <a:t>И служить не на </a:t>
            </a:r>
            <a:r>
              <a:rPr lang="ru-RU" sz="1600" dirty="0" smtClean="0">
                <a:latin typeface="Monotype Corsiva" panose="03010101010201010101" pitchFamily="66" charset="0"/>
              </a:rPr>
              <a:t>земле</a:t>
            </a:r>
          </a:p>
          <a:p>
            <a:pPr marL="0" indent="0" algn="ctr">
              <a:buNone/>
            </a:pPr>
            <a:r>
              <a:rPr lang="ru-RU" sz="1600" dirty="0" smtClean="0">
                <a:latin typeface="Monotype Corsiva" panose="03010101010201010101" pitchFamily="66" charset="0"/>
              </a:rPr>
              <a:t>А </a:t>
            </a:r>
            <a:r>
              <a:rPr lang="ru-RU" sz="1600" dirty="0">
                <a:latin typeface="Monotype Corsiva" panose="03010101010201010101" pitchFamily="66" charset="0"/>
              </a:rPr>
              <a:t>на </a:t>
            </a:r>
            <a:r>
              <a:rPr lang="ru-RU" sz="1600" dirty="0" smtClean="0">
                <a:latin typeface="Monotype Corsiva" panose="03010101010201010101" pitchFamily="66" charset="0"/>
              </a:rPr>
              <a:t>военном…</a:t>
            </a:r>
            <a:endParaRPr lang="ru-RU" sz="1600" dirty="0">
              <a:latin typeface="Monotype Corsiva" panose="03010101010201010101" pitchFamily="66" charset="0"/>
            </a:endParaRPr>
          </a:p>
        </p:txBody>
      </p:sp>
      <p:pic>
        <p:nvPicPr>
          <p:cNvPr id="3074" name="Picture 2" descr="https://volgasib.ru/wp-content/uploads/2019/07/20190721_gaf_ic06_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82" y="181994"/>
            <a:ext cx="4377157" cy="276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530" y="181994"/>
            <a:ext cx="4361333" cy="29090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482" y="3237197"/>
            <a:ext cx="4372541" cy="29150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1530" y="3571914"/>
            <a:ext cx="4361333" cy="290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3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84212" y="5994399"/>
            <a:ext cx="8534400" cy="6071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5938"/>
            <a:ext cx="9708725" cy="37969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5400" dirty="0">
                <a:latin typeface="Monotype Corsiva" panose="03010101010201010101" pitchFamily="66" charset="0"/>
              </a:rPr>
              <a:t>Машина эта непростая,</a:t>
            </a:r>
          </a:p>
          <a:p>
            <a:pPr marL="0" indent="0">
              <a:buNone/>
            </a:pPr>
            <a:r>
              <a:rPr lang="ru-RU" sz="5400" dirty="0">
                <a:latin typeface="Monotype Corsiva" panose="03010101010201010101" pitchFamily="66" charset="0"/>
              </a:rPr>
              <a:t>Машина эта - боевая!</a:t>
            </a:r>
          </a:p>
          <a:p>
            <a:pPr marL="0" indent="0">
              <a:buNone/>
            </a:pPr>
            <a:r>
              <a:rPr lang="ru-RU" sz="5400" dirty="0">
                <a:latin typeface="Monotype Corsiva" panose="03010101010201010101" pitchFamily="66" charset="0"/>
              </a:rPr>
              <a:t>Как трактор, только с «хоботком</a:t>
            </a:r>
            <a:r>
              <a:rPr lang="ru-RU" sz="5400" dirty="0" smtClean="0">
                <a:latin typeface="Monotype Corsiva" panose="03010101010201010101" pitchFamily="66" charset="0"/>
              </a:rPr>
              <a:t>»</a:t>
            </a:r>
            <a:endParaRPr lang="ru-RU" sz="5400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129" y="16729"/>
            <a:ext cx="5812104" cy="38081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265827"/>
            <a:ext cx="6282954" cy="419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3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156116"/>
            <a:ext cx="11091476" cy="67018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i="1" dirty="0"/>
              <a:t>Динамическая пауза.</a:t>
            </a:r>
            <a:endParaRPr lang="ru-RU" dirty="0"/>
          </a:p>
          <a:p>
            <a:pPr marL="0" indent="0" algn="ctr">
              <a:buNone/>
            </a:pPr>
            <a:r>
              <a:rPr lang="ru-RU" sz="3200" b="1" dirty="0">
                <a:latin typeface="Monotype Corsiva" panose="03010101010201010101" pitchFamily="66" charset="0"/>
              </a:rPr>
              <a:t>С песней шли четыре роты (шаг на месте)</a:t>
            </a:r>
          </a:p>
          <a:p>
            <a:pPr marL="0" indent="0" algn="ctr">
              <a:buNone/>
            </a:pPr>
            <a:r>
              <a:rPr lang="ru-RU" sz="3200" b="1" dirty="0">
                <a:latin typeface="Monotype Corsiva" panose="03010101010201010101" pitchFamily="66" charset="0"/>
              </a:rPr>
              <a:t>Замечательной пехоты, (поочередно согнутые руки к плечам)</a:t>
            </a:r>
          </a:p>
          <a:p>
            <a:pPr marL="0" indent="0" algn="ctr">
              <a:buNone/>
            </a:pPr>
            <a:r>
              <a:rPr lang="ru-RU" sz="3200" b="1" dirty="0">
                <a:latin typeface="Monotype Corsiva" panose="03010101010201010101" pitchFamily="66" charset="0"/>
              </a:rPr>
              <a:t>Бодрым шагом шли и шли (шаг на месте)</a:t>
            </a:r>
          </a:p>
          <a:p>
            <a:pPr marL="0" indent="0" algn="ctr">
              <a:buNone/>
            </a:pPr>
            <a:r>
              <a:rPr lang="ru-RU" sz="3200" b="1" dirty="0">
                <a:latin typeface="Monotype Corsiva" panose="03010101010201010101" pitchFamily="66" charset="0"/>
              </a:rPr>
              <a:t>И растаяли в дали. (провожают взглядом, рука возле лба)</a:t>
            </a:r>
          </a:p>
          <a:p>
            <a:pPr marL="0" indent="0" algn="ctr">
              <a:buNone/>
            </a:pPr>
            <a:r>
              <a:rPr lang="ru-RU" sz="3200" b="1" dirty="0">
                <a:latin typeface="Monotype Corsiva" panose="03010101010201010101" pitchFamily="66" charset="0"/>
              </a:rPr>
              <a:t>Долго я шагал за ними, (идут по кругу маленькими шагами)</a:t>
            </a:r>
          </a:p>
          <a:p>
            <a:pPr marL="0" indent="0" algn="ctr">
              <a:buNone/>
            </a:pPr>
            <a:r>
              <a:rPr lang="ru-RU" sz="3200" b="1" dirty="0">
                <a:latin typeface="Monotype Corsiva" panose="03010101010201010101" pitchFamily="66" charset="0"/>
              </a:rPr>
              <a:t>Делал я шаги большими, (идут по кругу, делая большие шаги)</a:t>
            </a:r>
          </a:p>
          <a:p>
            <a:pPr marL="0" indent="0" algn="ctr">
              <a:buNone/>
            </a:pPr>
            <a:r>
              <a:rPr lang="ru-RU" sz="3200" b="1" dirty="0">
                <a:latin typeface="Monotype Corsiva" panose="03010101010201010101" pitchFamily="66" charset="0"/>
              </a:rPr>
              <a:t>Но отстал и не догнал, (останавливаются)</a:t>
            </a:r>
          </a:p>
          <a:p>
            <a:pPr marL="0" indent="0" algn="ctr">
              <a:buNone/>
            </a:pPr>
            <a:r>
              <a:rPr lang="ru-RU" sz="3200" b="1" dirty="0">
                <a:latin typeface="Monotype Corsiva" panose="03010101010201010101" pitchFamily="66" charset="0"/>
              </a:rPr>
              <a:t>Потому что я устал (вытирают пот со лба).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371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6126"/>
            <a:ext cx="4973444" cy="37498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400" dirty="0">
                <a:latin typeface="Monotype Corsiva" panose="03010101010201010101" pitchFamily="66" charset="0"/>
              </a:rPr>
              <a:t>Вот стальная птица,</a:t>
            </a:r>
          </a:p>
          <a:p>
            <a:pPr marL="0" indent="0">
              <a:buNone/>
            </a:pPr>
            <a:r>
              <a:rPr lang="ru-RU" sz="4400" dirty="0">
                <a:latin typeface="Monotype Corsiva" panose="03010101010201010101" pitchFamily="66" charset="0"/>
              </a:rPr>
              <a:t>В небеса стремиться,</a:t>
            </a:r>
          </a:p>
          <a:p>
            <a:pPr marL="0" indent="0">
              <a:buNone/>
            </a:pPr>
            <a:r>
              <a:rPr lang="ru-RU" sz="4400" dirty="0">
                <a:latin typeface="Monotype Corsiva" panose="03010101010201010101" pitchFamily="66" charset="0"/>
              </a:rPr>
              <a:t>А везет ее пилот.</a:t>
            </a:r>
          </a:p>
          <a:p>
            <a:pPr marL="0" indent="0">
              <a:buNone/>
            </a:pPr>
            <a:r>
              <a:rPr lang="ru-RU" sz="4400" dirty="0">
                <a:latin typeface="Monotype Corsiva" panose="03010101010201010101" pitchFamily="66" charset="0"/>
              </a:rPr>
              <a:t>Что за птица?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7993" y="86126"/>
            <a:ext cx="5621237" cy="31619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95" y="3417433"/>
            <a:ext cx="4861933" cy="32344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465" y="199329"/>
            <a:ext cx="4717942" cy="31374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7993" y="3248072"/>
            <a:ext cx="4981659" cy="331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1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86</TotalTime>
  <Words>146</Words>
  <Application>Microsoft Office PowerPoint</Application>
  <PresentationFormat>Произвольный</PresentationFormat>
  <Paragraphs>21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ВОСП ОТДЕЛ</cp:lastModifiedBy>
  <cp:revision>9</cp:revision>
  <dcterms:created xsi:type="dcterms:W3CDTF">2020-02-12T12:43:54Z</dcterms:created>
  <dcterms:modified xsi:type="dcterms:W3CDTF">2021-02-17T09:22:34Z</dcterms:modified>
</cp:coreProperties>
</file>