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DAB"/>
    <a:srgbClr val="73B149"/>
    <a:srgbClr val="5C8E3A"/>
    <a:srgbClr val="F5F793"/>
    <a:srgbClr val="D4C462"/>
    <a:srgbClr val="ECC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55" d="100"/>
          <a:sy n="55" d="100"/>
        </p:scale>
        <p:origin x="-108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5836-B5CA-4061-BC63-454F55F6B2E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3E83-CEDD-44A3-9970-7B0565BAA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68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5836-B5CA-4061-BC63-454F55F6B2E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3E83-CEDD-44A3-9970-7B0565BAA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92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5836-B5CA-4061-BC63-454F55F6B2E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3E83-CEDD-44A3-9970-7B0565BAA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08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5836-B5CA-4061-BC63-454F55F6B2E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3E83-CEDD-44A3-9970-7B0565BAA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67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5836-B5CA-4061-BC63-454F55F6B2E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3E83-CEDD-44A3-9970-7B0565BAA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95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5836-B5CA-4061-BC63-454F55F6B2E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3E83-CEDD-44A3-9970-7B0565BAA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03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5836-B5CA-4061-BC63-454F55F6B2E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3E83-CEDD-44A3-9970-7B0565BAA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1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5836-B5CA-4061-BC63-454F55F6B2E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3E83-CEDD-44A3-9970-7B0565BAA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42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5836-B5CA-4061-BC63-454F55F6B2E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3E83-CEDD-44A3-9970-7B0565BAA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91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5836-B5CA-4061-BC63-454F55F6B2E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3E83-CEDD-44A3-9970-7B0565BAA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3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5836-B5CA-4061-BC63-454F55F6B2E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3E83-CEDD-44A3-9970-7B0565BAA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24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25836-B5CA-4061-BC63-454F55F6B2E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13E83-CEDD-44A3-9970-7B0565BAA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41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5" y="890375"/>
            <a:ext cx="4572000" cy="5762625"/>
          </a:xfrm>
          <a:prstGeom prst="round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099728" y="970323"/>
            <a:ext cx="7656844" cy="1815882"/>
          </a:xfrm>
          <a:prstGeom prst="roundRect">
            <a:avLst/>
          </a:prstGeom>
          <a:solidFill>
            <a:srgbClr val="BFD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100" y="2994742"/>
            <a:ext cx="3756876" cy="3658258"/>
          </a:xfrm>
          <a:prstGeom prst="round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99728" y="970323"/>
            <a:ext cx="76568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Славянские племена, обитавшие на территории современной Орловской области </a:t>
            </a:r>
            <a:r>
              <a:rPr lang="ru-RU" sz="2800" dirty="0" smtClean="0"/>
              <a:t>(Догосударственный </a:t>
            </a:r>
            <a:r>
              <a:rPr lang="ru-RU" sz="2800" dirty="0"/>
              <a:t>период-Древнерусское государство). Жильё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478" y="138024"/>
            <a:ext cx="9956321" cy="621102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СЛАВЯНСКИЕ ПЛЕМЕНА ОРЛОВСКОГО КРАЯ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1561310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4834" y="1828801"/>
            <a:ext cx="6361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28602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064" y="130629"/>
            <a:ext cx="113546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На территории современной Орловской области в древности обитали различные славянские племена. Вот некоторые из них: </a:t>
            </a:r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21063" y="3936320"/>
            <a:ext cx="354706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• Вятичи: Это племя было одним из самых многочисленных в Восточной Европе. Они занимали обширные территории, включающие и Орловскую область.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3" y="1784232"/>
            <a:ext cx="2930770" cy="2088174"/>
          </a:xfrm>
          <a:prstGeom prst="round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01" y="1941377"/>
            <a:ext cx="2920858" cy="2190643"/>
          </a:xfrm>
          <a:prstGeom prst="round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649" y="1213844"/>
            <a:ext cx="4224015" cy="2603004"/>
          </a:xfrm>
          <a:prstGeom prst="round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14645" y="4272594"/>
            <a:ext cx="32355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• </a:t>
            </a:r>
            <a:r>
              <a:rPr lang="ru-RU" sz="2000" dirty="0"/>
              <a:t>Радимичи: Обитали к северу от вятичей, на территории современной Брянской, Смоленской и частично Орловской области. 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016747" y="3936320"/>
            <a:ext cx="313508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• </a:t>
            </a:r>
            <a:r>
              <a:rPr lang="ru-RU" sz="2000" dirty="0"/>
              <a:t>Северяне: Обитали к северо-западу от вятичей, на территории современной Черниговской области, но их ареал мог заходить и на южные территории Орловской области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72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1741" y="211016"/>
            <a:ext cx="1597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Жилища: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989" y="211016"/>
            <a:ext cx="3145134" cy="2190841"/>
          </a:xfrm>
          <a:prstGeom prst="round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9" y="2845852"/>
            <a:ext cx="4303638" cy="2545399"/>
          </a:xfrm>
          <a:prstGeom prst="round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639" y="193300"/>
            <a:ext cx="4207976" cy="2226271"/>
          </a:xfrm>
          <a:prstGeom prst="round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53" y="3985682"/>
            <a:ext cx="3544506" cy="2538715"/>
          </a:xfrm>
          <a:prstGeom prst="round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592" y="897492"/>
            <a:ext cx="26025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• Землянки: Самый ранний и </a:t>
            </a:r>
            <a:r>
              <a:rPr lang="ru-RU" sz="2000" dirty="0"/>
              <a:t>простой</a:t>
            </a:r>
            <a:r>
              <a:rPr lang="ru-RU" dirty="0"/>
              <a:t> тип жилища. Яма в земле, покрытая деревянным каркасом и землей. 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1741" y="5508734"/>
            <a:ext cx="4803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• Полуземлянки: Стены частично углублялись в землю, а верхняя часть была деревянной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7639" y="2518113"/>
            <a:ext cx="51749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• Срубы: Более поздний и прочный тип жилища. Стены собирались из бревен, уложенных горизонтально и скрепленных деревянными нагелями. 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868875" y="4118551"/>
            <a:ext cx="31065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• Дома на столбах: В болотистых местностях строили дома на столбах, чтобы защитить их от влаги.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84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2103"/>
            <a:ext cx="450390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Поселения располагались на больших расстояниях друг от друга и, как правило, по берегам рек. Многие деревни были окружены глубокими рвами. Землю, выкопанную изо рва, вятичи сваливали в вал, укрепляя его досками и сваями, а затем утрамбовывали, пока стена не доходила до желаемой высоты. В стене делали вход с прочными воротами. Перед входом через ров перекидывали деревянный мост. Остатки укреплённых поселений археологи называют городищами, а неукрепленных — селищами.</a:t>
            </a:r>
            <a:endParaRPr lang="ru-RU" sz="2000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539" y="282103"/>
            <a:ext cx="4119187" cy="2693315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31" y="3366073"/>
            <a:ext cx="5212404" cy="293197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1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2563" y="281354"/>
            <a:ext cx="2773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Особенности: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9" y="3017353"/>
            <a:ext cx="3950086" cy="2542234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92" y="3427193"/>
            <a:ext cx="4558061" cy="2847814"/>
          </a:xfrm>
          <a:prstGeom prst="round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171" y="238090"/>
            <a:ext cx="3585871" cy="2583666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306" y="1217774"/>
            <a:ext cx="3034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• Печь: Важной частью жилища была печь, которая служила и для отопления, и для приготовления пищи. </a:t>
            </a:r>
          </a:p>
          <a:p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277978" y="3488251"/>
            <a:ext cx="29140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• Мебель: Славяне использовали простую мебель: лавки, столы, сундуки. 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129836" y="437316"/>
            <a:ext cx="273315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• Украшения: Жилища украшали резьбой по дереву, росписью, а также предметами культа.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844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919" y="272375"/>
            <a:ext cx="4766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Славяне особенно чтили традиции строительства жилья. При возведении землянок, полуземлянок, а с X в. наземных изб они тщательно подходили к выбору материала и никогда не меняли расположение очага. Что и позволило археологам отличать найденные славянские жилища от домов соседствующих народов — тюрков, греков, германцев, сарматов. Кроме того, в качестве оберега славянские семьи использовали смешанный растительно-животный орнамент с геометрической фигурой, на которую наносились символы 4-х стихий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663" y="758757"/>
            <a:ext cx="5913418" cy="434661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3727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830" y="243192"/>
            <a:ext cx="82198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 1896 г. А. Н. Шульгин — генерал-лейтенант от инфантерии, член (а впоследствии председатель) Орловской ученой архивной комиссии — организовал за свой счет раскопки курганов рядом с городищем Гать. Результаты он обобщил в работе «Остатки старины в окрестностях города Орла», приложив подробную карту городища и курганов.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Это место можно увидеть, проезжая по объездной дороге из Орла в Знаменку.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8" y="2766960"/>
            <a:ext cx="7376002" cy="3599741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" t="10821" r="4592"/>
          <a:stretch/>
        </p:blipFill>
        <p:spPr>
          <a:xfrm>
            <a:off x="8735438" y="1449421"/>
            <a:ext cx="3209770" cy="464982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975" y="301557"/>
            <a:ext cx="1102143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 </a:t>
            </a:r>
            <a:r>
              <a:rPr lang="ru-RU" sz="2000" dirty="0"/>
              <a:t>1907 г. городище Гать привлекло к себе внимание нового исследователя — профессора, председателя Орловского церковного историко-археологического общества И. Е. Евсеева.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Кроме Гати Евсеев обследовал целый ряд городищ и курганов и обобщил полученные данные в работе «Археологические поиски в Орловском крае летом 1907 года». Он заметил, что его целью было «уяснение, кто были первоначальные насельники Орловского края», и пришел к выводу, что это были славяне-вятичи. До их прихода здесь жили «</a:t>
            </a:r>
            <a:r>
              <a:rPr lang="ru-RU" sz="2000" dirty="0" err="1"/>
              <a:t>меланхлены</a:t>
            </a:r>
            <a:r>
              <a:rPr lang="ru-RU" sz="2000" dirty="0"/>
              <a:t>», которые вели «скифский образ жизни», а затем — «финское население», предшественники славян.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0" y="2825325"/>
            <a:ext cx="6017302" cy="3636096"/>
          </a:xfrm>
          <a:prstGeom prst="round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r="2143" b="4"/>
          <a:stretch/>
        </p:blipFill>
        <p:spPr>
          <a:xfrm>
            <a:off x="6780178" y="2792924"/>
            <a:ext cx="4435813" cy="366849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62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828" y="262647"/>
            <a:ext cx="116634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 1959-м и 1967 гг. археологический комплекс Гать обследовала Т. Н. Никольская — руководитель </a:t>
            </a:r>
            <a:r>
              <a:rPr lang="ru-RU" sz="2000" dirty="0" err="1"/>
              <a:t>Верхнеокской</a:t>
            </a:r>
            <a:r>
              <a:rPr lang="ru-RU" sz="2000" dirty="0"/>
              <a:t> археологической экспедиции Института археологии АН СССР. Ее раскопки позволили выявить еще один культурный слой на древнем городище (кроме нижнего — неолита и верхнего древнерусского) — это </a:t>
            </a:r>
            <a:r>
              <a:rPr lang="ru-RU" sz="2000" dirty="0" err="1"/>
              <a:t>мощинская</a:t>
            </a:r>
            <a:r>
              <a:rPr lang="ru-RU" sz="2000" dirty="0"/>
              <a:t> культура середины I тысячелетия н. э. Находки были самые разнообразные. В нижнем культурном слое — фрагменты круглодонных сосудов, кремневые наконечники стрел, </a:t>
            </a:r>
            <a:r>
              <a:rPr lang="ru-RU" sz="2000" dirty="0" err="1"/>
              <a:t>отщепы</a:t>
            </a:r>
            <a:r>
              <a:rPr lang="ru-RU" sz="2000" dirty="0"/>
              <a:t> и пластины. Более поздние периоды истории заселения городища представлены железными наконечниками стрел, ножами, кресалами, ключами, стеклянными и бронзовыми витыми браслетами, решетчатыми перстнями и даже серебряной подвеской с изображением зверя в геральдической манере.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06" y="3258981"/>
            <a:ext cx="2819555" cy="3205178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31" y="3369995"/>
            <a:ext cx="3448742" cy="2947642"/>
          </a:xfrm>
          <a:prstGeom prst="round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r="5776" b="4812"/>
          <a:stretch/>
        </p:blipFill>
        <p:spPr>
          <a:xfrm>
            <a:off x="7247107" y="3583103"/>
            <a:ext cx="4250988" cy="273453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552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684</Words>
  <Application>Microsoft Office PowerPoint</Application>
  <PresentationFormat>Произвольный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СЛАВЯНСКИЕ ПЛЕМЕНА ОРЛОВСКОГО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Славянские племена, обитавшие на территории современной Орловской области (До государственный период-Древнерусское государство). Жильё</dc:title>
  <dc:creator>С</dc:creator>
  <cp:lastModifiedBy>Галочка</cp:lastModifiedBy>
  <cp:revision>8</cp:revision>
  <dcterms:created xsi:type="dcterms:W3CDTF">2024-10-03T12:44:48Z</dcterms:created>
  <dcterms:modified xsi:type="dcterms:W3CDTF">2025-01-21T12:51:41Z</dcterms:modified>
</cp:coreProperties>
</file>