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52AF1-E13B-4A49-89CF-859E53D7527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17A84-6D5A-4614-ADF9-96204FBBA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0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17A84-6D5A-4614-ADF9-96204FBBA1A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3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B085-04C7-47BF-B09F-99E853C36C5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548E-8F22-4D9D-8CEE-E44C93D83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24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B085-04C7-47BF-B09F-99E853C36C5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548E-8F22-4D9D-8CEE-E44C93D83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2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B085-04C7-47BF-B09F-99E853C36C5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548E-8F22-4D9D-8CEE-E44C93D83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B085-04C7-47BF-B09F-99E853C36C5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548E-8F22-4D9D-8CEE-E44C93D83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00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B085-04C7-47BF-B09F-99E853C36C5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548E-8F22-4D9D-8CEE-E44C93D83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B085-04C7-47BF-B09F-99E853C36C5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548E-8F22-4D9D-8CEE-E44C93D83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8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B085-04C7-47BF-B09F-99E853C36C5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548E-8F22-4D9D-8CEE-E44C93D83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61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B085-04C7-47BF-B09F-99E853C36C5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548E-8F22-4D9D-8CEE-E44C93D83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7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B085-04C7-47BF-B09F-99E853C36C5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548E-8F22-4D9D-8CEE-E44C93D83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1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B085-04C7-47BF-B09F-99E853C36C5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548E-8F22-4D9D-8CEE-E44C93D83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1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B085-04C7-47BF-B09F-99E853C36C5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548E-8F22-4D9D-8CEE-E44C93D83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75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7B085-04C7-47BF-B09F-99E853C36C57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548E-8F22-4D9D-8CEE-E44C93D83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8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4231" y="1122363"/>
            <a:ext cx="10488057" cy="2387600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00B050"/>
                </a:solidFill>
              </a:rPr>
              <a:t>Детям на радость</a:t>
            </a:r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sz="4900" b="1" i="1" dirty="0" smtClean="0">
                <a:solidFill>
                  <a:srgbClr val="92D050"/>
                </a:solidFill>
              </a:rPr>
              <a:t>(</a:t>
            </a:r>
            <a:r>
              <a:rPr lang="ru-RU" sz="4900" b="1" i="1" dirty="0" smtClean="0">
                <a:solidFill>
                  <a:srgbClr val="92D050"/>
                </a:solidFill>
              </a:rPr>
              <a:t>Оформление </a:t>
            </a:r>
            <a:r>
              <a:rPr lang="ru-RU" sz="4900" b="1" i="1" dirty="0" smtClean="0">
                <a:solidFill>
                  <a:srgbClr val="92D050"/>
                </a:solidFill>
              </a:rPr>
              <a:t>участка для </a:t>
            </a:r>
            <a:r>
              <a:rPr lang="ru-RU" sz="4900" b="1" i="1" dirty="0" smtClean="0">
                <a:solidFill>
                  <a:srgbClr val="92D050"/>
                </a:solidFill>
              </a:rPr>
              <a:t>прогулок)</a:t>
            </a:r>
            <a:endParaRPr lang="ru-RU" sz="4900" b="1" i="1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МБДОУ детский сад №18 «Сказка» г Коломна</a:t>
            </a:r>
          </a:p>
          <a:p>
            <a:r>
              <a:rPr lang="ru-RU" dirty="0" smtClean="0"/>
              <a:t>Вторая группа раннего возраста «Колобок»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70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40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«ВОЛШЕБНАЯ РОМАШКА»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41" y="925034"/>
            <a:ext cx="9221118" cy="5718175"/>
          </a:xfrm>
        </p:spPr>
      </p:pic>
    </p:spTree>
    <p:extLst>
      <p:ext uri="{BB962C8B-B14F-4D97-AF65-F5344CB8AC3E}">
        <p14:creationId xmlns:p14="http://schemas.microsoft.com/office/powerpoint/2010/main" val="69788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21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Любимая песочница с героем мультфильма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43" y="1012825"/>
            <a:ext cx="8989764" cy="5531194"/>
          </a:xfrm>
        </p:spPr>
      </p:pic>
    </p:spTree>
    <p:extLst>
      <p:ext uri="{BB962C8B-B14F-4D97-AF65-F5344CB8AC3E}">
        <p14:creationId xmlns:p14="http://schemas.microsoft.com/office/powerpoint/2010/main" val="379288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440537" cy="4611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ТРОПИНКА ДРУЖБЫ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178" y="1003300"/>
            <a:ext cx="4435847" cy="5854700"/>
          </a:xfrm>
        </p:spPr>
      </p:pic>
    </p:spTree>
    <p:extLst>
      <p:ext uri="{BB962C8B-B14F-4D97-AF65-F5344CB8AC3E}">
        <p14:creationId xmlns:p14="http://schemas.microsoft.com/office/powerpoint/2010/main" val="147446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</Words>
  <Application>Microsoft Office PowerPoint</Application>
  <PresentationFormat>Широкоэкранный</PresentationFormat>
  <Paragraphs>13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Детям на радость (Оформление участка для прогулок)</vt:lpstr>
      <vt:lpstr>«ВОЛШЕБНАЯ РОМАШКА»</vt:lpstr>
      <vt:lpstr>Любимая песочница с героем мультфильма</vt:lpstr>
      <vt:lpstr>ТРОПИНКА ДРУЖБЫ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участка для прогулок</dc:title>
  <dc:creator>Dima</dc:creator>
  <cp:lastModifiedBy>Dima</cp:lastModifiedBy>
  <cp:revision>3</cp:revision>
  <dcterms:created xsi:type="dcterms:W3CDTF">2017-06-15T09:06:24Z</dcterms:created>
  <dcterms:modified xsi:type="dcterms:W3CDTF">2017-06-15T09:36:57Z</dcterms:modified>
</cp:coreProperties>
</file>