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3CB2-56BB-4842-8D19-B3FB3A51E68C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AA5B-A675-4AEE-92DF-D61DA4F9D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22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3CB2-56BB-4842-8D19-B3FB3A51E68C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AA5B-A675-4AEE-92DF-D61DA4F9D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42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3CB2-56BB-4842-8D19-B3FB3A51E68C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AA5B-A675-4AEE-92DF-D61DA4F9D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26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3CB2-56BB-4842-8D19-B3FB3A51E68C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AA5B-A675-4AEE-92DF-D61DA4F9D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36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3CB2-56BB-4842-8D19-B3FB3A51E68C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AA5B-A675-4AEE-92DF-D61DA4F9D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2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3CB2-56BB-4842-8D19-B3FB3A51E68C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AA5B-A675-4AEE-92DF-D61DA4F9D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63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3CB2-56BB-4842-8D19-B3FB3A51E68C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AA5B-A675-4AEE-92DF-D61DA4F9D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76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3CB2-56BB-4842-8D19-B3FB3A51E68C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AA5B-A675-4AEE-92DF-D61DA4F9D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41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3CB2-56BB-4842-8D19-B3FB3A51E68C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AA5B-A675-4AEE-92DF-D61DA4F9D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9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3CB2-56BB-4842-8D19-B3FB3A51E68C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AA5B-A675-4AEE-92DF-D61DA4F9D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95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3CB2-56BB-4842-8D19-B3FB3A51E68C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AA5B-A675-4AEE-92DF-D61DA4F9D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7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3CB2-56BB-4842-8D19-B3FB3A51E68C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FAA5B-A675-4AEE-92DF-D61DA4F9D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81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i="1" dirty="0" smtClean="0">
                <a:solidFill>
                  <a:srgbClr val="0070C0"/>
                </a:solidFill>
              </a:rPr>
              <a:t>С ЛЮБОВЬЮ, ЗАБОТОЙ СВОИМИ РУКАМИ</a:t>
            </a:r>
            <a:r>
              <a:rPr lang="ru-RU" sz="3200" b="1" i="1" dirty="0" smtClean="0">
                <a:solidFill>
                  <a:srgbClr val="0070C0"/>
                </a:solidFill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</a:rPr>
            </a:br>
            <a:r>
              <a:rPr lang="en-US" sz="3200" b="1" i="1" dirty="0" smtClean="0">
                <a:solidFill>
                  <a:srgbClr val="00B0F0"/>
                </a:solidFill>
              </a:rPr>
              <a:t>(</a:t>
            </a:r>
            <a:r>
              <a:rPr lang="ru-RU" sz="3200" b="1" i="1" dirty="0" smtClean="0">
                <a:solidFill>
                  <a:srgbClr val="00B0F0"/>
                </a:solidFill>
              </a:rPr>
              <a:t>ОФОРМЛЕНИЕ </a:t>
            </a:r>
            <a:r>
              <a:rPr lang="ru-RU" sz="3200" b="1" i="1" dirty="0" smtClean="0">
                <a:solidFill>
                  <a:srgbClr val="00B0F0"/>
                </a:solidFill>
              </a:rPr>
              <a:t>УЧАСТКА ДЛЯ ПРОГУЛОК С </a:t>
            </a:r>
            <a:r>
              <a:rPr lang="ru-RU" sz="3200" b="1" i="1" dirty="0" smtClean="0">
                <a:solidFill>
                  <a:srgbClr val="00B0F0"/>
                </a:solidFill>
              </a:rPr>
              <a:t>ДЕТЬМИ</a:t>
            </a:r>
            <a:r>
              <a:rPr lang="en-US" sz="3200" b="1" i="1" dirty="0" smtClean="0">
                <a:solidFill>
                  <a:srgbClr val="00B0F0"/>
                </a:solidFill>
              </a:rPr>
              <a:t>)</a:t>
            </a:r>
            <a:endParaRPr lang="ru-RU" sz="3200" b="1" i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МБДОУ детский сад №18 «Сказка» </a:t>
            </a:r>
            <a:r>
              <a:rPr lang="ru-RU" sz="1800" dirty="0" err="1" smtClean="0">
                <a:solidFill>
                  <a:srgbClr val="002060"/>
                </a:solidFill>
              </a:rPr>
              <a:t>г.Коломна</a:t>
            </a:r>
            <a:endParaRPr lang="ru-RU" sz="1800" dirty="0" smtClean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Вторая группа раннего возраста «Колобок»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5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422" y="365125"/>
            <a:ext cx="11078378" cy="3399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ЦВЕТНОЙ ХОЛМИК ЗАБОТЫ И НЕЖНОСТИ…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07" y="869950"/>
            <a:ext cx="9110948" cy="5685086"/>
          </a:xfrm>
        </p:spPr>
      </p:pic>
    </p:spTree>
    <p:extLst>
      <p:ext uri="{BB962C8B-B14F-4D97-AF65-F5344CB8AC3E}">
        <p14:creationId xmlns:p14="http://schemas.microsoft.com/office/powerpoint/2010/main" val="401831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42" y="365125"/>
            <a:ext cx="10869058" cy="3730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«В ГОСТЯХ У БАБУШКИ». «ДЕРЕВЕНСКИЕ» ОТГОЛОСКИ…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09" y="858838"/>
            <a:ext cx="8713342" cy="5806367"/>
          </a:xfrm>
        </p:spPr>
      </p:pic>
    </p:spTree>
    <p:extLst>
      <p:ext uri="{BB962C8B-B14F-4D97-AF65-F5344CB8AC3E}">
        <p14:creationId xmlns:p14="http://schemas.microsoft.com/office/powerpoint/2010/main" val="2121150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91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«ЛЕСНОЙ» УГОЛОК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140" y="936625"/>
            <a:ext cx="4164376" cy="5805698"/>
          </a:xfrm>
        </p:spPr>
      </p:pic>
    </p:spTree>
    <p:extLst>
      <p:ext uri="{BB962C8B-B14F-4D97-AF65-F5344CB8AC3E}">
        <p14:creationId xmlns:p14="http://schemas.microsoft.com/office/powerpoint/2010/main" val="10202072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43</Words>
  <Application>Microsoft Office PowerPoint</Application>
  <PresentationFormat>Широкоэкранный</PresentationFormat>
  <Paragraphs>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С ЛЮБОВЬЮ, ЗАБОТОЙ СВОИМИ РУКАМИ (ОФОРМЛЕНИЕ УЧАСТКА ДЛЯ ПРОГУЛОК С ДЕТЬМИ)</vt:lpstr>
      <vt:lpstr>ЦВЕТНОЙ ХОЛМИК ЗАБОТЫ И НЕЖНОСТИ…</vt:lpstr>
      <vt:lpstr>«В ГОСТЯХ У БАБУШКИ». «ДЕРЕВЕНСКИЕ» ОТГОЛОСКИ…</vt:lpstr>
      <vt:lpstr>«ЛЕСНОЙ» УГОЛОК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УЧАСТКА ДЛЯ ПРОГУЛОК С ДЕТЬМИ</dc:title>
  <dc:creator>Dima</dc:creator>
  <cp:lastModifiedBy>Dima</cp:lastModifiedBy>
  <cp:revision>3</cp:revision>
  <dcterms:created xsi:type="dcterms:W3CDTF">2017-06-15T09:21:45Z</dcterms:created>
  <dcterms:modified xsi:type="dcterms:W3CDTF">2017-06-15T09:44:03Z</dcterms:modified>
</cp:coreProperties>
</file>