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Урок получения новых знаний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dirty="0" smtClean="0"/>
              <a:t>Easter </a:t>
            </a:r>
            <a:r>
              <a:rPr lang="en-US" sz="4800" dirty="0" smtClean="0"/>
              <a:t>in Great Britain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asha-Egg-Rab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390934" cy="41764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ster_parad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926"/>
            <a:ext cx="9144000" cy="5969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ster-parad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232919" cy="6336704"/>
          </a:xfrm>
        </p:spPr>
      </p:pic>
      <p:pic>
        <p:nvPicPr>
          <p:cNvPr id="5" name="Рисунок 4" descr="ac344172645c7915310bc42ce7a6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152529" cy="631184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0270_9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5048387" cy="3096344"/>
          </a:xfrm>
        </p:spPr>
      </p:pic>
      <p:pic>
        <p:nvPicPr>
          <p:cNvPr id="5" name="Рисунок 4" descr="img_7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140968"/>
            <a:ext cx="5148064" cy="343204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a673b094bf6697925027e48f7167a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04448" cy="616078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Recently a new Easter tradition has appeared in London. Big Easter eggs were installed all over the city. </a:t>
            </a:r>
            <a:endParaRPr lang="ru-RU" b="1" dirty="0"/>
          </a:p>
        </p:txBody>
      </p:sp>
      <p:pic>
        <p:nvPicPr>
          <p:cNvPr id="6" name="Содержимое 5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680853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4x273_0_47245fb2311a22b67f285b88b12fde8e@364x273_0xc0a8393c_72315843613704624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430779" cy="3323084"/>
          </a:xfrm>
        </p:spPr>
      </p:pic>
      <p:pic>
        <p:nvPicPr>
          <p:cNvPr id="5" name="Рисунок 4" descr="1364540227_lond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441676" cy="331645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_egg_hunt_london_03_jpeg_133059964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699744" cy="3133163"/>
          </a:xfr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4224"/>
            <a:ext cx="4680520" cy="31175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149943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160984" cy="3340968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916660" cy="292243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i="1" u="sng" dirty="0" smtClean="0"/>
              <a:t>Развивающая:</a:t>
            </a:r>
            <a:r>
              <a:rPr lang="ru-RU" i="1" dirty="0" smtClean="0"/>
              <a:t> </a:t>
            </a:r>
            <a:r>
              <a:rPr lang="ru-RU" dirty="0" smtClean="0"/>
              <a:t>развитие мышления, умения дать оценку; развитие умения систематизировать новые знания и на их основе составлять собственное монологическое  высказывание;</a:t>
            </a:r>
          </a:p>
          <a:p>
            <a:r>
              <a:rPr lang="ru-RU" i="1" u="sng" dirty="0" smtClean="0"/>
              <a:t>Воспитательная:</a:t>
            </a:r>
            <a:r>
              <a:rPr lang="ru-RU" i="1" dirty="0" smtClean="0"/>
              <a:t> </a:t>
            </a:r>
            <a:r>
              <a:rPr lang="ru-RU" dirty="0" smtClean="0"/>
              <a:t>воспитание любознательности, познавательных потребностей; расширение страноведческих знаний; </a:t>
            </a:r>
          </a:p>
          <a:p>
            <a:r>
              <a:rPr lang="ru-RU" i="1" u="sng" dirty="0" smtClean="0"/>
              <a:t>Образовательная: </a:t>
            </a:r>
            <a:r>
              <a:rPr lang="ru-RU" dirty="0" smtClean="0"/>
              <a:t>активизация в речи новых лексических единиц; развитие навыка </a:t>
            </a:r>
            <a:r>
              <a:rPr lang="ru-RU" dirty="0" err="1" smtClean="0"/>
              <a:t>аудирования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Many scientists believe Easter itself is named after the Anglo-Saxon goddess of the dawn and spring </a:t>
            </a:r>
            <a:r>
              <a:rPr lang="ru-RU" sz="3200" b="1" dirty="0" smtClean="0"/>
              <a:t>- </a:t>
            </a:r>
            <a:r>
              <a:rPr lang="en-US" sz="3200" b="1" dirty="0" err="1" smtClean="0"/>
              <a:t>Eostre</a:t>
            </a:r>
            <a:endParaRPr lang="ru-RU" sz="3200" b="1" dirty="0"/>
          </a:p>
        </p:txBody>
      </p:sp>
      <p:pic>
        <p:nvPicPr>
          <p:cNvPr id="4" name="Содержимое 3" descr="89502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31940" cy="4536504"/>
          </a:xfrm>
        </p:spPr>
      </p:pic>
      <p:pic>
        <p:nvPicPr>
          <p:cNvPr id="5" name="Рисунок 4" descr="67594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4211960" cy="456890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Easter can occur on any Sunday between March 22 and April 25</a:t>
            </a:r>
            <a:endParaRPr lang="ru-RU" b="1" dirty="0"/>
          </a:p>
        </p:txBody>
      </p:sp>
      <p:pic>
        <p:nvPicPr>
          <p:cNvPr id="6" name="Содержимое 5" descr="imag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231796" cy="4825249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Maundy Thursday, Good Friday </a:t>
            </a:r>
            <a:r>
              <a:rPr lang="en-US" dirty="0" smtClean="0"/>
              <a:t>&amp;</a:t>
            </a:r>
            <a:r>
              <a:rPr lang="en-US" b="1" dirty="0" smtClean="0"/>
              <a:t> Easter Sunday</a:t>
            </a:r>
            <a:endParaRPr lang="ru-RU" dirty="0"/>
          </a:p>
        </p:txBody>
      </p:sp>
      <p:pic>
        <p:nvPicPr>
          <p:cNvPr id="4" name="Содержимое 3" descr="lqueen_elizabeth_i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84375" cy="4662917"/>
          </a:xfrm>
        </p:spPr>
      </p:pic>
      <p:pic>
        <p:nvPicPr>
          <p:cNvPr id="5" name="Рисунок 4" descr="hotcrossbu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2376264" cy="2376264"/>
          </a:xfrm>
          <a:prstGeom prst="rect">
            <a:avLst/>
          </a:prstGeom>
        </p:spPr>
      </p:pic>
      <p:pic>
        <p:nvPicPr>
          <p:cNvPr id="6" name="Рисунок 5" descr="MFT556oya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3289837" cy="243954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Easter Bunny &amp; Easter Eggs</a:t>
            </a:r>
            <a:endParaRPr lang="ru-RU" sz="4000" b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5721267" cy="4279776"/>
          </a:xfrm>
        </p:spPr>
      </p:pic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880320" cy="43204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On Easter Sunday children search chocolate eggs. </a:t>
            </a:r>
            <a:endParaRPr lang="ru-RU" b="1" dirty="0"/>
          </a:p>
        </p:txBody>
      </p:sp>
      <p:pic>
        <p:nvPicPr>
          <p:cNvPr id="4" name="Содержимое 3" descr="Easter_egg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60432" cy="520642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aster-Egg-Hunts-and-Easter-candy-everywhe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11124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 Traditional Easter parade in Battersea Park</a:t>
            </a:r>
            <a:endParaRPr lang="ru-RU" b="1" dirty="0"/>
          </a:p>
        </p:txBody>
      </p:sp>
      <p:pic>
        <p:nvPicPr>
          <p:cNvPr id="6" name="Содержимое 5" descr="113591587_large_parad_shlyap_v_nyuyorke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0678"/>
            <a:ext cx="7560840" cy="507139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329</TotalTime>
  <Words>133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Урок получения новых знаний Easter in Great Britain</vt:lpstr>
      <vt:lpstr>Задачи урока</vt:lpstr>
      <vt:lpstr>Many scientists believe Easter itself is named after the Anglo-Saxon goddess of the dawn and spring - Eostre</vt:lpstr>
      <vt:lpstr>Easter can occur on any Sunday between March 22 and April 25</vt:lpstr>
      <vt:lpstr>Maundy Thursday, Good Friday &amp; Easter Sunday</vt:lpstr>
      <vt:lpstr>The Easter Bunny &amp; Easter Eggs</vt:lpstr>
      <vt:lpstr>On Easter Sunday children search chocolate eggs. </vt:lpstr>
      <vt:lpstr>Слайд 8</vt:lpstr>
      <vt:lpstr>A Traditional Easter parade in Battersea Park</vt:lpstr>
      <vt:lpstr>Слайд 10</vt:lpstr>
      <vt:lpstr>Слайд 11</vt:lpstr>
      <vt:lpstr>Слайд 12</vt:lpstr>
      <vt:lpstr>Слайд 13</vt:lpstr>
      <vt:lpstr>Recently a new Easter tradition has appeared in London. Big Easter eggs were installed all over the city.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Great Britain</dc:title>
  <dc:creator>Home</dc:creator>
  <cp:lastModifiedBy>Home</cp:lastModifiedBy>
  <cp:revision>24</cp:revision>
  <dcterms:created xsi:type="dcterms:W3CDTF">2015-04-14T12:19:57Z</dcterms:created>
  <dcterms:modified xsi:type="dcterms:W3CDTF">2017-06-15T12:19:14Z</dcterms:modified>
</cp:coreProperties>
</file>