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56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ca43f91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ca43f91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cb9aa51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0cb9aa51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cb9aa513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0cb9aa513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cb9aa513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0cb9aa513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cb9aa5132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0cb9aa5132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cb9aa5132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0cb9aa5132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cb9aa5132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cb9aa5132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cb9aa5132_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0cb9aa5132_5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0cb9aa513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0cb9aa5132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0cb9aa5132_9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0cb9aa5132_9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0ca43f91a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0ca43f91a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0ca43f91a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0ca43f91a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ca43f91a9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0ca43f91a9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0ca43f91a9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0ca43f91a9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ca43f91a9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ca43f91a9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ca6f8533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0ca6f8533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ca6f8533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0ca6f8533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ca6f8533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0ca6f8533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0718" y="0"/>
            <a:ext cx="8520600" cy="20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33886" y="515490"/>
            <a:ext cx="24016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Китай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025291" y="3605048"/>
            <a:ext cx="51187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Выполнил: студент группы ПС-29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Яковлев Даниил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Преподаватель: Громыко Ольга Григорьевна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subTitle" idx="1"/>
          </p:nvPr>
        </p:nvSpPr>
        <p:spPr>
          <a:xfrm>
            <a:off x="311700" y="110750"/>
            <a:ext cx="8520600" cy="9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 </a:t>
            </a:r>
            <a:r>
              <a:rPr lang="ru" sz="2900" dirty="0" smtClean="0">
                <a:solidFill>
                  <a:schemeClr val="tx1"/>
                </a:solidFill>
              </a:rPr>
              <a:t>Великая </a:t>
            </a:r>
            <a:r>
              <a:rPr lang="ru" sz="2900" dirty="0">
                <a:solidFill>
                  <a:schemeClr val="tx1"/>
                </a:solidFill>
              </a:rPr>
              <a:t>Китайская стена-это цепь укреплений на севере Китая, построенная для защиты от воинственных кочевников и обозначения границ государства.</a:t>
            </a:r>
            <a:endParaRPr sz="2900">
              <a:solidFill>
                <a:schemeClr val="tx1"/>
              </a:solidFill>
            </a:endParaRPr>
          </a:p>
        </p:txBody>
      </p:sp>
      <p:pic>
        <p:nvPicPr>
          <p:cNvPr id="107" name="Google Shape;10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325" y="1124607"/>
            <a:ext cx="7445349" cy="37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783" y="0"/>
            <a:ext cx="2808000" cy="755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500885" y="685406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tx1"/>
                </a:solidFill>
              </a:rPr>
              <a:t>В марте 1974 г. китайскими крестьянами, копающими колодец, была ,,случайно,, обнаружена ныне легендарная-Терракотовая армия. Это связано с верой китайцев в загробную жизнь.  </a:t>
            </a:r>
            <a:endParaRPr sz="2000">
              <a:solidFill>
                <a:schemeClr val="tx1"/>
              </a:solidFill>
            </a:endParaRPr>
          </a:p>
        </p:txBody>
      </p:sp>
      <p:pic>
        <p:nvPicPr>
          <p:cNvPr id="113" name="Google Shape;1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1682" y="628019"/>
            <a:ext cx="5202621" cy="405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ctrTitle"/>
          </p:nvPr>
        </p:nvSpPr>
        <p:spPr>
          <a:xfrm>
            <a:off x="311700" y="206600"/>
            <a:ext cx="8520600" cy="10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Население</a:t>
            </a:r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subTitle" idx="1"/>
          </p:nvPr>
        </p:nvSpPr>
        <p:spPr>
          <a:xfrm>
            <a:off x="311700" y="1133050"/>
            <a:ext cx="8520600" cy="3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tx1"/>
                </a:solidFill>
              </a:rPr>
              <a:t>Китай-это крупнейшая страна Восточной Азии, занимающая 1 место в мире по численности населения. </a:t>
            </a:r>
            <a:endParaRPr sz="2400">
              <a:solidFill>
                <a:schemeClr val="tx1"/>
              </a:solidFill>
            </a:endParaRPr>
          </a:p>
        </p:txBody>
      </p:sp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25" y="2016925"/>
            <a:ext cx="9056676" cy="307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>
            <a:spLocks noGrp="1"/>
          </p:cNvSpPr>
          <p:nvPr>
            <p:ph type="ctrTitle"/>
          </p:nvPr>
        </p:nvSpPr>
        <p:spPr>
          <a:xfrm>
            <a:off x="311700" y="89450"/>
            <a:ext cx="8520600" cy="7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Экономика</a:t>
            </a:r>
            <a:endParaRPr sz="4800"/>
          </a:p>
        </p:txBody>
      </p:sp>
      <p:sp>
        <p:nvSpPr>
          <p:cNvPr id="131" name="Google Shape;131;p26"/>
          <p:cNvSpPr txBox="1">
            <a:spLocks noGrp="1"/>
          </p:cNvSpPr>
          <p:nvPr>
            <p:ph type="subTitle" idx="1"/>
          </p:nvPr>
        </p:nvSpPr>
        <p:spPr>
          <a:xfrm>
            <a:off x="311700" y="781650"/>
            <a:ext cx="8520600" cy="4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tx1"/>
                </a:solidFill>
              </a:rPr>
              <a:t>Китай является уникальной страной, аналогов которой нет в мире. История, культура, рельеф, религии, традиции-всё повлияло на экономическое развитие страны. Основной китайской единицей является ЮАНЬ-одна из самых устойчивых валют.</a:t>
            </a:r>
            <a:endParaRPr sz="240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tx1"/>
                </a:solidFill>
              </a:rPr>
              <a:t>Китайская народная республика возникла относительно недавно, после окончания Второй Мировой войны.</a:t>
            </a:r>
            <a:endParaRPr sz="240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tx1"/>
                </a:solidFill>
              </a:rPr>
              <a:t>На выборах победила коммунистическая партия Китая. Дата основания КНР 1 октября 1949 г.</a:t>
            </a:r>
            <a:endParaRPr sz="240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tx1"/>
                </a:solidFill>
              </a:rPr>
              <a:t>Либерализация экономики помогла Китаю выйти на международный рынок и получить статус мировой фабрики.</a:t>
            </a:r>
            <a:endParaRPr sz="240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>
            <a:spLocks noGrp="1"/>
          </p:cNvSpPr>
          <p:nvPr>
            <p:ph type="ctrTitle"/>
          </p:nvPr>
        </p:nvSpPr>
        <p:spPr>
          <a:xfrm>
            <a:off x="311700" y="195950"/>
            <a:ext cx="8520600" cy="7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Культурные достопримечательности.</a:t>
            </a:r>
            <a:endParaRPr sz="3600"/>
          </a:p>
        </p:txBody>
      </p:sp>
      <p:sp>
        <p:nvSpPr>
          <p:cNvPr id="138" name="Google Shape;138;p27"/>
          <p:cNvSpPr txBox="1">
            <a:spLocks noGrp="1"/>
          </p:cNvSpPr>
          <p:nvPr>
            <p:ph type="subTitle" idx="1"/>
          </p:nvPr>
        </p:nvSpPr>
        <p:spPr>
          <a:xfrm>
            <a:off x="311700" y="888125"/>
            <a:ext cx="8520600" cy="23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39" name="Google Shape;1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883" y="924910"/>
            <a:ext cx="8534400" cy="3920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029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>
            <a:spLocks noGrp="1"/>
          </p:cNvSpPr>
          <p:nvPr>
            <p:ph type="subTitle" idx="1"/>
          </p:nvPr>
        </p:nvSpPr>
        <p:spPr>
          <a:xfrm>
            <a:off x="247800" y="440875"/>
            <a:ext cx="8520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tx1"/>
                </a:solidFill>
              </a:rPr>
              <a:t>Наиболее важным и значимым в культуре Древнего Китая-древнекитайская философия.  Идея-это гармония Вселенной (небо), земля человек. Взаимосвязь человека с природой и космосом. </a:t>
            </a:r>
            <a:endParaRPr sz="1800">
              <a:solidFill>
                <a:schemeClr val="tx1"/>
              </a:solidFill>
            </a:endParaRPr>
          </a:p>
        </p:txBody>
      </p:sp>
      <p:pic>
        <p:nvPicPr>
          <p:cNvPr id="160" name="Google Shape;1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587062"/>
            <a:ext cx="6858000" cy="3358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>
            <a:spLocks noGrp="1"/>
          </p:cNvSpPr>
          <p:nvPr>
            <p:ph type="subTitle" idx="1"/>
          </p:nvPr>
        </p:nvSpPr>
        <p:spPr>
          <a:xfrm>
            <a:off x="311700" y="398275"/>
            <a:ext cx="8520600" cy="47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tx1"/>
                </a:solidFill>
              </a:rPr>
              <a:t>Китай является высокоразвитой страной обладающей своими внутренними особенностями.</a:t>
            </a:r>
            <a:endParaRPr sz="200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/>
              <a:t>   </a:t>
            </a:r>
            <a:endParaRPr sz="2400"/>
          </a:p>
        </p:txBody>
      </p:sp>
      <p:pic>
        <p:nvPicPr>
          <p:cNvPr id="166" name="Google Shape;1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206" y="1702676"/>
            <a:ext cx="7010400" cy="3100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387625"/>
            <a:ext cx="8520600" cy="41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tx1"/>
                </a:solidFill>
              </a:rPr>
              <a:t>1)Объект исследования-Китай (КНР).</a:t>
            </a:r>
            <a:endParaRPr sz="240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tx1"/>
                </a:solidFill>
              </a:rPr>
              <a:t>2)Предмет исследования: </a:t>
            </a:r>
            <a:endParaRPr sz="240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dirty="0" smtClean="0">
                <a:solidFill>
                  <a:schemeClr val="tx1"/>
                </a:solidFill>
              </a:rPr>
              <a:t>3)Страна </a:t>
            </a:r>
            <a:r>
              <a:rPr lang="ru" sz="2400" dirty="0">
                <a:solidFill>
                  <a:schemeClr val="tx1"/>
                </a:solidFill>
              </a:rPr>
              <a:t>на карте (флаг, герб)</a:t>
            </a:r>
            <a:endParaRPr sz="240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dirty="0" smtClean="0">
                <a:solidFill>
                  <a:schemeClr val="tx1"/>
                </a:solidFill>
              </a:rPr>
              <a:t>4)Природа</a:t>
            </a:r>
            <a:r>
              <a:rPr lang="ru" sz="2400" dirty="0">
                <a:solidFill>
                  <a:schemeClr val="tx1"/>
                </a:solidFill>
              </a:rPr>
              <a:t>, достопримечательности</a:t>
            </a:r>
            <a:endParaRPr sz="240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dirty="0" smtClean="0">
                <a:solidFill>
                  <a:schemeClr val="tx1"/>
                </a:solidFill>
              </a:rPr>
              <a:t>5)Население</a:t>
            </a:r>
            <a:endParaRPr sz="240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dirty="0" smtClean="0">
                <a:solidFill>
                  <a:schemeClr val="tx1"/>
                </a:solidFill>
              </a:rPr>
              <a:t>6)Экономика</a:t>
            </a:r>
            <a:endParaRPr sz="240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dirty="0" smtClean="0">
                <a:solidFill>
                  <a:schemeClr val="tx1"/>
                </a:solidFill>
              </a:rPr>
              <a:t>7)Культурные </a:t>
            </a:r>
            <a:r>
              <a:rPr lang="ru" sz="2400" dirty="0">
                <a:solidFill>
                  <a:schemeClr val="tx1"/>
                </a:solidFill>
              </a:rPr>
              <a:t>достопримечательности.</a:t>
            </a:r>
            <a:endParaRPr sz="240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8386" y="1487715"/>
            <a:ext cx="6264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                                          </a:t>
            </a:r>
          </a:p>
          <a:p>
            <a:pPr lvl="0" algn="ctr"/>
            <a:r>
              <a:rPr lang="ru-RU" sz="2800" dirty="0" smtClean="0"/>
              <a:t> Спасибо за внимание!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11700" y="46875"/>
            <a:ext cx="8520600" cy="46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 dirty="0">
                <a:solidFill>
                  <a:schemeClr val="tx1"/>
                </a:solidFill>
              </a:rPr>
              <a:t>Расположенный на юго-востоке азиатского континента и своими очертаниями напоминающий парящую птицу, расположен Китай. Это крупнейшая страна восточной азии, которая омывается водами западных морей Тихого океана.   </a:t>
            </a:r>
            <a:endParaRPr sz="2000">
              <a:solidFill>
                <a:schemeClr val="tx1"/>
              </a:solidFill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3650" y="1545021"/>
            <a:ext cx="5806300" cy="3321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259825"/>
            <a:ext cx="8520600" cy="48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400"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026" y="136635"/>
            <a:ext cx="7741875" cy="4849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311700" y="89450"/>
            <a:ext cx="8520600" cy="49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tx1"/>
                </a:solidFill>
              </a:rPr>
              <a:t>Китай-это государство с огромной историей и культурным наследием. Около 6000 лет назад Китай пережил сотни властителей и императоров различных династий. Китайский язык является одним из самых древних  и имеет сложнейшую систему письма.</a:t>
            </a:r>
            <a:endParaRPr sz="200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000" dirty="0">
                <a:solidFill>
                  <a:schemeClr val="tx1"/>
                </a:solidFill>
              </a:rPr>
              <a:t>Китай является родиной множества изобретений: компас, порох, бумага, книгопечатание, шёлк, форфор и много других полезных изобретений и открытий</a:t>
            </a:r>
            <a:r>
              <a:rPr lang="ru" sz="2400" dirty="0">
                <a:solidFill>
                  <a:schemeClr val="tx1"/>
                </a:solidFill>
              </a:rPr>
              <a:t>. </a:t>
            </a:r>
            <a:endParaRPr sz="2400">
              <a:solidFill>
                <a:schemeClr val="tx1"/>
              </a:solidFill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7807" y="2480441"/>
            <a:ext cx="4656082" cy="2421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311700" y="249200"/>
            <a:ext cx="8520600" cy="4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99127"/>
            <a:ext cx="9213576" cy="541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ctrTitle"/>
          </p:nvPr>
        </p:nvSpPr>
        <p:spPr>
          <a:xfrm>
            <a:off x="311700" y="89450"/>
            <a:ext cx="8520600" cy="5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Достопримечательности</a:t>
            </a:r>
            <a:endParaRPr sz="2400"/>
          </a:p>
        </p:txBody>
      </p:sp>
      <p:sp>
        <p:nvSpPr>
          <p:cNvPr id="95" name="Google Shape;95;p20"/>
          <p:cNvSpPr txBox="1">
            <a:spLocks noGrp="1"/>
          </p:cNvSpPr>
          <p:nvPr>
            <p:ph type="subTitle" idx="1"/>
          </p:nvPr>
        </p:nvSpPr>
        <p:spPr>
          <a:xfrm>
            <a:off x="311700" y="1729400"/>
            <a:ext cx="8520600" cy="30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7750"/>
            <a:ext cx="9144000" cy="44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318</Words>
  <PresentationFormat>Экран (16:9)</PresentationFormat>
  <Paragraphs>42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Достопримечательности</vt:lpstr>
      <vt:lpstr>Слайд 9</vt:lpstr>
      <vt:lpstr>Слайд 10</vt:lpstr>
      <vt:lpstr>Слайд 11</vt:lpstr>
      <vt:lpstr>Население</vt:lpstr>
      <vt:lpstr>Слайд 13</vt:lpstr>
      <vt:lpstr>Экономика</vt:lpstr>
      <vt:lpstr>Культурные достопримечательности.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Китай-страна в в Восточной Азии.</dc:title>
  <dc:creator>Ольга Громыко</dc:creator>
  <cp:lastModifiedBy>Ольга Громыко</cp:lastModifiedBy>
  <cp:revision>29</cp:revision>
  <dcterms:modified xsi:type="dcterms:W3CDTF">2025-02-19T03:03:50Z</dcterms:modified>
</cp:coreProperties>
</file>