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5" r:id="rId7"/>
    <p:sldId id="262" r:id="rId8"/>
    <p:sldId id="264" r:id="rId9"/>
    <p:sldId id="266" r:id="rId10"/>
    <p:sldId id="268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 по теме: «</a:t>
            </a:r>
            <a:r>
              <a:rPr lang="ru-RU" dirty="0" err="1" smtClean="0"/>
              <a:t>Бисероплетение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8632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ученица 8 «А» класса</a:t>
            </a:r>
          </a:p>
          <a:p>
            <a:r>
              <a:rPr lang="ru-RU" dirty="0" smtClean="0"/>
              <a:t>МБОУ СОШ№22 </a:t>
            </a:r>
          </a:p>
          <a:p>
            <a:r>
              <a:rPr lang="ru-RU" dirty="0" err="1" smtClean="0"/>
              <a:t>Дзускаева</a:t>
            </a:r>
            <a:r>
              <a:rPr lang="ru-RU" dirty="0" smtClean="0"/>
              <a:t> Милана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Кудзиева</a:t>
            </a:r>
            <a:r>
              <a:rPr lang="ru-RU" dirty="0" smtClean="0"/>
              <a:t> З.Х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ЗАКЛЮЧЕНИЕ, ВЫВОДЫ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156935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баева\Desktop\8а мил\1732012172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125527" cy="5500702"/>
          </a:xfrm>
          <a:prstGeom prst="rect">
            <a:avLst/>
          </a:prstGeom>
          <a:noFill/>
        </p:spPr>
      </p:pic>
      <p:pic>
        <p:nvPicPr>
          <p:cNvPr id="5123" name="Picture 3" descr="C:\Users\Абаева\Desktop\8а мил\1732012172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62025"/>
            <a:ext cx="4196982" cy="55959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баева\Desktop\8а мил\1732012172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4607733" cy="6143644"/>
          </a:xfrm>
          <a:prstGeom prst="rect">
            <a:avLst/>
          </a:prstGeom>
          <a:noFill/>
        </p:spPr>
      </p:pic>
      <p:pic>
        <p:nvPicPr>
          <p:cNvPr id="6147" name="Picture 3" descr="C:\Users\Абаева\Desktop\8а мил\1732012172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24" y="571480"/>
            <a:ext cx="4500576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Библиография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250030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Энн Бенсон «Вышивка бисером. Мотивы и идеи» 128 страниц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Издательство «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Ниола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 век 2005 год»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Электронный ресурс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YouTube -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Бисероплетение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066800"/>
          </a:xfrm>
        </p:spPr>
        <p:txBody>
          <a:bodyPr/>
          <a:lstStyle/>
          <a:p>
            <a:r>
              <a:rPr lang="ru-RU" dirty="0" smtClean="0"/>
              <a:t>         «Красота спасет мир»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баева\Desktop\sumochka-iz-bisera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4980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dirty="0" smtClean="0"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Цели и задачи</a:t>
            </a:r>
            <a:br>
              <a:rPr lang="ru-RU" sz="4400" dirty="0" smtClean="0"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32888"/>
            <a:ext cx="3429024" cy="43251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1 Покупка бисера и инструментов для работы</a:t>
            </a:r>
          </a:p>
          <a:p>
            <a:r>
              <a:rPr lang="ru-RU" dirty="0" smtClean="0"/>
              <a:t>2 Просмотреть </a:t>
            </a:r>
            <a:r>
              <a:rPr lang="ru-RU" dirty="0" err="1" smtClean="0"/>
              <a:t>видеоуроки</a:t>
            </a:r>
            <a:r>
              <a:rPr lang="ru-RU" dirty="0" smtClean="0"/>
              <a:t> по изготовлению бокового элемента сумки </a:t>
            </a:r>
          </a:p>
          <a:p>
            <a:r>
              <a:rPr lang="ru-RU" dirty="0" smtClean="0"/>
              <a:t>3 Подобрать по стилю и цвету бисер для бижутерии, подходящих к образу</a:t>
            </a:r>
          </a:p>
          <a:p>
            <a:r>
              <a:rPr lang="ru-RU" dirty="0" smtClean="0"/>
              <a:t>4 Соблюдение техники безопасности при работе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257492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 моего проекта является изготовление сумочки из бисера и аксессуаров к вечернему наряду (кольцо, браслет,  кулон и серьги)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баева\Desktop\1732012172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285992"/>
            <a:ext cx="5005735" cy="422704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Теоретическое обоснование темы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428736"/>
            <a:ext cx="492919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Первые древние украшения из бисера появились более 4000 лет назад в Фивах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 время многие люди находят себя в искусстве, живописи, в изготовлении чего-то оригинального,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мне нравятся изделия из бисера, но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еня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устраивают цены, а порой качество и внешний вид изделий, который предлагает рынок, и я пытаюсь создать свой индивидуальный образ.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баева\Desktop\1732012172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9173" y="1071546"/>
            <a:ext cx="3964827" cy="52864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66800"/>
          </a:xfrm>
        </p:spPr>
        <p:txBody>
          <a:bodyPr/>
          <a:lstStyle/>
          <a:p>
            <a:r>
              <a:rPr lang="ru-RU" dirty="0" smtClean="0"/>
              <a:t>Инструменты для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баева\Desktop\8а мил\1732012172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46571"/>
            <a:ext cx="7215238" cy="541142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72866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Расчет расхода материала и денежных средств на изготовление сумки: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Бусины 1кг  – 900 руб.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Цепь для ручки – досталось от старой сумки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Проволока 0,5м – 75 руб.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Леска 1м – 200 руб.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Застежка – 50 руб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Итого: 1225 руб.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на изготовление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2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Купить такую сумку можно за 2 тыс. 500 руб. Моя выгода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1275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рублей</a:t>
            </a: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Практическое описание проектной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баева\Desktop\8а мил\1732012172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r>
              <a:rPr lang="ru-RU" dirty="0" smtClean="0"/>
              <a:t>Техника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баева\Desktop\10(15).jpg"/>
          <p:cNvPicPr>
            <a:picLocks noChangeAspect="1" noChangeArrowheads="1"/>
          </p:cNvPicPr>
          <p:nvPr/>
        </p:nvPicPr>
        <p:blipFill>
          <a:blip r:embed="rId2" cstate="print"/>
          <a:srcRect t="7895"/>
          <a:stretch>
            <a:fillRect/>
          </a:stretch>
        </p:blipFill>
        <p:spPr bwMode="auto">
          <a:xfrm>
            <a:off x="571472" y="1357297"/>
            <a:ext cx="8184590" cy="55007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</TotalTime>
  <Words>266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Проект  по теме: «Бисероплетение» </vt:lpstr>
      <vt:lpstr>         «Красота спасет мир»</vt:lpstr>
      <vt:lpstr>Цели и задачи </vt:lpstr>
      <vt:lpstr>Теоретическое обоснование темы проекта </vt:lpstr>
      <vt:lpstr>Инструменты для работы</vt:lpstr>
      <vt:lpstr>Слайд 6</vt:lpstr>
      <vt:lpstr>Практическое описание проектной работы</vt:lpstr>
      <vt:lpstr>Слайд 8</vt:lpstr>
      <vt:lpstr>Техника безопасности</vt:lpstr>
      <vt:lpstr>ЗАКЛЮЧЕНИЕ, ВЫВОДЫ </vt:lpstr>
      <vt:lpstr>Слайд 11</vt:lpstr>
      <vt:lpstr>Библиография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теме: «Бисероплетение» </dc:title>
  <dc:creator>Media_3</dc:creator>
  <cp:lastModifiedBy>школа</cp:lastModifiedBy>
  <cp:revision>8</cp:revision>
  <dcterms:created xsi:type="dcterms:W3CDTF">2024-11-20T07:24:18Z</dcterms:created>
  <dcterms:modified xsi:type="dcterms:W3CDTF">2025-03-05T09:22:43Z</dcterms:modified>
</cp:coreProperties>
</file>