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58" r:id="rId4"/>
    <p:sldId id="287" r:id="rId5"/>
    <p:sldId id="285" r:id="rId6"/>
    <p:sldId id="284" r:id="rId7"/>
    <p:sldId id="281" r:id="rId8"/>
    <p:sldId id="275" r:id="rId9"/>
    <p:sldId id="288" r:id="rId10"/>
    <p:sldId id="268" r:id="rId11"/>
    <p:sldId id="259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68D2"/>
    <a:srgbClr val="C2E49C"/>
    <a:srgbClr val="42A864"/>
    <a:srgbClr val="EE4C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1760" y="1988840"/>
            <a:ext cx="5050904" cy="15619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i="1" dirty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  <a:t/>
            </a:r>
            <a:br>
              <a:rPr lang="ru-RU" b="1" i="1" dirty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</a:br>
            <a:r>
              <a:rPr lang="ru-RU" sz="3200" b="1" i="1" dirty="0" smtClean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  <a:t>Сказки со всего света</a:t>
            </a:r>
            <a:r>
              <a:rPr lang="ru-RU" sz="4400" b="1" i="1" dirty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  <a:t/>
            </a:r>
            <a:br>
              <a:rPr lang="ru-RU" sz="4400" b="1" i="1" dirty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</a:br>
            <a:r>
              <a:rPr lang="ru-RU" b="1" i="1" dirty="0" smtClean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  <a:t>Приём «Яблочко на тарелочке»</a:t>
            </a:r>
            <a:endParaRPr lang="en-US" altLang="ko-KR" b="1" dirty="0">
              <a:ln/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Похожее изображени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4408" y="5907018"/>
            <a:ext cx="497889" cy="617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608433"/>
            <a:ext cx="7056784" cy="120032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7200" b="1" i="1" cap="all" dirty="0">
                <a:ln w="0">
                  <a:solidFill>
                    <a:srgbClr val="FF3300"/>
                  </a:solidFill>
                </a:ln>
                <a:solidFill>
                  <a:srgbClr val="FF75DB"/>
                </a:solidFill>
                <a:effectLst>
                  <a:reflection blurRad="12700" stA="50000" endPos="50000" dist="5000" dir="5400000" sy="-100000" rotWithShape="0"/>
                </a:effectLst>
                <a:latin typeface="Century Schoolbook" panose="02040604050505020304" pitchFamily="18" charset="0"/>
              </a:rPr>
              <a:t>Молодцы !</a:t>
            </a:r>
            <a:endParaRPr lang="ru-RU" sz="7200" dirty="0"/>
          </a:p>
        </p:txBody>
      </p:sp>
      <p:pic>
        <p:nvPicPr>
          <p:cNvPr id="10" name="Picture 10" descr="Картинки по запросу магический шар  прозрачном фоне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33256"/>
            <a:ext cx="864096" cy="1017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613641"/>
            <a:ext cx="1878103" cy="2535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430" y="288171"/>
            <a:ext cx="855808" cy="1061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5698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-252536" y="836712"/>
            <a:ext cx="9144000" cy="353118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/>
            <a:r>
              <a:rPr lang="ru-RU" sz="2400" b="1" i="1" dirty="0" smtClean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  <a:t>Дорогой друг!</a:t>
            </a:r>
          </a:p>
          <a:p>
            <a:pPr algn="ctr"/>
            <a:r>
              <a:rPr lang="ru-RU" sz="2000" b="1" i="1" dirty="0" smtClean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  <a:t>Приглашаю тебя в кругосветное </a:t>
            </a:r>
          </a:p>
          <a:p>
            <a:pPr algn="ctr"/>
            <a:r>
              <a:rPr lang="ru-RU" sz="2000" b="1" i="1" dirty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  <a:t>п</a:t>
            </a:r>
            <a:r>
              <a:rPr lang="ru-RU" sz="2000" b="1" i="1" dirty="0" smtClean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  <a:t>утешествие «Сказки со всего света». </a:t>
            </a:r>
          </a:p>
          <a:p>
            <a:pPr algn="ctr"/>
            <a:r>
              <a:rPr lang="ru-RU" sz="2000" b="1" i="1" dirty="0" smtClean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  <a:t>Выполни задание, а увидеть его тебе поможет </a:t>
            </a:r>
          </a:p>
          <a:p>
            <a:pPr algn="ctr"/>
            <a:r>
              <a:rPr lang="ru-RU" sz="2000" b="1" i="1" dirty="0" err="1" smtClean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  <a:t>Феечка</a:t>
            </a:r>
            <a:endParaRPr lang="ru-RU" sz="2000" b="1" i="1" dirty="0" smtClean="0">
              <a:ln/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r>
              <a:rPr lang="ru-RU" sz="3600" b="1" i="1" dirty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  <a:t/>
            </a:r>
            <a:br>
              <a:rPr lang="ru-RU" sz="3600" b="1" i="1" dirty="0">
                <a:ln/>
                <a:solidFill>
                  <a:srgbClr val="7030A0"/>
                </a:solidFill>
                <a:latin typeface="Century Schoolbook" panose="02040604050505020304" pitchFamily="18" charset="0"/>
              </a:rPr>
            </a:br>
            <a:endParaRPr lang="ko-KR" alt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697471" cy="941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охожее изображени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3429000"/>
            <a:ext cx="497889" cy="617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923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608512" cy="5760637"/>
          </a:xfrm>
          <a:prstGeom prst="rect">
            <a:avLst/>
          </a:prstGeom>
        </p:spPr>
      </p:pic>
      <p:pic>
        <p:nvPicPr>
          <p:cNvPr id="9" name="Picture 10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212976"/>
            <a:ext cx="1503044" cy="2029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2723571" y="267699"/>
            <a:ext cx="3720637" cy="3521341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Похожее изображени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671" y="253448"/>
            <a:ext cx="855808" cy="1061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узел 10"/>
          <p:cNvSpPr/>
          <p:nvPr/>
        </p:nvSpPr>
        <p:spPr>
          <a:xfrm>
            <a:off x="1979712" y="548680"/>
            <a:ext cx="5544616" cy="5256584"/>
          </a:xfrm>
          <a:prstGeom prst="flowChartConnector">
            <a:avLst/>
          </a:prstGeom>
          <a:solidFill>
            <a:srgbClr val="C2E49C"/>
          </a:solidFill>
          <a:ln>
            <a:solidFill>
              <a:srgbClr val="C2E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E49C"/>
              </a:solidFill>
            </a:endParaRPr>
          </a:p>
        </p:txBody>
      </p:sp>
      <p:pic>
        <p:nvPicPr>
          <p:cNvPr id="5122" name="Picture 2" descr="Похожее изображение"/>
          <p:cNvPicPr>
            <a:picLocks noGrp="1" noChangeAspect="1" noChangeArrowheads="1"/>
          </p:cNvPicPr>
          <p:nvPr>
            <p:ph idx="10"/>
          </p:nvPr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5323">
            <a:off x="630982" y="-479147"/>
            <a:ext cx="7489939" cy="6384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115616" y="0"/>
            <a:ext cx="7555154" cy="7029400"/>
            <a:chOff x="2556190" y="-184374"/>
            <a:chExt cx="4680106" cy="3864943"/>
          </a:xfrm>
        </p:grpSpPr>
        <p:sp>
          <p:nvSpPr>
            <p:cNvPr id="16" name="Овал 15"/>
            <p:cNvSpPr/>
            <p:nvPr/>
          </p:nvSpPr>
          <p:spPr>
            <a:xfrm>
              <a:off x="2789404" y="-184374"/>
              <a:ext cx="4446892" cy="3864943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8701">
              <a:off x="2641447" y="716747"/>
              <a:ext cx="753707" cy="92422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3959730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40968"/>
            <a:ext cx="1503044" cy="2029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2723571" y="267699"/>
            <a:ext cx="3720637" cy="3521341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Похожее изображени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392" y="188640"/>
            <a:ext cx="855808" cy="1061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s://avatars.mds.yandex.net/i?id=151c9b38ba914af25cb85a506c2f61e1-3675159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18457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Блок-схема: узел 10"/>
          <p:cNvSpPr/>
          <p:nvPr/>
        </p:nvSpPr>
        <p:spPr>
          <a:xfrm>
            <a:off x="1763688" y="548680"/>
            <a:ext cx="5256584" cy="5040560"/>
          </a:xfrm>
          <a:prstGeom prst="flowChartConnector">
            <a:avLst/>
          </a:prstGeom>
          <a:solidFill>
            <a:srgbClr val="C2E49C"/>
          </a:solidFill>
          <a:ln>
            <a:solidFill>
              <a:srgbClr val="C2E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E49C"/>
              </a:solidFill>
            </a:endParaRPr>
          </a:p>
        </p:txBody>
      </p:sp>
      <p:pic>
        <p:nvPicPr>
          <p:cNvPr id="5122" name="Picture 2" descr="Похожее изображение"/>
          <p:cNvPicPr>
            <a:picLocks noGrp="1" noChangeAspect="1" noChangeArrowheads="1"/>
          </p:cNvPicPr>
          <p:nvPr>
            <p:ph idx="10"/>
          </p:nvPr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5323">
            <a:off x="384461" y="-450627"/>
            <a:ext cx="7299291" cy="6221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178593" y="116632"/>
            <a:ext cx="6598271" cy="6192688"/>
            <a:chOff x="2683809" y="-184374"/>
            <a:chExt cx="4552487" cy="3864943"/>
          </a:xfrm>
        </p:grpSpPr>
        <p:sp>
          <p:nvSpPr>
            <p:cNvPr id="16" name="Овал 15"/>
            <p:cNvSpPr/>
            <p:nvPr/>
          </p:nvSpPr>
          <p:spPr>
            <a:xfrm>
              <a:off x="2789404" y="-184374"/>
              <a:ext cx="4446892" cy="3864943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8701">
              <a:off x="2779761" y="884103"/>
              <a:ext cx="848248" cy="104015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3843183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5544616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28890"/>
            <a:ext cx="1503044" cy="2029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узел 10"/>
          <p:cNvSpPr/>
          <p:nvPr/>
        </p:nvSpPr>
        <p:spPr>
          <a:xfrm>
            <a:off x="1979712" y="764704"/>
            <a:ext cx="5688632" cy="5400600"/>
          </a:xfrm>
          <a:prstGeom prst="flowChartConnector">
            <a:avLst/>
          </a:prstGeom>
          <a:solidFill>
            <a:srgbClr val="C2E49C"/>
          </a:solidFill>
          <a:ln>
            <a:solidFill>
              <a:srgbClr val="C2E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E49C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723571" y="267699"/>
            <a:ext cx="3720637" cy="3521341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Похожее изображени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2400" y="188640"/>
            <a:ext cx="855808" cy="1061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охожее изображение"/>
          <p:cNvPicPr>
            <a:picLocks noGrp="1" noChangeAspect="1" noChangeArrowheads="1"/>
          </p:cNvPicPr>
          <p:nvPr>
            <p:ph idx="10"/>
          </p:nvPr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5323">
            <a:off x="677117" y="-272382"/>
            <a:ext cx="7449349" cy="6349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394717" y="188640"/>
            <a:ext cx="6993708" cy="6480720"/>
            <a:chOff x="2592209" y="-184374"/>
            <a:chExt cx="4644087" cy="3864943"/>
          </a:xfrm>
        </p:grpSpPr>
        <p:sp>
          <p:nvSpPr>
            <p:cNvPr id="16" name="Овал 15"/>
            <p:cNvSpPr/>
            <p:nvPr/>
          </p:nvSpPr>
          <p:spPr>
            <a:xfrm>
              <a:off x="2789404" y="-184374"/>
              <a:ext cx="4446892" cy="3864943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8701">
              <a:off x="2689707" y="655738"/>
              <a:ext cx="861912" cy="105690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3132642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5976664" cy="5976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28890"/>
            <a:ext cx="1503044" cy="2029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узел 10"/>
          <p:cNvSpPr/>
          <p:nvPr/>
        </p:nvSpPr>
        <p:spPr>
          <a:xfrm>
            <a:off x="1835696" y="548680"/>
            <a:ext cx="5616624" cy="5184576"/>
          </a:xfrm>
          <a:prstGeom prst="flowChartConnector">
            <a:avLst/>
          </a:prstGeom>
          <a:solidFill>
            <a:srgbClr val="C2E49C"/>
          </a:solidFill>
          <a:ln>
            <a:solidFill>
              <a:srgbClr val="C2E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E49C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5423363" y="3336659"/>
            <a:ext cx="3720637" cy="3521341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Похожее изображени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671" y="253448"/>
            <a:ext cx="855808" cy="1061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охожее изображение"/>
          <p:cNvPicPr>
            <a:picLocks noGrp="1" noChangeAspect="1" noChangeArrowheads="1"/>
          </p:cNvPicPr>
          <p:nvPr>
            <p:ph idx="10"/>
          </p:nvPr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5323">
            <a:off x="659115" y="-412784"/>
            <a:ext cx="7465187" cy="6363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549142" y="620688"/>
            <a:ext cx="6191210" cy="5184576"/>
            <a:chOff x="2516031" y="-184374"/>
            <a:chExt cx="4720265" cy="3864943"/>
          </a:xfrm>
        </p:grpSpPr>
        <p:sp>
          <p:nvSpPr>
            <p:cNvPr id="16" name="Овал 15"/>
            <p:cNvSpPr/>
            <p:nvPr/>
          </p:nvSpPr>
          <p:spPr>
            <a:xfrm>
              <a:off x="2789404" y="-184374"/>
              <a:ext cx="4446892" cy="3864943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8701">
              <a:off x="2617811" y="443421"/>
              <a:ext cx="899773" cy="110333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2887674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5144"/>
            <a:ext cx="1503044" cy="2029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2195736" y="3068960"/>
            <a:ext cx="3720637" cy="3521341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Похожее изображени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6632"/>
            <a:ext cx="855808" cy="1061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s://artcontract.ru/yduploads/profile/77596/album/7900543350422a7c8ac900065197e1bc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940425" cy="44099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Блок-схема: узел 10"/>
          <p:cNvSpPr/>
          <p:nvPr/>
        </p:nvSpPr>
        <p:spPr>
          <a:xfrm>
            <a:off x="1691680" y="188640"/>
            <a:ext cx="6192688" cy="5904656"/>
          </a:xfrm>
          <a:prstGeom prst="flowChartConnector">
            <a:avLst/>
          </a:prstGeom>
          <a:solidFill>
            <a:srgbClr val="C2E49C"/>
          </a:solidFill>
          <a:ln>
            <a:solidFill>
              <a:srgbClr val="C2E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E49C"/>
              </a:solidFill>
            </a:endParaRPr>
          </a:p>
        </p:txBody>
      </p:sp>
      <p:pic>
        <p:nvPicPr>
          <p:cNvPr id="5122" name="Picture 2" descr="Похожее изображение"/>
          <p:cNvPicPr>
            <a:picLocks noGrp="1" noChangeAspect="1" noChangeArrowheads="1"/>
          </p:cNvPicPr>
          <p:nvPr>
            <p:ph idx="10"/>
          </p:nvPr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5323">
            <a:off x="671623" y="-547852"/>
            <a:ext cx="7820098" cy="6665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565131" y="332656"/>
            <a:ext cx="6175223" cy="6120680"/>
            <a:chOff x="2585636" y="-184374"/>
            <a:chExt cx="4650660" cy="3864943"/>
          </a:xfrm>
        </p:grpSpPr>
        <p:sp>
          <p:nvSpPr>
            <p:cNvPr id="16" name="Овал 15"/>
            <p:cNvSpPr/>
            <p:nvPr/>
          </p:nvSpPr>
          <p:spPr>
            <a:xfrm>
              <a:off x="2789404" y="-184374"/>
              <a:ext cx="4446892" cy="3864943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8701">
              <a:off x="2693242" y="595586"/>
              <a:ext cx="951279" cy="116649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38628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581128"/>
            <a:ext cx="1503044" cy="2029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2723571" y="267699"/>
            <a:ext cx="3720637" cy="3521341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Похожее изображени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855808" cy="1061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orenburgkniga.ru/wp-content/uploads/6/3/6/6361ea7f1dc7501209377fb5bac027bb.jpe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25658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Блок-схема: узел 10"/>
          <p:cNvSpPr/>
          <p:nvPr/>
        </p:nvSpPr>
        <p:spPr>
          <a:xfrm>
            <a:off x="2339752" y="980728"/>
            <a:ext cx="4752528" cy="4536504"/>
          </a:xfrm>
          <a:prstGeom prst="flowChartConnector">
            <a:avLst/>
          </a:prstGeom>
          <a:solidFill>
            <a:srgbClr val="C2E49C"/>
          </a:solidFill>
          <a:ln>
            <a:solidFill>
              <a:srgbClr val="C2E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E49C"/>
              </a:solidFill>
            </a:endParaRPr>
          </a:p>
        </p:txBody>
      </p:sp>
      <p:pic>
        <p:nvPicPr>
          <p:cNvPr id="5122" name="Picture 2" descr="Похожее изображение"/>
          <p:cNvPicPr>
            <a:picLocks noGrp="1" noChangeAspect="1" noChangeArrowheads="1"/>
          </p:cNvPicPr>
          <p:nvPr>
            <p:ph idx="10"/>
          </p:nvPr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1834">
            <a:off x="850779" y="-111219"/>
            <a:ext cx="6819345" cy="5812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5"/>
          <p:cNvGrpSpPr/>
          <p:nvPr/>
        </p:nvGrpSpPr>
        <p:grpSpPr>
          <a:xfrm>
            <a:off x="1779884" y="332656"/>
            <a:ext cx="5744444" cy="5184576"/>
            <a:chOff x="2506280" y="-184374"/>
            <a:chExt cx="4730016" cy="3864943"/>
          </a:xfrm>
        </p:grpSpPr>
        <p:sp>
          <p:nvSpPr>
            <p:cNvPr id="16" name="Овал 15"/>
            <p:cNvSpPr/>
            <p:nvPr/>
          </p:nvSpPr>
          <p:spPr>
            <a:xfrm>
              <a:off x="2789404" y="-184374"/>
              <a:ext cx="4446892" cy="3864943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8701">
              <a:off x="2608302" y="470310"/>
              <a:ext cx="901902" cy="110594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38628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9" b="3097"/>
          <a:stretch/>
        </p:blipFill>
        <p:spPr>
          <a:xfrm>
            <a:off x="1763688" y="260648"/>
            <a:ext cx="5472608" cy="5403559"/>
          </a:xfrm>
          <a:prstGeom prst="rect">
            <a:avLst/>
          </a:prstGeom>
        </p:spPr>
      </p:pic>
      <p:pic>
        <p:nvPicPr>
          <p:cNvPr id="9" name="Picture 10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956" y="4437112"/>
            <a:ext cx="1503044" cy="2029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узел 10"/>
          <p:cNvSpPr/>
          <p:nvPr/>
        </p:nvSpPr>
        <p:spPr>
          <a:xfrm>
            <a:off x="1691680" y="404664"/>
            <a:ext cx="5544616" cy="5040560"/>
          </a:xfrm>
          <a:prstGeom prst="flowChartConnector">
            <a:avLst/>
          </a:prstGeom>
          <a:solidFill>
            <a:srgbClr val="C2E49C"/>
          </a:solidFill>
          <a:ln>
            <a:solidFill>
              <a:srgbClr val="C2E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E49C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723571" y="267699"/>
            <a:ext cx="3720637" cy="3521341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Похожее изображени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671" y="253448"/>
            <a:ext cx="855808" cy="1061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охожее изображение"/>
          <p:cNvPicPr>
            <a:picLocks noGrp="1" noChangeAspect="1" noChangeArrowheads="1"/>
          </p:cNvPicPr>
          <p:nvPr>
            <p:ph idx="10"/>
          </p:nvPr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5323">
            <a:off x="765327" y="-320073"/>
            <a:ext cx="6924589" cy="5902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573650" y="748117"/>
            <a:ext cx="5662645" cy="4625099"/>
            <a:chOff x="2718582" y="869241"/>
            <a:chExt cx="5650600" cy="4072424"/>
          </a:xfrm>
        </p:grpSpPr>
        <p:sp>
          <p:nvSpPr>
            <p:cNvPr id="16" name="Овал 15"/>
            <p:cNvSpPr/>
            <p:nvPr/>
          </p:nvSpPr>
          <p:spPr>
            <a:xfrm>
              <a:off x="3922290" y="1076722"/>
              <a:ext cx="4446892" cy="3864943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8701">
              <a:off x="2839443" y="748380"/>
              <a:ext cx="1068450" cy="13101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4046426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125</cp:revision>
  <dcterms:created xsi:type="dcterms:W3CDTF">2014-04-01T16:35:38Z</dcterms:created>
  <dcterms:modified xsi:type="dcterms:W3CDTF">2023-02-12T13:32:24Z</dcterms:modified>
</cp:coreProperties>
</file>