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«ЛЮБЯЩЕЕ СЕРДЦЕ» – мастер-класс</a:t>
            </a:r>
            <a:endParaRPr lang="ru-RU" dirty="0"/>
          </a:p>
        </p:txBody>
      </p:sp>
      <p:pic>
        <p:nvPicPr>
          <p:cNvPr id="1026" name="Picture 2" descr="C:\Users\Use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000504"/>
            <a:ext cx="2185990" cy="2119314"/>
          </a:xfrm>
          <a:prstGeom prst="rect">
            <a:avLst/>
          </a:prstGeom>
          <a:noFill/>
        </p:spPr>
      </p:pic>
      <p:pic>
        <p:nvPicPr>
          <p:cNvPr id="1027" name="Picture 3" descr="C:\Users\User\Desktop\любяшее сердце\IMG_0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000504"/>
            <a:ext cx="2500330" cy="2227204"/>
          </a:xfrm>
          <a:prstGeom prst="rect">
            <a:avLst/>
          </a:prstGeom>
          <a:noFill/>
        </p:spPr>
      </p:pic>
      <p:pic>
        <p:nvPicPr>
          <p:cNvPr id="1028" name="Picture 4" descr="C:\Users\User\Desktop\любяшее сердце\IMG_06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000504"/>
            <a:ext cx="2286016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 и инструменты:</a:t>
            </a:r>
            <a:endParaRPr lang="ru-RU" dirty="0"/>
          </a:p>
        </p:txBody>
      </p:sp>
      <p:pic>
        <p:nvPicPr>
          <p:cNvPr id="2050" name="Picture 2" descr="C:\Users\User\Desktop\любяшее сердце\IMG_0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500306"/>
            <a:ext cx="3143272" cy="3214710"/>
          </a:xfrm>
          <a:prstGeom prst="rect">
            <a:avLst/>
          </a:prstGeom>
          <a:noFill/>
        </p:spPr>
      </p:pic>
      <p:pic>
        <p:nvPicPr>
          <p:cNvPr id="2051" name="Picture 3" descr="C:\Users\User\Desktop\любяшее сердце\IMG_0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500306"/>
            <a:ext cx="3200375" cy="3143272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500034" y="5786430"/>
            <a:ext cx="8229600" cy="107157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Фетровая ткань, ножницы, клей, мел или карандаш, нитки и иглы для шитья, </a:t>
            </a:r>
            <a:r>
              <a:rPr lang="ru-RU" dirty="0" smtClean="0"/>
              <a:t>шаблон, </a:t>
            </a:r>
            <a:r>
              <a:rPr lang="ru-RU" dirty="0" err="1" smtClean="0"/>
              <a:t>синтепон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Для украшения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71570"/>
          </a:xfrm>
        </p:spPr>
        <p:txBody>
          <a:bodyPr>
            <a:normAutofit/>
          </a:bodyPr>
          <a:lstStyle/>
          <a:p>
            <a:r>
              <a:rPr lang="ru-RU" dirty="0" smtClean="0"/>
              <a:t>Атласные ленты, бусины, пуговки и другая фурнитура для украшения изделия.</a:t>
            </a:r>
          </a:p>
          <a:p>
            <a:endParaRPr lang="ru-RU" dirty="0"/>
          </a:p>
        </p:txBody>
      </p:sp>
      <p:pic>
        <p:nvPicPr>
          <p:cNvPr id="3074" name="Picture 2" descr="C:\Users\User\Desktop\любяшее сердце\IMG_0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428868"/>
            <a:ext cx="3786214" cy="2643206"/>
          </a:xfrm>
          <a:prstGeom prst="rect">
            <a:avLst/>
          </a:prstGeom>
          <a:noFill/>
        </p:spPr>
      </p:pic>
      <p:pic>
        <p:nvPicPr>
          <p:cNvPr id="3075" name="Picture 3" descr="C:\Users\User\Desktop\любяшее сердце\IMG_06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428868"/>
            <a:ext cx="3643306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Порядок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935480"/>
            <a:ext cx="3686172" cy="149352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1. Обводим шаблон на ткани и вырезаем по контуру две детали.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User\Desktop\любяшее сердце\IMG_0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357430"/>
            <a:ext cx="3357586" cy="3286148"/>
          </a:xfrm>
          <a:prstGeom prst="rect">
            <a:avLst/>
          </a:prstGeom>
          <a:noFill/>
        </p:spPr>
      </p:pic>
      <p:pic>
        <p:nvPicPr>
          <p:cNvPr id="4099" name="Picture 3" descr="C:\Users\User\Desktop\любяшее сердце\IMG_06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214686"/>
            <a:ext cx="3357586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8229600" cy="127920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2. Выбираем бусинку, камешек или пуговку – «ЧУДО», заворачиваем в </a:t>
            </a:r>
            <a:r>
              <a:rPr lang="ru-RU" dirty="0" err="1" smtClean="0"/>
              <a:t>синтепон</a:t>
            </a:r>
            <a:r>
              <a:rPr lang="ru-RU" dirty="0" smtClean="0"/>
              <a:t>, прошиваем сердце по контуру.</a:t>
            </a:r>
            <a:endParaRPr lang="ru-RU" dirty="0"/>
          </a:p>
        </p:txBody>
      </p:sp>
      <p:pic>
        <p:nvPicPr>
          <p:cNvPr id="5122" name="Picture 2" descr="C:\Users\User\Desktop\любяшее сердце\IMG_0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2928958" cy="2928958"/>
          </a:xfrm>
          <a:prstGeom prst="rect">
            <a:avLst/>
          </a:prstGeom>
          <a:noFill/>
        </p:spPr>
      </p:pic>
      <p:pic>
        <p:nvPicPr>
          <p:cNvPr id="5124" name="Picture 4" descr="C:\Users\User\Desktop\любяшее сердце\IMG_06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428976"/>
            <a:ext cx="3071834" cy="3214734"/>
          </a:xfrm>
          <a:prstGeom prst="rect">
            <a:avLst/>
          </a:prstGeom>
          <a:noFill/>
        </p:spPr>
      </p:pic>
      <p:pic>
        <p:nvPicPr>
          <p:cNvPr id="5125" name="Picture 5" descr="C:\Users\User\Desktop\любяшее сердце\IMG_06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8707" y="1857364"/>
            <a:ext cx="3335293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229600" cy="2071702"/>
          </a:xfrm>
        </p:spPr>
        <p:txBody>
          <a:bodyPr/>
          <a:lstStyle/>
          <a:p>
            <a:r>
              <a:rPr lang="ru-RU" dirty="0" smtClean="0"/>
              <a:t>3. Украшаем готовое изделие.</a:t>
            </a:r>
            <a:endParaRPr lang="ru-RU" dirty="0"/>
          </a:p>
        </p:txBody>
      </p:sp>
      <p:pic>
        <p:nvPicPr>
          <p:cNvPr id="6146" name="Picture 2" descr="C:\Users\User\Desktop\любяшее сердце\IMG_0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3500462" cy="3071834"/>
          </a:xfrm>
          <a:prstGeom prst="rect">
            <a:avLst/>
          </a:prstGeom>
          <a:noFill/>
        </p:spPr>
      </p:pic>
      <p:pic>
        <p:nvPicPr>
          <p:cNvPr id="6147" name="Picture 3" descr="C:\Users\User\Desktop\любяшее сердце\IMG_0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143248"/>
            <a:ext cx="3563901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439424"/>
          </a:xfrm>
        </p:spPr>
        <p:txBody>
          <a:bodyPr>
            <a:normAutofit/>
          </a:bodyPr>
          <a:lstStyle/>
          <a:p>
            <a:r>
              <a:rPr lang="ru-RU" dirty="0" smtClean="0"/>
              <a:t>Берегите свои сердца и сердца тех, кто с вами рядом!</a:t>
            </a:r>
            <a:endParaRPr lang="ru-RU" dirty="0"/>
          </a:p>
        </p:txBody>
      </p:sp>
      <p:pic>
        <p:nvPicPr>
          <p:cNvPr id="7170" name="Picture 2" descr="C:\Users\User\Desktop\скачанные фай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3913" y="930274"/>
            <a:ext cx="4049723" cy="264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</TotalTime>
  <Words>100</Words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«ЛЮБЯЩЕЕ СЕРДЦЕ» – мастер-класс</vt:lpstr>
      <vt:lpstr>Материалы и инструменты:</vt:lpstr>
      <vt:lpstr>Для украшения</vt:lpstr>
      <vt:lpstr>Порядок работы</vt:lpstr>
      <vt:lpstr>Слайд 5</vt:lpstr>
      <vt:lpstr>Слайд 6</vt:lpstr>
      <vt:lpstr>Берегите свои сердца и сердца тех, кто с вами рядом!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«ЛЮБЯЩЕЕ СЕРДЦЕ» – мастер-класс</dc:title>
  <dc:creator>User</dc:creator>
  <cp:lastModifiedBy>User</cp:lastModifiedBy>
  <cp:revision>6</cp:revision>
  <dcterms:created xsi:type="dcterms:W3CDTF">2016-03-23T16:19:23Z</dcterms:created>
  <dcterms:modified xsi:type="dcterms:W3CDTF">2016-03-23T17:08:40Z</dcterms:modified>
</cp:coreProperties>
</file>