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83" r:id="rId4"/>
    <p:sldId id="282" r:id="rId5"/>
    <p:sldId id="258" r:id="rId6"/>
    <p:sldId id="284" r:id="rId7"/>
    <p:sldId id="263" r:id="rId8"/>
    <p:sldId id="261" r:id="rId9"/>
    <p:sldId id="266" r:id="rId10"/>
    <p:sldId id="265" r:id="rId11"/>
    <p:sldId id="278" r:id="rId12"/>
    <p:sldId id="277" r:id="rId13"/>
    <p:sldId id="289" r:id="rId14"/>
    <p:sldId id="290" r:id="rId15"/>
    <p:sldId id="292" r:id="rId16"/>
    <p:sldId id="300" r:id="rId17"/>
    <p:sldId id="293" r:id="rId18"/>
    <p:sldId id="297" r:id="rId19"/>
    <p:sldId id="264" r:id="rId20"/>
    <p:sldId id="295" r:id="rId21"/>
    <p:sldId id="268" r:id="rId22"/>
    <p:sldId id="296" r:id="rId23"/>
    <p:sldId id="274" r:id="rId24"/>
    <p:sldId id="279" r:id="rId25"/>
    <p:sldId id="280" r:id="rId26"/>
    <p:sldId id="281" r:id="rId27"/>
    <p:sldId id="298" r:id="rId28"/>
    <p:sldId id="299" r:id="rId29"/>
    <p:sldId id="285" r:id="rId30"/>
    <p:sldId id="272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5" autoAdjust="0"/>
    <p:restoredTop sz="94660"/>
  </p:normalViewPr>
  <p:slideViewPr>
    <p:cSldViewPr>
      <p:cViewPr>
        <p:scale>
          <a:sx n="60" d="100"/>
          <a:sy n="60" d="100"/>
        </p:scale>
        <p:origin x="-1075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5.xml"/><Relationship Id="rId1" Type="http://schemas.openxmlformats.org/officeDocument/2006/relationships/slide" Target="../slides/slide10.xml"/><Relationship Id="rId6" Type="http://schemas.openxmlformats.org/officeDocument/2006/relationships/slide" Target="../slides/slide21.xml"/><Relationship Id="rId5" Type="http://schemas.openxmlformats.org/officeDocument/2006/relationships/slide" Target="../slides/slide22.xml"/><Relationship Id="rId4" Type="http://schemas.openxmlformats.org/officeDocument/2006/relationships/slide" Target="../slides/slide19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70D8F-4AE7-4A3F-8CA5-E74AAB5BE0E1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27F3F-81B2-47EB-A66C-D4230724BDB0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2A3D27-A79B-4E6F-BF08-50A9BCABC269}" type="parTrans" cxnId="{D14BFD07-31FD-4F39-876C-DA2C04D00C65}">
      <dgm:prSet/>
      <dgm:spPr/>
      <dgm:t>
        <a:bodyPr/>
        <a:lstStyle/>
        <a:p>
          <a:endParaRPr lang="ru-RU"/>
        </a:p>
      </dgm:t>
    </dgm:pt>
    <dgm:pt modelId="{80DBA01C-F780-4F7C-84E5-EA1FDA46E220}" type="sibTrans" cxnId="{D14BFD07-31FD-4F39-876C-DA2C04D00C65}">
      <dgm:prSet/>
      <dgm:spPr/>
      <dgm:t>
        <a:bodyPr/>
        <a:lstStyle/>
        <a:p>
          <a:endParaRPr lang="ru-RU"/>
        </a:p>
      </dgm:t>
    </dgm:pt>
    <dgm:pt modelId="{AD987FDE-96F8-4144-BC32-C15000188CC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Слова служат для общения людей определенного круга лиц</a:t>
          </a:r>
        </a:p>
      </dgm:t>
    </dgm:pt>
    <dgm:pt modelId="{4EA1F68A-83C8-4F55-9A60-8B2450B66936}" type="parTrans" cxnId="{39639214-6C28-4DAD-AEDC-0B90B691E407}">
      <dgm:prSet/>
      <dgm:spPr/>
      <dgm:t>
        <a:bodyPr/>
        <a:lstStyle/>
        <a:p>
          <a:endParaRPr lang="ru-RU"/>
        </a:p>
      </dgm:t>
    </dgm:pt>
    <dgm:pt modelId="{B52F327C-FF82-4183-A7A8-D856A3DBCED4}" type="sibTrans" cxnId="{39639214-6C28-4DAD-AEDC-0B90B691E407}">
      <dgm:prSet/>
      <dgm:spPr/>
      <dgm:t>
        <a:bodyPr/>
        <a:lstStyle/>
        <a:p>
          <a:endParaRPr lang="ru-RU"/>
        </a:p>
      </dgm:t>
    </dgm:pt>
    <dgm:pt modelId="{44DF0143-A530-458E-98C9-CE6D2ED3269C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53C8F2-C887-4555-9E62-20EC5E786951}" type="parTrans" cxnId="{3EBD2C3F-AD6C-4192-B6AC-99619D64F21F}">
      <dgm:prSet/>
      <dgm:spPr/>
      <dgm:t>
        <a:bodyPr/>
        <a:lstStyle/>
        <a:p>
          <a:endParaRPr lang="ru-RU"/>
        </a:p>
      </dgm:t>
    </dgm:pt>
    <dgm:pt modelId="{83461458-0AB7-4ED9-A833-11FB1802F561}" type="sibTrans" cxnId="{3EBD2C3F-AD6C-4192-B6AC-99619D64F21F}">
      <dgm:prSet/>
      <dgm:spPr/>
      <dgm:t>
        <a:bodyPr/>
        <a:lstStyle/>
        <a:p>
          <a:endParaRPr lang="ru-RU"/>
        </a:p>
      </dgm:t>
    </dgm:pt>
    <dgm:pt modelId="{B9587557-7AA0-4FAE-B4C1-DE21664A95A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Компьютерный сленг отличается «</a:t>
          </a:r>
          <a:r>
            <a: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зацикленностью»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на реалиях мира компьютеров</a:t>
          </a:r>
        </a:p>
      </dgm:t>
    </dgm:pt>
    <dgm:pt modelId="{22D30493-065F-4C87-87FE-69FF9484E260}" type="parTrans" cxnId="{C7438A5C-9550-4779-9AAF-83F7295C21DF}">
      <dgm:prSet/>
      <dgm:spPr/>
      <dgm:t>
        <a:bodyPr/>
        <a:lstStyle/>
        <a:p>
          <a:endParaRPr lang="ru-RU"/>
        </a:p>
      </dgm:t>
    </dgm:pt>
    <dgm:pt modelId="{8EC7B289-4566-43F1-BF69-42416069DDA9}" type="sibTrans" cxnId="{C7438A5C-9550-4779-9AAF-83F7295C21DF}">
      <dgm:prSet/>
      <dgm:spPr/>
      <dgm:t>
        <a:bodyPr/>
        <a:lstStyle/>
        <a:p>
          <a:endParaRPr lang="ru-RU"/>
        </a:p>
      </dgm:t>
    </dgm:pt>
    <dgm:pt modelId="{BC2139FA-B7A6-4571-A4CC-F9702CB3D519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69A03-80BE-4042-A5D3-17FCBDED9260}" type="parTrans" cxnId="{8D69D916-16E4-49F1-8CCF-A4D4E51BE989}">
      <dgm:prSet/>
      <dgm:spPr/>
      <dgm:t>
        <a:bodyPr/>
        <a:lstStyle/>
        <a:p>
          <a:endParaRPr lang="ru-RU"/>
        </a:p>
      </dgm:t>
    </dgm:pt>
    <dgm:pt modelId="{B634775C-F41B-4F1F-AF14-EA495B11DB52}" type="sibTrans" cxnId="{8D69D916-16E4-49F1-8CCF-A4D4E51BE989}">
      <dgm:prSet/>
      <dgm:spPr/>
      <dgm:t>
        <a:bodyPr/>
        <a:lstStyle/>
        <a:p>
          <a:endParaRPr lang="ru-RU"/>
        </a:p>
      </dgm:t>
    </dgm:pt>
    <dgm:pt modelId="{DB72E86F-6181-4D9F-A1C7-8CE21C86F9E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числе этой лексики нередки и достаточно вульгарные слова</a:t>
          </a: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D7D8F-F266-42E4-A79A-318C8D2E82AD}" type="parTrans" cxnId="{3BE114EB-63F2-4DF4-A901-8CD00DF0C405}">
      <dgm:prSet/>
      <dgm:spPr/>
      <dgm:t>
        <a:bodyPr/>
        <a:lstStyle/>
        <a:p>
          <a:endParaRPr lang="ru-RU"/>
        </a:p>
      </dgm:t>
    </dgm:pt>
    <dgm:pt modelId="{AB8CC046-CB6E-47EB-9667-3F60879DB837}" type="sibTrans" cxnId="{3BE114EB-63F2-4DF4-A901-8CD00DF0C405}">
      <dgm:prSet/>
      <dgm:spPr/>
      <dgm:t>
        <a:bodyPr/>
        <a:lstStyle/>
        <a:p>
          <a:endParaRPr lang="ru-RU"/>
        </a:p>
      </dgm:t>
    </dgm:pt>
    <dgm:pt modelId="{8C95DE2F-1747-4EE6-AD3F-29520BF12406}" type="pres">
      <dgm:prSet presAssocID="{7F170D8F-4AE7-4A3F-8CA5-E74AAB5BE0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FA556-E2A1-422E-AD72-A84F7D5BDA07}" type="pres">
      <dgm:prSet presAssocID="{EE627F3F-81B2-47EB-A66C-D4230724BDB0}" presName="composite" presStyleCnt="0"/>
      <dgm:spPr/>
    </dgm:pt>
    <dgm:pt modelId="{A0E0B460-523D-4420-9ADF-3CD8CC00E8FC}" type="pres">
      <dgm:prSet presAssocID="{EE627F3F-81B2-47EB-A66C-D4230724BDB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4C2E-EAC6-48DE-8748-B2B94552F26F}" type="pres">
      <dgm:prSet presAssocID="{EE627F3F-81B2-47EB-A66C-D4230724BDB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62F6F-2AFF-4E80-9CD3-188144066AA5}" type="pres">
      <dgm:prSet presAssocID="{80DBA01C-F780-4F7C-84E5-EA1FDA46E220}" presName="sp" presStyleCnt="0"/>
      <dgm:spPr/>
    </dgm:pt>
    <dgm:pt modelId="{4B0B25B3-33BF-4E56-AB8D-FF078A02B86F}" type="pres">
      <dgm:prSet presAssocID="{44DF0143-A530-458E-98C9-CE6D2ED3269C}" presName="composite" presStyleCnt="0"/>
      <dgm:spPr/>
    </dgm:pt>
    <dgm:pt modelId="{B1792DCA-0D62-4733-B571-EEA5F9BE5752}" type="pres">
      <dgm:prSet presAssocID="{44DF0143-A530-458E-98C9-CE6D2ED326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B327F-0D88-4909-9F24-17F727741C66}" type="pres">
      <dgm:prSet presAssocID="{44DF0143-A530-458E-98C9-CE6D2ED326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1A51-68D9-4B73-9076-ADB0418765E9}" type="pres">
      <dgm:prSet presAssocID="{83461458-0AB7-4ED9-A833-11FB1802F561}" presName="sp" presStyleCnt="0"/>
      <dgm:spPr/>
    </dgm:pt>
    <dgm:pt modelId="{340D5A0D-2970-49F5-89C7-5C08069AEF4B}" type="pres">
      <dgm:prSet presAssocID="{BC2139FA-B7A6-4571-A4CC-F9702CB3D519}" presName="composite" presStyleCnt="0"/>
      <dgm:spPr/>
    </dgm:pt>
    <dgm:pt modelId="{B137AD4C-4C35-49B4-9D64-6E90001C3909}" type="pres">
      <dgm:prSet presAssocID="{BC2139FA-B7A6-4571-A4CC-F9702CB3D51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AA994-9D01-493F-AD18-15234A56F257}" type="pres">
      <dgm:prSet presAssocID="{BC2139FA-B7A6-4571-A4CC-F9702CB3D51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DDE34-FE7E-4189-A99D-337990244F1B}" type="presOf" srcId="{B9587557-7AA0-4FAE-B4C1-DE21664A95A0}" destId="{5DBB327F-0D88-4909-9F24-17F727741C66}" srcOrd="0" destOrd="0" presId="urn:microsoft.com/office/officeart/2005/8/layout/chevron2"/>
    <dgm:cxn modelId="{69110940-E788-4470-AAF2-BEEF7EC22873}" type="presOf" srcId="{7F170D8F-4AE7-4A3F-8CA5-E74AAB5BE0E1}" destId="{8C95DE2F-1747-4EE6-AD3F-29520BF12406}" srcOrd="0" destOrd="0" presId="urn:microsoft.com/office/officeart/2005/8/layout/chevron2"/>
    <dgm:cxn modelId="{4C4B0E82-3B21-4C7A-A132-68BCDB6FF182}" type="presOf" srcId="{EE627F3F-81B2-47EB-A66C-D4230724BDB0}" destId="{A0E0B460-523D-4420-9ADF-3CD8CC00E8FC}" srcOrd="0" destOrd="0" presId="urn:microsoft.com/office/officeart/2005/8/layout/chevron2"/>
    <dgm:cxn modelId="{39639214-6C28-4DAD-AEDC-0B90B691E407}" srcId="{EE627F3F-81B2-47EB-A66C-D4230724BDB0}" destId="{AD987FDE-96F8-4144-BC32-C15000188CCD}" srcOrd="0" destOrd="0" parTransId="{4EA1F68A-83C8-4F55-9A60-8B2450B66936}" sibTransId="{B52F327C-FF82-4183-A7A8-D856A3DBCED4}"/>
    <dgm:cxn modelId="{6B899514-5C6A-4525-9F47-299592ECDB20}" type="presOf" srcId="{BC2139FA-B7A6-4571-A4CC-F9702CB3D519}" destId="{B137AD4C-4C35-49B4-9D64-6E90001C3909}" srcOrd="0" destOrd="0" presId="urn:microsoft.com/office/officeart/2005/8/layout/chevron2"/>
    <dgm:cxn modelId="{9B9EDF7D-A11B-4539-BB38-D2F0FA1ADD80}" type="presOf" srcId="{44DF0143-A530-458E-98C9-CE6D2ED3269C}" destId="{B1792DCA-0D62-4733-B571-EEA5F9BE5752}" srcOrd="0" destOrd="0" presId="urn:microsoft.com/office/officeart/2005/8/layout/chevron2"/>
    <dgm:cxn modelId="{3EBD2C3F-AD6C-4192-B6AC-99619D64F21F}" srcId="{7F170D8F-4AE7-4A3F-8CA5-E74AAB5BE0E1}" destId="{44DF0143-A530-458E-98C9-CE6D2ED3269C}" srcOrd="1" destOrd="0" parTransId="{BD53C8F2-C887-4555-9E62-20EC5E786951}" sibTransId="{83461458-0AB7-4ED9-A833-11FB1802F561}"/>
    <dgm:cxn modelId="{3BE114EB-63F2-4DF4-A901-8CD00DF0C405}" srcId="{BC2139FA-B7A6-4571-A4CC-F9702CB3D519}" destId="{DB72E86F-6181-4D9F-A1C7-8CE21C86F9E4}" srcOrd="0" destOrd="0" parTransId="{41BD7D8F-F266-42E4-A79A-318C8D2E82AD}" sibTransId="{AB8CC046-CB6E-47EB-9667-3F60879DB837}"/>
    <dgm:cxn modelId="{D14BFD07-31FD-4F39-876C-DA2C04D00C65}" srcId="{7F170D8F-4AE7-4A3F-8CA5-E74AAB5BE0E1}" destId="{EE627F3F-81B2-47EB-A66C-D4230724BDB0}" srcOrd="0" destOrd="0" parTransId="{1D2A3D27-A79B-4E6F-BF08-50A9BCABC269}" sibTransId="{80DBA01C-F780-4F7C-84E5-EA1FDA46E220}"/>
    <dgm:cxn modelId="{AE121667-FEAE-4C7C-BA30-993DA6C62992}" type="presOf" srcId="{DB72E86F-6181-4D9F-A1C7-8CE21C86F9E4}" destId="{668AA994-9D01-493F-AD18-15234A56F257}" srcOrd="0" destOrd="0" presId="urn:microsoft.com/office/officeart/2005/8/layout/chevron2"/>
    <dgm:cxn modelId="{88B713A5-8721-401F-8499-32C81FED4C73}" type="presOf" srcId="{AD987FDE-96F8-4144-BC32-C15000188CCD}" destId="{E6684C2E-EAC6-48DE-8748-B2B94552F26F}" srcOrd="0" destOrd="0" presId="urn:microsoft.com/office/officeart/2005/8/layout/chevron2"/>
    <dgm:cxn modelId="{C7438A5C-9550-4779-9AAF-83F7295C21DF}" srcId="{44DF0143-A530-458E-98C9-CE6D2ED3269C}" destId="{B9587557-7AA0-4FAE-B4C1-DE21664A95A0}" srcOrd="0" destOrd="0" parTransId="{22D30493-065F-4C87-87FE-69FF9484E260}" sibTransId="{8EC7B289-4566-43F1-BF69-42416069DDA9}"/>
    <dgm:cxn modelId="{8D69D916-16E4-49F1-8CCF-A4D4E51BE989}" srcId="{7F170D8F-4AE7-4A3F-8CA5-E74AAB5BE0E1}" destId="{BC2139FA-B7A6-4571-A4CC-F9702CB3D519}" srcOrd="2" destOrd="0" parTransId="{BD669A03-80BE-4042-A5D3-17FCBDED9260}" sibTransId="{B634775C-F41B-4F1F-AF14-EA495B11DB52}"/>
    <dgm:cxn modelId="{9CF0394A-7A6D-4852-8838-C46B8E7D5B4E}" type="presParOf" srcId="{8C95DE2F-1747-4EE6-AD3F-29520BF12406}" destId="{DFBFA556-E2A1-422E-AD72-A84F7D5BDA07}" srcOrd="0" destOrd="0" presId="urn:microsoft.com/office/officeart/2005/8/layout/chevron2"/>
    <dgm:cxn modelId="{7E8982E2-CACA-41E6-8A56-471F378BA9F7}" type="presParOf" srcId="{DFBFA556-E2A1-422E-AD72-A84F7D5BDA07}" destId="{A0E0B460-523D-4420-9ADF-3CD8CC00E8FC}" srcOrd="0" destOrd="0" presId="urn:microsoft.com/office/officeart/2005/8/layout/chevron2"/>
    <dgm:cxn modelId="{AEBF74BC-25E3-48FC-A50F-62AB8FB709F9}" type="presParOf" srcId="{DFBFA556-E2A1-422E-AD72-A84F7D5BDA07}" destId="{E6684C2E-EAC6-48DE-8748-B2B94552F26F}" srcOrd="1" destOrd="0" presId="urn:microsoft.com/office/officeart/2005/8/layout/chevron2"/>
    <dgm:cxn modelId="{5EB2FB74-1E57-4F5A-8538-D69704C57100}" type="presParOf" srcId="{8C95DE2F-1747-4EE6-AD3F-29520BF12406}" destId="{3E162F6F-2AFF-4E80-9CD3-188144066AA5}" srcOrd="1" destOrd="0" presId="urn:microsoft.com/office/officeart/2005/8/layout/chevron2"/>
    <dgm:cxn modelId="{57F4AB3B-0233-4D7E-82DF-FE8C3FAE873E}" type="presParOf" srcId="{8C95DE2F-1747-4EE6-AD3F-29520BF12406}" destId="{4B0B25B3-33BF-4E56-AB8D-FF078A02B86F}" srcOrd="2" destOrd="0" presId="urn:microsoft.com/office/officeart/2005/8/layout/chevron2"/>
    <dgm:cxn modelId="{F7547BD0-6932-45E2-92E4-78E97F0168B6}" type="presParOf" srcId="{4B0B25B3-33BF-4E56-AB8D-FF078A02B86F}" destId="{B1792DCA-0D62-4733-B571-EEA5F9BE5752}" srcOrd="0" destOrd="0" presId="urn:microsoft.com/office/officeart/2005/8/layout/chevron2"/>
    <dgm:cxn modelId="{AA200891-7618-4854-9416-1284424F6F2F}" type="presParOf" srcId="{4B0B25B3-33BF-4E56-AB8D-FF078A02B86F}" destId="{5DBB327F-0D88-4909-9F24-17F727741C66}" srcOrd="1" destOrd="0" presId="urn:microsoft.com/office/officeart/2005/8/layout/chevron2"/>
    <dgm:cxn modelId="{AEF90877-B845-4C9F-ABBB-9F7E03E35007}" type="presParOf" srcId="{8C95DE2F-1747-4EE6-AD3F-29520BF12406}" destId="{16761A51-68D9-4B73-9076-ADB0418765E9}" srcOrd="3" destOrd="0" presId="urn:microsoft.com/office/officeart/2005/8/layout/chevron2"/>
    <dgm:cxn modelId="{DC30AD52-BBA2-4978-AC74-2C88AE331BE9}" type="presParOf" srcId="{8C95DE2F-1747-4EE6-AD3F-29520BF12406}" destId="{340D5A0D-2970-49F5-89C7-5C08069AEF4B}" srcOrd="4" destOrd="0" presId="urn:microsoft.com/office/officeart/2005/8/layout/chevron2"/>
    <dgm:cxn modelId="{EAB55AE1-27F9-4F24-805C-9EDD9E4C2DC8}" type="presParOf" srcId="{340D5A0D-2970-49F5-89C7-5C08069AEF4B}" destId="{B137AD4C-4C35-49B4-9D64-6E90001C3909}" srcOrd="0" destOrd="0" presId="urn:microsoft.com/office/officeart/2005/8/layout/chevron2"/>
    <dgm:cxn modelId="{2E5380A0-F8B1-4BD5-A849-7A1DF8D67221}" type="presParOf" srcId="{340D5A0D-2970-49F5-89C7-5C08069AEF4B}" destId="{668AA994-9D01-493F-AD18-15234A56F2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E5023-1C13-46F3-95B4-5B45BD399C9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</dgm:pt>
    <dgm:pt modelId="{6C1B0BA7-1D32-4C39-A6FA-FE3EF4056F69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Стремительное развитие компьютерных технологий и, вследствие этого, появление в языке связанных с ними слов</a:t>
          </a:r>
        </a:p>
      </dgm:t>
    </dgm:pt>
    <dgm:pt modelId="{10D4A2B2-1D0B-4419-BC59-3B7BBBCE4944}" type="parTrans" cxnId="{E90B3D75-0360-4852-9B77-94F58ED012A1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CC9A0918-559C-428A-BFFE-D5E3F994B0EB}" type="sibTrans" cxnId="{E90B3D75-0360-4852-9B77-94F58ED012A1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295D063E-B8D6-4903-A10A-71946720FE9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Тенденция к сокращению и упрощению оригинальных названий профессиональных терминов</a:t>
          </a:r>
        </a:p>
      </dgm:t>
    </dgm:pt>
    <dgm:pt modelId="{15CE5993-68C5-423D-B996-9A23F1FFD36A}" type="parTrans" cxnId="{78018EE3-D3FA-4293-8D13-075CD5A714B3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6E0D9448-B7B6-46C4-A66F-55DF99179BC1}" type="sibTrans" cxnId="{78018EE3-D3FA-4293-8D13-075CD5A714B3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1330DB49-4527-413A-8937-74E95E28B50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Желание разбавить рабочие термины юмором</a:t>
          </a:r>
        </a:p>
      </dgm:t>
    </dgm:pt>
    <dgm:pt modelId="{922ABB2A-D99A-4B2B-8BCD-FE5760333B50}" type="parTrans" cxnId="{718AA11E-CF76-4433-A6BE-F5AD217E2B28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49FF2FE9-27B4-4452-8CB0-8FB97A0F5340}" type="sibTrans" cxnId="{718AA11E-CF76-4433-A6BE-F5AD217E2B28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B9854D6D-79D8-4C62-A517-35AAB481BE7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Недостаточный уровень владения английским языком и, как следствие, появление новых слов</a:t>
          </a:r>
        </a:p>
      </dgm:t>
    </dgm:pt>
    <dgm:pt modelId="{AF36B006-2863-4DBC-9DF9-898790B6386B}" type="parTrans" cxnId="{6946FF10-986A-4E77-B3E5-B3E87725CBC4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2CDE36F5-32FF-4027-B457-0F574AACD763}" type="sibTrans" cxnId="{6946FF10-986A-4E77-B3E5-B3E87725CBC4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91A1B693-4968-4EF9-B8C8-2A5C3CA40114}" type="pres">
      <dgm:prSet presAssocID="{B58E5023-1C13-46F3-95B4-5B45BD399C94}" presName="linear" presStyleCnt="0">
        <dgm:presLayoutVars>
          <dgm:animLvl val="lvl"/>
          <dgm:resizeHandles val="exact"/>
        </dgm:presLayoutVars>
      </dgm:prSet>
      <dgm:spPr/>
    </dgm:pt>
    <dgm:pt modelId="{F60267EB-1AAD-4630-980F-29D013183C76}" type="pres">
      <dgm:prSet presAssocID="{6C1B0BA7-1D32-4C39-A6FA-FE3EF4056F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5C0E-9373-4538-9230-6E65BFAACCBD}" type="pres">
      <dgm:prSet presAssocID="{CC9A0918-559C-428A-BFFE-D5E3F994B0EB}" presName="spacer" presStyleCnt="0"/>
      <dgm:spPr/>
    </dgm:pt>
    <dgm:pt modelId="{9A8D0B96-3128-4EBB-BF92-8FB09E9E4CA4}" type="pres">
      <dgm:prSet presAssocID="{295D063E-B8D6-4903-A10A-71946720FE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32225-6F54-49EC-8B9F-629D8BA8158F}" type="pres">
      <dgm:prSet presAssocID="{6E0D9448-B7B6-46C4-A66F-55DF99179BC1}" presName="spacer" presStyleCnt="0"/>
      <dgm:spPr/>
    </dgm:pt>
    <dgm:pt modelId="{24CC30F3-5D86-4D99-860F-5F8F9B89024A}" type="pres">
      <dgm:prSet presAssocID="{1330DB49-4527-413A-8937-74E95E28B5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BD4E3-CB1A-4B47-97C3-37BDF227AC4F}" type="pres">
      <dgm:prSet presAssocID="{49FF2FE9-27B4-4452-8CB0-8FB97A0F5340}" presName="spacer" presStyleCnt="0"/>
      <dgm:spPr/>
    </dgm:pt>
    <dgm:pt modelId="{5D2E47C3-999D-44CD-B023-BA5225EFE80A}" type="pres">
      <dgm:prSet presAssocID="{B9854D6D-79D8-4C62-A517-35AAB481BE7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E748E-9945-4BF0-94C2-F28C51521140}" type="presOf" srcId="{6C1B0BA7-1D32-4C39-A6FA-FE3EF4056F69}" destId="{F60267EB-1AAD-4630-980F-29D013183C76}" srcOrd="0" destOrd="0" presId="urn:microsoft.com/office/officeart/2005/8/layout/vList2"/>
    <dgm:cxn modelId="{51A01E83-B81B-4D62-A233-F88614C3081B}" type="presOf" srcId="{1330DB49-4527-413A-8937-74E95E28B502}" destId="{24CC30F3-5D86-4D99-860F-5F8F9B89024A}" srcOrd="0" destOrd="0" presId="urn:microsoft.com/office/officeart/2005/8/layout/vList2"/>
    <dgm:cxn modelId="{718AA11E-CF76-4433-A6BE-F5AD217E2B28}" srcId="{B58E5023-1C13-46F3-95B4-5B45BD399C94}" destId="{1330DB49-4527-413A-8937-74E95E28B502}" srcOrd="2" destOrd="0" parTransId="{922ABB2A-D99A-4B2B-8BCD-FE5760333B50}" sibTransId="{49FF2FE9-27B4-4452-8CB0-8FB97A0F5340}"/>
    <dgm:cxn modelId="{C62D2B44-2AE9-4520-8C0F-583C7D38BCA6}" type="presOf" srcId="{B58E5023-1C13-46F3-95B4-5B45BD399C94}" destId="{91A1B693-4968-4EF9-B8C8-2A5C3CA40114}" srcOrd="0" destOrd="0" presId="urn:microsoft.com/office/officeart/2005/8/layout/vList2"/>
    <dgm:cxn modelId="{6946FF10-986A-4E77-B3E5-B3E87725CBC4}" srcId="{B58E5023-1C13-46F3-95B4-5B45BD399C94}" destId="{B9854D6D-79D8-4C62-A517-35AAB481BE7D}" srcOrd="3" destOrd="0" parTransId="{AF36B006-2863-4DBC-9DF9-898790B6386B}" sibTransId="{2CDE36F5-32FF-4027-B457-0F574AACD763}"/>
    <dgm:cxn modelId="{7C719233-CC3D-4E09-B5AF-7A4BF7C632B6}" type="presOf" srcId="{B9854D6D-79D8-4C62-A517-35AAB481BE7D}" destId="{5D2E47C3-999D-44CD-B023-BA5225EFE80A}" srcOrd="0" destOrd="0" presId="urn:microsoft.com/office/officeart/2005/8/layout/vList2"/>
    <dgm:cxn modelId="{E90B3D75-0360-4852-9B77-94F58ED012A1}" srcId="{B58E5023-1C13-46F3-95B4-5B45BD399C94}" destId="{6C1B0BA7-1D32-4C39-A6FA-FE3EF4056F69}" srcOrd="0" destOrd="0" parTransId="{10D4A2B2-1D0B-4419-BC59-3B7BBBCE4944}" sibTransId="{CC9A0918-559C-428A-BFFE-D5E3F994B0EB}"/>
    <dgm:cxn modelId="{06581322-B3B1-4F0C-928D-5D6A3C4B0931}" type="presOf" srcId="{295D063E-B8D6-4903-A10A-71946720FE9A}" destId="{9A8D0B96-3128-4EBB-BF92-8FB09E9E4CA4}" srcOrd="0" destOrd="0" presId="urn:microsoft.com/office/officeart/2005/8/layout/vList2"/>
    <dgm:cxn modelId="{78018EE3-D3FA-4293-8D13-075CD5A714B3}" srcId="{B58E5023-1C13-46F3-95B4-5B45BD399C94}" destId="{295D063E-B8D6-4903-A10A-71946720FE9A}" srcOrd="1" destOrd="0" parTransId="{15CE5993-68C5-423D-B996-9A23F1FFD36A}" sibTransId="{6E0D9448-B7B6-46C4-A66F-55DF99179BC1}"/>
    <dgm:cxn modelId="{91123697-D8D1-4DA5-835F-11B8B47A5F0E}" type="presParOf" srcId="{91A1B693-4968-4EF9-B8C8-2A5C3CA40114}" destId="{F60267EB-1AAD-4630-980F-29D013183C76}" srcOrd="0" destOrd="0" presId="urn:microsoft.com/office/officeart/2005/8/layout/vList2"/>
    <dgm:cxn modelId="{1DE0E74B-06D0-446E-BAD7-0FC4A454354E}" type="presParOf" srcId="{91A1B693-4968-4EF9-B8C8-2A5C3CA40114}" destId="{9E995C0E-9373-4538-9230-6E65BFAACCBD}" srcOrd="1" destOrd="0" presId="urn:microsoft.com/office/officeart/2005/8/layout/vList2"/>
    <dgm:cxn modelId="{B80653A2-6BE6-4C21-8389-E6DC72499414}" type="presParOf" srcId="{91A1B693-4968-4EF9-B8C8-2A5C3CA40114}" destId="{9A8D0B96-3128-4EBB-BF92-8FB09E9E4CA4}" srcOrd="2" destOrd="0" presId="urn:microsoft.com/office/officeart/2005/8/layout/vList2"/>
    <dgm:cxn modelId="{D83FB656-1EF6-4E53-916E-F3244C2CF19D}" type="presParOf" srcId="{91A1B693-4968-4EF9-B8C8-2A5C3CA40114}" destId="{B2532225-6F54-49EC-8B9F-629D8BA8158F}" srcOrd="3" destOrd="0" presId="urn:microsoft.com/office/officeart/2005/8/layout/vList2"/>
    <dgm:cxn modelId="{73F72BC3-A19D-424E-85FE-9460088C6138}" type="presParOf" srcId="{91A1B693-4968-4EF9-B8C8-2A5C3CA40114}" destId="{24CC30F3-5D86-4D99-860F-5F8F9B89024A}" srcOrd="4" destOrd="0" presId="urn:microsoft.com/office/officeart/2005/8/layout/vList2"/>
    <dgm:cxn modelId="{3C97CC80-338E-44EE-B311-77E3EFCA2813}" type="presParOf" srcId="{91A1B693-4968-4EF9-B8C8-2A5C3CA40114}" destId="{AB6BD4E3-CB1A-4B47-97C3-37BDF227AC4F}" srcOrd="5" destOrd="0" presId="urn:microsoft.com/office/officeart/2005/8/layout/vList2"/>
    <dgm:cxn modelId="{E546D582-F952-40B6-B8C8-695FC123DA30}" type="presParOf" srcId="{91A1B693-4968-4EF9-B8C8-2A5C3CA40114}" destId="{5D2E47C3-999D-44CD-B023-BA5225EFE8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C7C0D-B033-4D17-9428-6CEBF589CC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85998-6774-4A24-9FC8-8EC95C7B2DF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Калька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47C5D19-B62C-419A-9C08-3912694AF719}" type="parTrans" cxnId="{34A2106C-EAC8-4EB1-8D9A-B8EDAAFC97B0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C07E44F-CB6B-40D6-802E-620367A6DF91}" type="sibTrans" cxnId="{34A2106C-EAC8-4EB1-8D9A-B8EDAAFC97B0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29A5827-AE80-4631-9510-0F5DEC852D3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Полукалька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75EF4BC-37C3-4B20-BF66-9AF2EFC35A4A}" type="parTrans" cxnId="{7A6AC67F-153A-430F-87DA-980197AAA75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0BD053B-7A8D-46A7-AF97-61E5A4465859}" type="sibTrans" cxnId="{7A6AC67F-153A-430F-87DA-980197AAA75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56004A8-966D-4910-8863-F055AC5B9EA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Перевод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DFA4069-87FE-4D06-8B3D-23436B55F0E4}" type="parTrans" cxnId="{BEC51F98-FFBD-42ED-BCD7-36379D81BE1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E887B0E-3983-465A-AD38-BCBB97514B40}" type="sibTrans" cxnId="{BEC51F98-FFBD-42ED-BCD7-36379D81BE1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5AEED832-ACCF-4073-9E5C-4C058404407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Метафоризация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C11B59F-B43E-4454-8C2E-8AEA4385A325}" type="parTrans" cxnId="{2820D6BE-7D8C-46C8-B791-A9213F5D268C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3B1ECF9-192B-4E87-BD6A-AB28662D5947}" type="sibTrans" cxnId="{2820D6BE-7D8C-46C8-B791-A9213F5D268C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276D96F4-F65F-49FD-B7D4-3E2AD67C7901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Омонимия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B3D5B143-641C-4E67-AC39-86BF47296621}" type="parTrans" cxnId="{2A81D747-9679-4225-AA19-DE89FA4D206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309B89A-8CFF-43C7-8DA6-19BDF5230493}" type="sibTrans" cxnId="{2A81D747-9679-4225-AA19-DE89FA4D206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260F4C0-2D33-4271-A2AC-705B0F6D5025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Метонимия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85C14AFE-BEBF-40DF-B93F-7996DD45D669}" type="parTrans" cxnId="{0E5E2222-F696-4951-95E5-0BFE27763B11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51CD8CD-1CCD-4D35-ACDA-FA786DCD527E}" type="sibTrans" cxnId="{0E5E2222-F696-4951-95E5-0BFE27763B11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CAFD768-DBDC-4838-BA4B-05EFF681EB07}">
      <dgm:prSet custT="1"/>
      <dgm:spPr/>
      <dgm:t>
        <a:bodyPr/>
        <a:lstStyle/>
        <a:p>
          <a:pPr indent="0">
            <a:lnSpc>
              <a:spcPct val="100000"/>
            </a:lnSpc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тяжелый драйв —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hard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drive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(жёсткий диск, винчестер)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BCC86E8-3B76-4FA2-8150-700427554FF9}" type="parTrans" cxnId="{E078B557-7126-43D1-86D1-2A77642A819B}">
      <dgm:prSet/>
      <dgm:spPr/>
      <dgm:t>
        <a:bodyPr/>
        <a:lstStyle/>
        <a:p>
          <a:endParaRPr lang="ru-RU"/>
        </a:p>
      </dgm:t>
    </dgm:pt>
    <dgm:pt modelId="{8C563046-251D-4B0B-99E0-E75CE03C0236}" type="sibTrans" cxnId="{E078B557-7126-43D1-86D1-2A77642A819B}">
      <dgm:prSet/>
      <dgm:spPr/>
      <dgm:t>
        <a:bodyPr/>
        <a:lstStyle/>
        <a:p>
          <a:endParaRPr lang="ru-RU"/>
        </a:p>
      </dgm:t>
    </dgm:pt>
    <dgm:pt modelId="{3BAEEA60-B4DA-46E8-AB9A-F3AF2F6A80D8}">
      <dgm:prSet custT="1"/>
      <dgm:spPr/>
      <dgm:t>
        <a:bodyPr/>
        <a:lstStyle/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стрелялка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рисовалка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сидюк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клава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материнка,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апгрейдить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5AB5585-CED4-4D52-ABFF-495EC466A2C4}" type="parTrans" cxnId="{207C705A-7A82-498E-AEFA-E9ED02746293}">
      <dgm:prSet/>
      <dgm:spPr/>
      <dgm:t>
        <a:bodyPr/>
        <a:lstStyle/>
        <a:p>
          <a:endParaRPr lang="ru-RU"/>
        </a:p>
      </dgm:t>
    </dgm:pt>
    <dgm:pt modelId="{71024B3E-1980-487B-9FC7-1C760B90E2B4}" type="sibTrans" cxnId="{207C705A-7A82-498E-AEFA-E9ED02746293}">
      <dgm:prSet/>
      <dgm:spPr/>
      <dgm:t>
        <a:bodyPr/>
        <a:lstStyle/>
        <a:p>
          <a:endParaRPr lang="ru-RU"/>
        </a:p>
      </dgm:t>
    </dgm:pt>
    <dgm:pt modelId="{4CA9D825-CCE1-4EA9-A6AB-DD7ED27137BF}">
      <dgm:prSet custT="1"/>
      <dgm:spPr/>
      <dgm:t>
        <a:bodyPr/>
        <a:lstStyle/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зиповать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зазипованный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зиповский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F7C4A30-2C7A-4467-8984-824D771AF913}" type="parTrans" cxnId="{BDB70FA0-1FB0-4655-9ED5-7644930F47CE}">
      <dgm:prSet/>
      <dgm:spPr/>
      <dgm:t>
        <a:bodyPr/>
        <a:lstStyle/>
        <a:p>
          <a:endParaRPr lang="ru-RU"/>
        </a:p>
      </dgm:t>
    </dgm:pt>
    <dgm:pt modelId="{BEF5E58D-29FF-4E80-B9EB-D981F7EAB34A}" type="sibTrans" cxnId="{BDB70FA0-1FB0-4655-9ED5-7644930F47CE}">
      <dgm:prSet/>
      <dgm:spPr/>
      <dgm:t>
        <a:bodyPr/>
        <a:lstStyle/>
        <a:p>
          <a:endParaRPr lang="ru-RU"/>
        </a:p>
      </dgm:t>
    </dgm:pt>
    <dgm:pt modelId="{E352282D-1211-418C-833A-EAAA089AD8C5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Блин, болванка, тормозить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47BE34-32B0-4E4C-B5C2-498795251270}" type="parTrans" cxnId="{68E6A7DF-DFEE-4E40-A0A4-C9390C1C5EF6}">
      <dgm:prSet/>
      <dgm:spPr/>
      <dgm:t>
        <a:bodyPr/>
        <a:lstStyle/>
        <a:p>
          <a:endParaRPr lang="ru-RU"/>
        </a:p>
      </dgm:t>
    </dgm:pt>
    <dgm:pt modelId="{697E2A6D-793A-4EAA-8674-0A19ABE3E8B0}" type="sibTrans" cxnId="{68E6A7DF-DFEE-4E40-A0A4-C9390C1C5EF6}">
      <dgm:prSet/>
      <dgm:spPr/>
      <dgm:t>
        <a:bodyPr/>
        <a:lstStyle/>
        <a:p>
          <a:endParaRPr lang="ru-RU"/>
        </a:p>
      </dgm:t>
    </dgm:pt>
    <dgm:pt modelId="{1B3D7781-AD0F-4D67-B077-7E762FCF36AB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Железо, кнопки, топтать батоны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E213EA3-621E-431C-BB71-E370DA73E26A}" type="parTrans" cxnId="{0FE831FE-98D6-4E50-945C-35DB5B0510E1}">
      <dgm:prSet/>
      <dgm:spPr/>
      <dgm:t>
        <a:bodyPr/>
        <a:lstStyle/>
        <a:p>
          <a:endParaRPr lang="ru-RU"/>
        </a:p>
      </dgm:t>
    </dgm:pt>
    <dgm:pt modelId="{8744F105-1D49-41E2-B738-C019E271702D}" type="sibTrans" cxnId="{0FE831FE-98D6-4E50-945C-35DB5B0510E1}">
      <dgm:prSet/>
      <dgm:spPr/>
      <dgm:t>
        <a:bodyPr/>
        <a:lstStyle/>
        <a:p>
          <a:endParaRPr lang="ru-RU"/>
        </a:p>
      </dgm:t>
    </dgm:pt>
    <dgm:pt modelId="{E4FE73EA-654F-4F1F-B6D6-13256BD49E74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Лазарь, пентюх, 3Daction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07204F-0B3C-4652-89F8-1A8533302F1D}" type="parTrans" cxnId="{4EC04B95-AA44-47C8-A63C-36029A34CFBF}">
      <dgm:prSet/>
      <dgm:spPr/>
      <dgm:t>
        <a:bodyPr/>
        <a:lstStyle/>
        <a:p>
          <a:endParaRPr lang="ru-RU"/>
        </a:p>
      </dgm:t>
    </dgm:pt>
    <dgm:pt modelId="{CC7A04D9-7A0D-4456-AF45-4B2B9C71F281}" type="sibTrans" cxnId="{4EC04B95-AA44-47C8-A63C-36029A34CFBF}">
      <dgm:prSet/>
      <dgm:spPr/>
      <dgm:t>
        <a:bodyPr/>
        <a:lstStyle/>
        <a:p>
          <a:endParaRPr lang="ru-RU"/>
        </a:p>
      </dgm:t>
    </dgm:pt>
    <dgm:pt modelId="{85383FEC-57F4-4A70-B4BE-68D00560D08C}" type="pres">
      <dgm:prSet presAssocID="{FC7C7C0D-B033-4D17-9428-6CEBF589CC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68C1D-DA5C-4CA7-9518-8E073F282D55}" type="pres">
      <dgm:prSet presAssocID="{46685998-6774-4A24-9FC8-8EC95C7B2DF0}" presName="parentLin" presStyleCnt="0"/>
      <dgm:spPr/>
    </dgm:pt>
    <dgm:pt modelId="{121147DE-505D-4DA4-84D2-F93569E46E78}" type="pres">
      <dgm:prSet presAssocID="{46685998-6774-4A24-9FC8-8EC95C7B2DF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27F1A37-FE2A-4E02-9CA7-4A19EF586B23}" type="pres">
      <dgm:prSet presAssocID="{46685998-6774-4A24-9FC8-8EC95C7B2DF0}" presName="parentText" presStyleLbl="node1" presStyleIdx="0" presStyleCnt="6" custScaleX="55357" custScaleY="232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F6B46-DD54-4FDA-90E0-F9847ACFEB6B}" type="pres">
      <dgm:prSet presAssocID="{46685998-6774-4A24-9FC8-8EC95C7B2DF0}" presName="negativeSpace" presStyleCnt="0"/>
      <dgm:spPr/>
    </dgm:pt>
    <dgm:pt modelId="{A688B266-B724-42B7-85FD-A0EC9581B6DA}" type="pres">
      <dgm:prSet presAssocID="{46685998-6774-4A24-9FC8-8EC95C7B2DF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DB9C1-EDB9-4048-A0D4-83F5260E8CCF}" type="pres">
      <dgm:prSet presAssocID="{3C07E44F-CB6B-40D6-802E-620367A6DF91}" presName="spaceBetweenRectangles" presStyleCnt="0"/>
      <dgm:spPr/>
    </dgm:pt>
    <dgm:pt modelId="{0E0062FA-61C0-4208-99A1-3238BCF215BE}" type="pres">
      <dgm:prSet presAssocID="{129A5827-AE80-4631-9510-0F5DEC852D3C}" presName="parentLin" presStyleCnt="0"/>
      <dgm:spPr/>
    </dgm:pt>
    <dgm:pt modelId="{B3D8E54B-E982-4AD1-BBBB-117130EC6766}" type="pres">
      <dgm:prSet presAssocID="{129A5827-AE80-4631-9510-0F5DEC852D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35865B-A6EE-436C-92EB-B2CF5D16D430}" type="pres">
      <dgm:prSet presAssocID="{129A5827-AE80-4631-9510-0F5DEC852D3C}" presName="parentText" presStyleLbl="node1" presStyleIdx="1" presStyleCnt="6" custScaleX="55357" custScaleY="242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B41E-5336-414D-8958-0CEFC762FBCE}" type="pres">
      <dgm:prSet presAssocID="{129A5827-AE80-4631-9510-0F5DEC852D3C}" presName="negativeSpace" presStyleCnt="0"/>
      <dgm:spPr/>
    </dgm:pt>
    <dgm:pt modelId="{A298F075-AF56-43C3-8EFE-55E8B20E9082}" type="pres">
      <dgm:prSet presAssocID="{129A5827-AE80-4631-9510-0F5DEC852D3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A246-B6DD-4D8C-9709-C5AADD00980C}" type="pres">
      <dgm:prSet presAssocID="{90BD053B-7A8D-46A7-AF97-61E5A4465859}" presName="spaceBetweenRectangles" presStyleCnt="0"/>
      <dgm:spPr/>
    </dgm:pt>
    <dgm:pt modelId="{30B195E4-79E0-44EF-82BF-D572DC5BCD82}" type="pres">
      <dgm:prSet presAssocID="{C56004A8-966D-4910-8863-F055AC5B9EA5}" presName="parentLin" presStyleCnt="0"/>
      <dgm:spPr/>
    </dgm:pt>
    <dgm:pt modelId="{0A0E733C-0F24-4AFD-9C36-9EBF6BB322CD}" type="pres">
      <dgm:prSet presAssocID="{C56004A8-966D-4910-8863-F055AC5B9EA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17A6319-0DB2-4ACF-95E7-A27AE37A82E8}" type="pres">
      <dgm:prSet presAssocID="{C56004A8-966D-4910-8863-F055AC5B9EA5}" presName="parentText" presStyleLbl="node1" presStyleIdx="2" presStyleCnt="6" custScaleX="55357" custScaleY="188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5560E-0D69-4534-9F70-75E6969A64FB}" type="pres">
      <dgm:prSet presAssocID="{C56004A8-966D-4910-8863-F055AC5B9EA5}" presName="negativeSpace" presStyleCnt="0"/>
      <dgm:spPr/>
    </dgm:pt>
    <dgm:pt modelId="{481CFEA2-6C0F-4A55-A4A4-26C84CEA1557}" type="pres">
      <dgm:prSet presAssocID="{C56004A8-966D-4910-8863-F055AC5B9EA5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8E09C-EC5F-424D-8F3F-752F5492A6F6}" type="pres">
      <dgm:prSet presAssocID="{EE887B0E-3983-465A-AD38-BCBB97514B40}" presName="spaceBetweenRectangles" presStyleCnt="0"/>
      <dgm:spPr/>
    </dgm:pt>
    <dgm:pt modelId="{66AC50D2-F5C8-4554-86B5-323771E09EEF}" type="pres">
      <dgm:prSet presAssocID="{5AEED832-ACCF-4073-9E5C-4C058404407D}" presName="parentLin" presStyleCnt="0"/>
      <dgm:spPr/>
    </dgm:pt>
    <dgm:pt modelId="{20D06858-8B57-46A7-8EA9-BFDAFE8F18D4}" type="pres">
      <dgm:prSet presAssocID="{5AEED832-ACCF-4073-9E5C-4C058404407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84776B2-6827-49BD-B53A-0CEA35E1FCFB}" type="pres">
      <dgm:prSet presAssocID="{5AEED832-ACCF-4073-9E5C-4C058404407D}" presName="parentText" presStyleLbl="node1" presStyleIdx="3" presStyleCnt="6" custScaleX="55357" custScaleY="222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AAE0B-B639-48B7-902E-831AA3B8BC71}" type="pres">
      <dgm:prSet presAssocID="{5AEED832-ACCF-4073-9E5C-4C058404407D}" presName="negativeSpace" presStyleCnt="0"/>
      <dgm:spPr/>
    </dgm:pt>
    <dgm:pt modelId="{74AFB58F-4DFD-4F03-BA69-13541B703B04}" type="pres">
      <dgm:prSet presAssocID="{5AEED832-ACCF-4073-9E5C-4C058404407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EEF06-53E7-423D-AE61-5AE53B99782E}" type="pres">
      <dgm:prSet presAssocID="{E3B1ECF9-192B-4E87-BD6A-AB28662D5947}" presName="spaceBetweenRectangles" presStyleCnt="0"/>
      <dgm:spPr/>
    </dgm:pt>
    <dgm:pt modelId="{4D561E8C-748F-4741-91DF-01F8A786ADE4}" type="pres">
      <dgm:prSet presAssocID="{3260F4C0-2D33-4271-A2AC-705B0F6D5025}" presName="parentLin" presStyleCnt="0"/>
      <dgm:spPr/>
    </dgm:pt>
    <dgm:pt modelId="{00C8173D-F084-457C-91B6-9F6A021DA1DE}" type="pres">
      <dgm:prSet presAssocID="{3260F4C0-2D33-4271-A2AC-705B0F6D502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867F698-0CB6-4D56-85C5-DE65A8371724}" type="pres">
      <dgm:prSet presAssocID="{3260F4C0-2D33-4271-A2AC-705B0F6D5025}" presName="parentText" presStyleLbl="node1" presStyleIdx="4" presStyleCnt="6" custScaleX="55357" custScaleY="201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7ACC3-FECF-4C40-B008-41D5A578EAD2}" type="pres">
      <dgm:prSet presAssocID="{3260F4C0-2D33-4271-A2AC-705B0F6D5025}" presName="negativeSpace" presStyleCnt="0"/>
      <dgm:spPr/>
    </dgm:pt>
    <dgm:pt modelId="{99998964-85F6-44A7-A4FB-A0E885D9AF28}" type="pres">
      <dgm:prSet presAssocID="{3260F4C0-2D33-4271-A2AC-705B0F6D5025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9D73-6AD8-4D1C-A0C8-6A6BE4126D2C}" type="pres">
      <dgm:prSet presAssocID="{651CD8CD-1CCD-4D35-ACDA-FA786DCD527E}" presName="spaceBetweenRectangles" presStyleCnt="0"/>
      <dgm:spPr/>
    </dgm:pt>
    <dgm:pt modelId="{3B0ADC64-16D1-43B5-9E15-BB9B83162AB3}" type="pres">
      <dgm:prSet presAssocID="{276D96F4-F65F-49FD-B7D4-3E2AD67C7901}" presName="parentLin" presStyleCnt="0"/>
      <dgm:spPr/>
    </dgm:pt>
    <dgm:pt modelId="{34335336-F61C-4F3F-922B-423F759A4D5E}" type="pres">
      <dgm:prSet presAssocID="{276D96F4-F65F-49FD-B7D4-3E2AD67C790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7AD1FBE-2AB0-4296-910C-68222909DC87}" type="pres">
      <dgm:prSet presAssocID="{276D96F4-F65F-49FD-B7D4-3E2AD67C7901}" presName="parentText" presStyleLbl="node1" presStyleIdx="5" presStyleCnt="6" custScaleX="55357" custScaleY="184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41066-37AB-4008-B96C-A52245D66CE5}" type="pres">
      <dgm:prSet presAssocID="{276D96F4-F65F-49FD-B7D4-3E2AD67C7901}" presName="negativeSpace" presStyleCnt="0"/>
      <dgm:spPr/>
    </dgm:pt>
    <dgm:pt modelId="{3A4823DE-E8B3-4FFB-88A1-BEF2F2ABC94D}" type="pres">
      <dgm:prSet presAssocID="{276D96F4-F65F-49FD-B7D4-3E2AD67C7901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1D747-9679-4225-AA19-DE89FA4D2063}" srcId="{FC7C7C0D-B033-4D17-9428-6CEBF589CC57}" destId="{276D96F4-F65F-49FD-B7D4-3E2AD67C7901}" srcOrd="5" destOrd="0" parTransId="{B3D5B143-641C-4E67-AC39-86BF47296621}" sibTransId="{D309B89A-8CFF-43C7-8DA6-19BDF5230493}"/>
    <dgm:cxn modelId="{BDB70FA0-1FB0-4655-9ED5-7644930F47CE}" srcId="{C56004A8-966D-4910-8863-F055AC5B9EA5}" destId="{4CA9D825-CCE1-4EA9-A6AB-DD7ED27137BF}" srcOrd="0" destOrd="0" parTransId="{CF7C4A30-2C7A-4467-8984-824D771AF913}" sibTransId="{BEF5E58D-29FF-4E80-B9EB-D981F7EAB34A}"/>
    <dgm:cxn modelId="{0E5E2222-F696-4951-95E5-0BFE27763B11}" srcId="{FC7C7C0D-B033-4D17-9428-6CEBF589CC57}" destId="{3260F4C0-2D33-4271-A2AC-705B0F6D5025}" srcOrd="4" destOrd="0" parTransId="{85C14AFE-BEBF-40DF-B93F-7996DD45D669}" sibTransId="{651CD8CD-1CCD-4D35-ACDA-FA786DCD527E}"/>
    <dgm:cxn modelId="{68E6A7DF-DFEE-4E40-A0A4-C9390C1C5EF6}" srcId="{5AEED832-ACCF-4073-9E5C-4C058404407D}" destId="{E352282D-1211-418C-833A-EAAA089AD8C5}" srcOrd="0" destOrd="0" parTransId="{7147BE34-32B0-4E4C-B5C2-498795251270}" sibTransId="{697E2A6D-793A-4EAA-8674-0A19ABE3E8B0}"/>
    <dgm:cxn modelId="{102B8108-4803-44F0-826F-1E566C243534}" type="presOf" srcId="{46685998-6774-4A24-9FC8-8EC95C7B2DF0}" destId="{121147DE-505D-4DA4-84D2-F93569E46E78}" srcOrd="0" destOrd="0" presId="urn:microsoft.com/office/officeart/2005/8/layout/list1"/>
    <dgm:cxn modelId="{4EC04B95-AA44-47C8-A63C-36029A34CFBF}" srcId="{276D96F4-F65F-49FD-B7D4-3E2AD67C7901}" destId="{E4FE73EA-654F-4F1F-B6D6-13256BD49E74}" srcOrd="0" destOrd="0" parTransId="{F807204F-0B3C-4652-89F8-1A8533302F1D}" sibTransId="{CC7A04D9-7A0D-4456-AF45-4B2B9C71F281}"/>
    <dgm:cxn modelId="{207C705A-7A82-498E-AEFA-E9ED02746293}" srcId="{129A5827-AE80-4631-9510-0F5DEC852D3C}" destId="{3BAEEA60-B4DA-46E8-AB9A-F3AF2F6A80D8}" srcOrd="0" destOrd="0" parTransId="{45AB5585-CED4-4D52-ABFF-495EC466A2C4}" sibTransId="{71024B3E-1980-487B-9FC7-1C760B90E2B4}"/>
    <dgm:cxn modelId="{E078B557-7126-43D1-86D1-2A77642A819B}" srcId="{46685998-6774-4A24-9FC8-8EC95C7B2DF0}" destId="{ECAFD768-DBDC-4838-BA4B-05EFF681EB07}" srcOrd="0" destOrd="0" parTransId="{6BCC86E8-3B76-4FA2-8150-700427554FF9}" sibTransId="{8C563046-251D-4B0B-99E0-E75CE03C0236}"/>
    <dgm:cxn modelId="{BA195D14-BFD3-4947-8A63-AD9438A53B5D}" type="presOf" srcId="{129A5827-AE80-4631-9510-0F5DEC852D3C}" destId="{9135865B-A6EE-436C-92EB-B2CF5D16D430}" srcOrd="1" destOrd="0" presId="urn:microsoft.com/office/officeart/2005/8/layout/list1"/>
    <dgm:cxn modelId="{4C2C4114-F6F5-4917-A0DA-BAA1D9EB92BC}" type="presOf" srcId="{46685998-6774-4A24-9FC8-8EC95C7B2DF0}" destId="{F27F1A37-FE2A-4E02-9CA7-4A19EF586B23}" srcOrd="1" destOrd="0" presId="urn:microsoft.com/office/officeart/2005/8/layout/list1"/>
    <dgm:cxn modelId="{C04FD52C-A4C7-4E7C-B354-B6E5FFA8F09A}" type="presOf" srcId="{276D96F4-F65F-49FD-B7D4-3E2AD67C7901}" destId="{34335336-F61C-4F3F-922B-423F759A4D5E}" srcOrd="0" destOrd="0" presId="urn:microsoft.com/office/officeart/2005/8/layout/list1"/>
    <dgm:cxn modelId="{EA9CF729-406A-45D7-84F8-A73A3D6D8F8E}" type="presOf" srcId="{3260F4C0-2D33-4271-A2AC-705B0F6D5025}" destId="{00C8173D-F084-457C-91B6-9F6A021DA1DE}" srcOrd="0" destOrd="0" presId="urn:microsoft.com/office/officeart/2005/8/layout/list1"/>
    <dgm:cxn modelId="{34A2106C-EAC8-4EB1-8D9A-B8EDAAFC97B0}" srcId="{FC7C7C0D-B033-4D17-9428-6CEBF589CC57}" destId="{46685998-6774-4A24-9FC8-8EC95C7B2DF0}" srcOrd="0" destOrd="0" parTransId="{F47C5D19-B62C-419A-9C08-3912694AF719}" sibTransId="{3C07E44F-CB6B-40D6-802E-620367A6DF91}"/>
    <dgm:cxn modelId="{BEC51F98-FFBD-42ED-BCD7-36379D81BE15}" srcId="{FC7C7C0D-B033-4D17-9428-6CEBF589CC57}" destId="{C56004A8-966D-4910-8863-F055AC5B9EA5}" srcOrd="2" destOrd="0" parTransId="{CDFA4069-87FE-4D06-8B3D-23436B55F0E4}" sibTransId="{EE887B0E-3983-465A-AD38-BCBB97514B40}"/>
    <dgm:cxn modelId="{52ECB0D5-D7EA-4500-B47C-8C866CD0FD49}" type="presOf" srcId="{1B3D7781-AD0F-4D67-B077-7E762FCF36AB}" destId="{99998964-85F6-44A7-A4FB-A0E885D9AF28}" srcOrd="0" destOrd="0" presId="urn:microsoft.com/office/officeart/2005/8/layout/list1"/>
    <dgm:cxn modelId="{0FE831FE-98D6-4E50-945C-35DB5B0510E1}" srcId="{3260F4C0-2D33-4271-A2AC-705B0F6D5025}" destId="{1B3D7781-AD0F-4D67-B077-7E762FCF36AB}" srcOrd="0" destOrd="0" parTransId="{8E213EA3-621E-431C-BB71-E370DA73E26A}" sibTransId="{8744F105-1D49-41E2-B738-C019E271702D}"/>
    <dgm:cxn modelId="{FDD0FF28-EB9F-42DC-B2AF-98461E261A90}" type="presOf" srcId="{E352282D-1211-418C-833A-EAAA089AD8C5}" destId="{74AFB58F-4DFD-4F03-BA69-13541B703B04}" srcOrd="0" destOrd="0" presId="urn:microsoft.com/office/officeart/2005/8/layout/list1"/>
    <dgm:cxn modelId="{7A6AC67F-153A-430F-87DA-980197AAA75D}" srcId="{FC7C7C0D-B033-4D17-9428-6CEBF589CC57}" destId="{129A5827-AE80-4631-9510-0F5DEC852D3C}" srcOrd="1" destOrd="0" parTransId="{E75EF4BC-37C3-4B20-BF66-9AF2EFC35A4A}" sibTransId="{90BD053B-7A8D-46A7-AF97-61E5A4465859}"/>
    <dgm:cxn modelId="{6BCC354B-A583-4B86-ADFE-12EF314A8421}" type="presOf" srcId="{ECAFD768-DBDC-4838-BA4B-05EFF681EB07}" destId="{A688B266-B724-42B7-85FD-A0EC9581B6DA}" srcOrd="0" destOrd="0" presId="urn:microsoft.com/office/officeart/2005/8/layout/list1"/>
    <dgm:cxn modelId="{B23FA0DA-84F9-44A1-9018-83732BA0BA2D}" type="presOf" srcId="{3260F4C0-2D33-4271-A2AC-705B0F6D5025}" destId="{5867F698-0CB6-4D56-85C5-DE65A8371724}" srcOrd="1" destOrd="0" presId="urn:microsoft.com/office/officeart/2005/8/layout/list1"/>
    <dgm:cxn modelId="{A75563C9-4478-4002-8787-ACCC16F665ED}" type="presOf" srcId="{FC7C7C0D-B033-4D17-9428-6CEBF589CC57}" destId="{85383FEC-57F4-4A70-B4BE-68D00560D08C}" srcOrd="0" destOrd="0" presId="urn:microsoft.com/office/officeart/2005/8/layout/list1"/>
    <dgm:cxn modelId="{872759FC-443F-4143-A54B-4E1FE4D46FB8}" type="presOf" srcId="{5AEED832-ACCF-4073-9E5C-4C058404407D}" destId="{20D06858-8B57-46A7-8EA9-BFDAFE8F18D4}" srcOrd="0" destOrd="0" presId="urn:microsoft.com/office/officeart/2005/8/layout/list1"/>
    <dgm:cxn modelId="{2820D6BE-7D8C-46C8-B791-A9213F5D268C}" srcId="{FC7C7C0D-B033-4D17-9428-6CEBF589CC57}" destId="{5AEED832-ACCF-4073-9E5C-4C058404407D}" srcOrd="3" destOrd="0" parTransId="{9C11B59F-B43E-4454-8C2E-8AEA4385A325}" sibTransId="{E3B1ECF9-192B-4E87-BD6A-AB28662D5947}"/>
    <dgm:cxn modelId="{00B64808-2A55-4E38-9F00-A3FC9F2F8475}" type="presOf" srcId="{3BAEEA60-B4DA-46E8-AB9A-F3AF2F6A80D8}" destId="{A298F075-AF56-43C3-8EFE-55E8B20E9082}" srcOrd="0" destOrd="0" presId="urn:microsoft.com/office/officeart/2005/8/layout/list1"/>
    <dgm:cxn modelId="{301B1691-62E6-407E-BB7B-F8DE60F36F2F}" type="presOf" srcId="{5AEED832-ACCF-4073-9E5C-4C058404407D}" destId="{684776B2-6827-49BD-B53A-0CEA35E1FCFB}" srcOrd="1" destOrd="0" presId="urn:microsoft.com/office/officeart/2005/8/layout/list1"/>
    <dgm:cxn modelId="{ED8371FF-E431-40DB-8F9B-EB46700A647D}" type="presOf" srcId="{E4FE73EA-654F-4F1F-B6D6-13256BD49E74}" destId="{3A4823DE-E8B3-4FFB-88A1-BEF2F2ABC94D}" srcOrd="0" destOrd="0" presId="urn:microsoft.com/office/officeart/2005/8/layout/list1"/>
    <dgm:cxn modelId="{9061B2B1-B686-47A8-B42C-440E30207E27}" type="presOf" srcId="{129A5827-AE80-4631-9510-0F5DEC852D3C}" destId="{B3D8E54B-E982-4AD1-BBBB-117130EC6766}" srcOrd="0" destOrd="0" presId="urn:microsoft.com/office/officeart/2005/8/layout/list1"/>
    <dgm:cxn modelId="{0F6EA9D3-CE1C-440D-9317-20F30FA821C4}" type="presOf" srcId="{C56004A8-966D-4910-8863-F055AC5B9EA5}" destId="{817A6319-0DB2-4ACF-95E7-A27AE37A82E8}" srcOrd="1" destOrd="0" presId="urn:microsoft.com/office/officeart/2005/8/layout/list1"/>
    <dgm:cxn modelId="{41810AAC-29AC-4AF1-BC31-B27BDB601E78}" type="presOf" srcId="{276D96F4-F65F-49FD-B7D4-3E2AD67C7901}" destId="{17AD1FBE-2AB0-4296-910C-68222909DC87}" srcOrd="1" destOrd="0" presId="urn:microsoft.com/office/officeart/2005/8/layout/list1"/>
    <dgm:cxn modelId="{3D2D3799-9AFB-491B-8E8B-A47D8F326584}" type="presOf" srcId="{C56004A8-966D-4910-8863-F055AC5B9EA5}" destId="{0A0E733C-0F24-4AFD-9C36-9EBF6BB322CD}" srcOrd="0" destOrd="0" presId="urn:microsoft.com/office/officeart/2005/8/layout/list1"/>
    <dgm:cxn modelId="{49F25CF0-EA30-4448-8D71-B0194B25EB54}" type="presOf" srcId="{4CA9D825-CCE1-4EA9-A6AB-DD7ED27137BF}" destId="{481CFEA2-6C0F-4A55-A4A4-26C84CEA1557}" srcOrd="0" destOrd="0" presId="urn:microsoft.com/office/officeart/2005/8/layout/list1"/>
    <dgm:cxn modelId="{21BE6EBE-F729-44AD-97C3-B21AA1B1F3B6}" type="presParOf" srcId="{85383FEC-57F4-4A70-B4BE-68D00560D08C}" destId="{AD868C1D-DA5C-4CA7-9518-8E073F282D55}" srcOrd="0" destOrd="0" presId="urn:microsoft.com/office/officeart/2005/8/layout/list1"/>
    <dgm:cxn modelId="{F0802D25-BC53-4239-8CF9-B9C1C085B218}" type="presParOf" srcId="{AD868C1D-DA5C-4CA7-9518-8E073F282D55}" destId="{121147DE-505D-4DA4-84D2-F93569E46E78}" srcOrd="0" destOrd="0" presId="urn:microsoft.com/office/officeart/2005/8/layout/list1"/>
    <dgm:cxn modelId="{9AD41066-D833-488A-8E0C-75811F56098F}" type="presParOf" srcId="{AD868C1D-DA5C-4CA7-9518-8E073F282D55}" destId="{F27F1A37-FE2A-4E02-9CA7-4A19EF586B23}" srcOrd="1" destOrd="0" presId="urn:microsoft.com/office/officeart/2005/8/layout/list1"/>
    <dgm:cxn modelId="{B8F0172D-F17D-4BD0-87DF-F4F93508126A}" type="presParOf" srcId="{85383FEC-57F4-4A70-B4BE-68D00560D08C}" destId="{491F6B46-DD54-4FDA-90E0-F9847ACFEB6B}" srcOrd="1" destOrd="0" presId="urn:microsoft.com/office/officeart/2005/8/layout/list1"/>
    <dgm:cxn modelId="{9C55A993-33A0-4428-8C8D-26198DCAFB5C}" type="presParOf" srcId="{85383FEC-57F4-4A70-B4BE-68D00560D08C}" destId="{A688B266-B724-42B7-85FD-A0EC9581B6DA}" srcOrd="2" destOrd="0" presId="urn:microsoft.com/office/officeart/2005/8/layout/list1"/>
    <dgm:cxn modelId="{0AC24A38-D8B4-48B6-A86B-088C5EAB0DEB}" type="presParOf" srcId="{85383FEC-57F4-4A70-B4BE-68D00560D08C}" destId="{703DB9C1-EDB9-4048-A0D4-83F5260E8CCF}" srcOrd="3" destOrd="0" presId="urn:microsoft.com/office/officeart/2005/8/layout/list1"/>
    <dgm:cxn modelId="{71806DEE-3EB0-4788-94DB-EC5FFCC48D85}" type="presParOf" srcId="{85383FEC-57F4-4A70-B4BE-68D00560D08C}" destId="{0E0062FA-61C0-4208-99A1-3238BCF215BE}" srcOrd="4" destOrd="0" presId="urn:microsoft.com/office/officeart/2005/8/layout/list1"/>
    <dgm:cxn modelId="{5AD8069C-A855-4F29-A01F-FAA9FBC347D1}" type="presParOf" srcId="{0E0062FA-61C0-4208-99A1-3238BCF215BE}" destId="{B3D8E54B-E982-4AD1-BBBB-117130EC6766}" srcOrd="0" destOrd="0" presId="urn:microsoft.com/office/officeart/2005/8/layout/list1"/>
    <dgm:cxn modelId="{868AC033-BFA2-4CFD-BC95-A67C8BC034F5}" type="presParOf" srcId="{0E0062FA-61C0-4208-99A1-3238BCF215BE}" destId="{9135865B-A6EE-436C-92EB-B2CF5D16D430}" srcOrd="1" destOrd="0" presId="urn:microsoft.com/office/officeart/2005/8/layout/list1"/>
    <dgm:cxn modelId="{FA7081AC-9CBD-4CE1-ACFE-95C50C7CCA6D}" type="presParOf" srcId="{85383FEC-57F4-4A70-B4BE-68D00560D08C}" destId="{B073B41E-5336-414D-8958-0CEFC762FBCE}" srcOrd="5" destOrd="0" presId="urn:microsoft.com/office/officeart/2005/8/layout/list1"/>
    <dgm:cxn modelId="{B2230596-FDA0-4523-BFD6-808367AB122C}" type="presParOf" srcId="{85383FEC-57F4-4A70-B4BE-68D00560D08C}" destId="{A298F075-AF56-43C3-8EFE-55E8B20E9082}" srcOrd="6" destOrd="0" presId="urn:microsoft.com/office/officeart/2005/8/layout/list1"/>
    <dgm:cxn modelId="{A5E100D9-9EFC-4D2B-89E5-DB793FD64ED3}" type="presParOf" srcId="{85383FEC-57F4-4A70-B4BE-68D00560D08C}" destId="{E650A246-B6DD-4D8C-9709-C5AADD00980C}" srcOrd="7" destOrd="0" presId="urn:microsoft.com/office/officeart/2005/8/layout/list1"/>
    <dgm:cxn modelId="{6EC89D2B-1CE6-440B-999F-1A2AE1EA88A2}" type="presParOf" srcId="{85383FEC-57F4-4A70-B4BE-68D00560D08C}" destId="{30B195E4-79E0-44EF-82BF-D572DC5BCD82}" srcOrd="8" destOrd="0" presId="urn:microsoft.com/office/officeart/2005/8/layout/list1"/>
    <dgm:cxn modelId="{4B1127FD-D5B2-44A6-80F7-7B6876667E18}" type="presParOf" srcId="{30B195E4-79E0-44EF-82BF-D572DC5BCD82}" destId="{0A0E733C-0F24-4AFD-9C36-9EBF6BB322CD}" srcOrd="0" destOrd="0" presId="urn:microsoft.com/office/officeart/2005/8/layout/list1"/>
    <dgm:cxn modelId="{158EC2FC-444D-41B0-9A85-F553ADD0E99A}" type="presParOf" srcId="{30B195E4-79E0-44EF-82BF-D572DC5BCD82}" destId="{817A6319-0DB2-4ACF-95E7-A27AE37A82E8}" srcOrd="1" destOrd="0" presId="urn:microsoft.com/office/officeart/2005/8/layout/list1"/>
    <dgm:cxn modelId="{9A3D71EF-E97C-4394-A746-0416BE5CBCDF}" type="presParOf" srcId="{85383FEC-57F4-4A70-B4BE-68D00560D08C}" destId="{D985560E-0D69-4534-9F70-75E6969A64FB}" srcOrd="9" destOrd="0" presId="urn:microsoft.com/office/officeart/2005/8/layout/list1"/>
    <dgm:cxn modelId="{3F841036-134E-4578-BFE1-B0E1BEA868EF}" type="presParOf" srcId="{85383FEC-57F4-4A70-B4BE-68D00560D08C}" destId="{481CFEA2-6C0F-4A55-A4A4-26C84CEA1557}" srcOrd="10" destOrd="0" presId="urn:microsoft.com/office/officeart/2005/8/layout/list1"/>
    <dgm:cxn modelId="{F71B7D82-4C00-40FA-ABD3-F15832C6AEDB}" type="presParOf" srcId="{85383FEC-57F4-4A70-B4BE-68D00560D08C}" destId="{8D38E09C-EC5F-424D-8F3F-752F5492A6F6}" srcOrd="11" destOrd="0" presId="urn:microsoft.com/office/officeart/2005/8/layout/list1"/>
    <dgm:cxn modelId="{1A947AC3-5711-4DAC-9631-C9D71E19C88D}" type="presParOf" srcId="{85383FEC-57F4-4A70-B4BE-68D00560D08C}" destId="{66AC50D2-F5C8-4554-86B5-323771E09EEF}" srcOrd="12" destOrd="0" presId="urn:microsoft.com/office/officeart/2005/8/layout/list1"/>
    <dgm:cxn modelId="{B52FD848-48B2-45EC-BE1B-B241DA504C1C}" type="presParOf" srcId="{66AC50D2-F5C8-4554-86B5-323771E09EEF}" destId="{20D06858-8B57-46A7-8EA9-BFDAFE8F18D4}" srcOrd="0" destOrd="0" presId="urn:microsoft.com/office/officeart/2005/8/layout/list1"/>
    <dgm:cxn modelId="{37BAF381-86A2-44A3-94FE-75D3F2BD3CA3}" type="presParOf" srcId="{66AC50D2-F5C8-4554-86B5-323771E09EEF}" destId="{684776B2-6827-49BD-B53A-0CEA35E1FCFB}" srcOrd="1" destOrd="0" presId="urn:microsoft.com/office/officeart/2005/8/layout/list1"/>
    <dgm:cxn modelId="{02507A13-DC0D-4318-899D-B04DF40850F6}" type="presParOf" srcId="{85383FEC-57F4-4A70-B4BE-68D00560D08C}" destId="{F40AAE0B-B639-48B7-902E-831AA3B8BC71}" srcOrd="13" destOrd="0" presId="urn:microsoft.com/office/officeart/2005/8/layout/list1"/>
    <dgm:cxn modelId="{2D28A936-D103-4C7B-BD38-1F1B31F336B0}" type="presParOf" srcId="{85383FEC-57F4-4A70-B4BE-68D00560D08C}" destId="{74AFB58F-4DFD-4F03-BA69-13541B703B04}" srcOrd="14" destOrd="0" presId="urn:microsoft.com/office/officeart/2005/8/layout/list1"/>
    <dgm:cxn modelId="{718F9B60-2DF8-49BA-8126-5588D245AB85}" type="presParOf" srcId="{85383FEC-57F4-4A70-B4BE-68D00560D08C}" destId="{77FEEF06-53E7-423D-AE61-5AE53B99782E}" srcOrd="15" destOrd="0" presId="urn:microsoft.com/office/officeart/2005/8/layout/list1"/>
    <dgm:cxn modelId="{597079A4-B64D-4128-BDFD-98E8BAAD0A58}" type="presParOf" srcId="{85383FEC-57F4-4A70-B4BE-68D00560D08C}" destId="{4D561E8C-748F-4741-91DF-01F8A786ADE4}" srcOrd="16" destOrd="0" presId="urn:microsoft.com/office/officeart/2005/8/layout/list1"/>
    <dgm:cxn modelId="{FBD9A607-0F92-4A32-AB3A-4E1CF1FADDAB}" type="presParOf" srcId="{4D561E8C-748F-4741-91DF-01F8A786ADE4}" destId="{00C8173D-F084-457C-91B6-9F6A021DA1DE}" srcOrd="0" destOrd="0" presId="urn:microsoft.com/office/officeart/2005/8/layout/list1"/>
    <dgm:cxn modelId="{5507CD09-0E57-46B3-A432-7DCCFD1271B6}" type="presParOf" srcId="{4D561E8C-748F-4741-91DF-01F8A786ADE4}" destId="{5867F698-0CB6-4D56-85C5-DE65A8371724}" srcOrd="1" destOrd="0" presId="urn:microsoft.com/office/officeart/2005/8/layout/list1"/>
    <dgm:cxn modelId="{AD274B55-8E32-45E6-9756-52FAB05E49EF}" type="presParOf" srcId="{85383FEC-57F4-4A70-B4BE-68D00560D08C}" destId="{D457ACC3-FECF-4C40-B008-41D5A578EAD2}" srcOrd="17" destOrd="0" presId="urn:microsoft.com/office/officeart/2005/8/layout/list1"/>
    <dgm:cxn modelId="{C8F41B0D-9950-44EC-B2F9-6BEEF8CAA839}" type="presParOf" srcId="{85383FEC-57F4-4A70-B4BE-68D00560D08C}" destId="{99998964-85F6-44A7-A4FB-A0E885D9AF28}" srcOrd="18" destOrd="0" presId="urn:microsoft.com/office/officeart/2005/8/layout/list1"/>
    <dgm:cxn modelId="{867F0E0A-85B3-497D-9CE7-43D5FAAA8163}" type="presParOf" srcId="{85383FEC-57F4-4A70-B4BE-68D00560D08C}" destId="{04DA9D73-6AD8-4D1C-A0C8-6A6BE4126D2C}" srcOrd="19" destOrd="0" presId="urn:microsoft.com/office/officeart/2005/8/layout/list1"/>
    <dgm:cxn modelId="{E8E5E061-793D-4F35-86C9-A3D90D9B7B45}" type="presParOf" srcId="{85383FEC-57F4-4A70-B4BE-68D00560D08C}" destId="{3B0ADC64-16D1-43B5-9E15-BB9B83162AB3}" srcOrd="20" destOrd="0" presId="urn:microsoft.com/office/officeart/2005/8/layout/list1"/>
    <dgm:cxn modelId="{3469AFC2-E006-44DB-9F91-5ACE662181A4}" type="presParOf" srcId="{3B0ADC64-16D1-43B5-9E15-BB9B83162AB3}" destId="{34335336-F61C-4F3F-922B-423F759A4D5E}" srcOrd="0" destOrd="0" presId="urn:microsoft.com/office/officeart/2005/8/layout/list1"/>
    <dgm:cxn modelId="{A80DA81F-AD8B-49AD-ADC7-635BF7581828}" type="presParOf" srcId="{3B0ADC64-16D1-43B5-9E15-BB9B83162AB3}" destId="{17AD1FBE-2AB0-4296-910C-68222909DC87}" srcOrd="1" destOrd="0" presId="urn:microsoft.com/office/officeart/2005/8/layout/list1"/>
    <dgm:cxn modelId="{AEBF06AB-2DF2-4F03-A6DB-CA9B2A8CB32F}" type="presParOf" srcId="{85383FEC-57F4-4A70-B4BE-68D00560D08C}" destId="{B2741066-37AB-4008-B96C-A52245D66CE5}" srcOrd="21" destOrd="0" presId="urn:microsoft.com/office/officeart/2005/8/layout/list1"/>
    <dgm:cxn modelId="{5DD0EF5D-ED4B-4AB0-A14D-37AA2997FAFC}" type="presParOf" srcId="{85383FEC-57F4-4A70-B4BE-68D00560D08C}" destId="{3A4823DE-E8B3-4FFB-88A1-BEF2F2ABC94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DE8144-C5CB-449B-98FA-806FC6085C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5026B0-F3CA-4339-90BF-0E83EBC11181}">
      <dgm:prSet custT="1"/>
      <dgm:spPr/>
      <dgm:t>
        <a:bodyPr/>
        <a:lstStyle/>
        <a:p>
          <a:pPr rtl="0"/>
          <a:r>
            <a:rPr lang="ru-RU" sz="18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Сленг</a:t>
          </a:r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это слова, которые служат для общения людей одной категории </a:t>
          </a:r>
          <a:endParaRPr lang="ru-RU" sz="1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5C6AEBE-58BC-4EA0-AFD1-9FF76D9FE7AA}" type="parTrans" cxnId="{A32C406D-A801-4CDF-A7AC-C0CA9BFC580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D66C1DB-9210-4F0B-8920-FF1D17C03D9A}" type="sibTrans" cxnId="{A32C406D-A801-4CDF-A7AC-C0CA9BFC580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3FCA23F-3602-4AB9-A277-00989BDBE5DD}">
      <dgm:prSet custT="1"/>
      <dgm:spPr/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Компьютерные сленговые названия относятся только к миру компьютеров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C0F536-356C-4D29-AE24-9FDAE4D07BA6}" type="parTrans" cxnId="{85B7859C-F079-4EF8-8233-539DADEB770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9EF3CC2-06A3-4E68-B062-254ACB686AA4}" type="sibTrans" cxnId="{85B7859C-F079-4EF8-8233-539DADEB770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338EE98-59BD-48B2-AE5D-69A2596843D1}">
      <dgm:prSet custT="1"/>
      <dgm:spPr/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Существуют различные  способы  словообразования компьютерного сленга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D70EAB-C551-4436-A802-61F0AA8E6A84}" type="parTrans" cxnId="{0CDEDAB0-25DA-4D93-A695-B309A5676DB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DDDC63A-1784-48A9-9C6B-5722A2B0A216}" type="sibTrans" cxnId="{0CDEDAB0-25DA-4D93-A695-B309A5676DB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1E0D806-F769-4E27-9585-81F5D7804754}">
      <dgm:prSet custT="1"/>
      <dgm:spPr/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Количество употребляемых слов зависит от уровня знания компьютера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3AE9F8-557E-46BE-8B8D-2D23DC18B088}" type="parTrans" cxnId="{AB6F87A1-3D59-40DF-9DBB-4289A815C16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14A9329-5C93-43EA-99DC-004539092A2C}" type="sibTrans" cxnId="{AB6F87A1-3D59-40DF-9DBB-4289A815C16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1F5F06B-0AB9-46B0-A149-72B72A026424}">
      <dgm:prSet custT="1"/>
      <dgm:spPr/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Компьютерный сленг – это интересный языковой феномен, который ограничивается  социальными, временными и пространственными рамками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E9B0CB-1A8D-438D-8DA0-0C8F7A756DB6}" type="parTrans" cxnId="{4ABA2BE7-6823-4027-850F-B5AF44E1619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0BF5497-159F-4B31-BF20-B90EF57A2DD8}" type="sibTrans" cxnId="{4ABA2BE7-6823-4027-850F-B5AF44E1619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70CDE47-ECA3-44CB-A18F-C07BE1CDFAAD}" type="pres">
      <dgm:prSet presAssocID="{2BDE8144-C5CB-449B-98FA-806FC6085C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96854D6-7E77-4539-894C-D283F8091111}" type="pres">
      <dgm:prSet presAssocID="{2BDE8144-C5CB-449B-98FA-806FC6085CD1}" presName="Name1" presStyleCnt="0"/>
      <dgm:spPr/>
    </dgm:pt>
    <dgm:pt modelId="{7587F9CB-C75A-4199-BABD-4F688C91F32F}" type="pres">
      <dgm:prSet presAssocID="{2BDE8144-C5CB-449B-98FA-806FC6085CD1}" presName="cycle" presStyleCnt="0"/>
      <dgm:spPr/>
    </dgm:pt>
    <dgm:pt modelId="{F2CE32A0-B612-49BE-A5C5-70F404F2CF7B}" type="pres">
      <dgm:prSet presAssocID="{2BDE8144-C5CB-449B-98FA-806FC6085CD1}" presName="srcNode" presStyleLbl="node1" presStyleIdx="0" presStyleCnt="5"/>
      <dgm:spPr/>
    </dgm:pt>
    <dgm:pt modelId="{2233CF0B-BE8F-421F-8B62-1A0C726CCF11}" type="pres">
      <dgm:prSet presAssocID="{2BDE8144-C5CB-449B-98FA-806FC6085CD1}" presName="conn" presStyleLbl="parChTrans1D2" presStyleIdx="0" presStyleCnt="1"/>
      <dgm:spPr/>
      <dgm:t>
        <a:bodyPr/>
        <a:lstStyle/>
        <a:p>
          <a:endParaRPr lang="ru-RU"/>
        </a:p>
      </dgm:t>
    </dgm:pt>
    <dgm:pt modelId="{1AD13F7B-11A8-427B-87F8-DE88B140BFB3}" type="pres">
      <dgm:prSet presAssocID="{2BDE8144-C5CB-449B-98FA-806FC6085CD1}" presName="extraNode" presStyleLbl="node1" presStyleIdx="0" presStyleCnt="5"/>
      <dgm:spPr/>
    </dgm:pt>
    <dgm:pt modelId="{EB06C776-8C18-4A47-8DF3-EA7E34D3B9FE}" type="pres">
      <dgm:prSet presAssocID="{2BDE8144-C5CB-449B-98FA-806FC6085CD1}" presName="dstNode" presStyleLbl="node1" presStyleIdx="0" presStyleCnt="5"/>
      <dgm:spPr/>
    </dgm:pt>
    <dgm:pt modelId="{321D762F-40DB-4575-A56A-6A9BC3AF4672}" type="pres">
      <dgm:prSet presAssocID="{155026B0-F3CA-4339-90BF-0E83EBC1118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9D0C8-1D3D-4C8E-B99A-3CC7E954F594}" type="pres">
      <dgm:prSet presAssocID="{155026B0-F3CA-4339-90BF-0E83EBC11181}" presName="accent_1" presStyleCnt="0"/>
      <dgm:spPr/>
    </dgm:pt>
    <dgm:pt modelId="{16698585-A76D-4D56-8265-772920B5431E}" type="pres">
      <dgm:prSet presAssocID="{155026B0-F3CA-4339-90BF-0E83EBC11181}" presName="accentRepeatNode" presStyleLbl="solidFgAcc1" presStyleIdx="0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62561D1C-34B7-4D50-8CEB-E0F3DBA99283}" type="pres">
      <dgm:prSet presAssocID="{83FCA23F-3602-4AB9-A277-00989BDBE5D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A2C9-7763-460F-9BE3-DA36AAED8D4D}" type="pres">
      <dgm:prSet presAssocID="{83FCA23F-3602-4AB9-A277-00989BDBE5DD}" presName="accent_2" presStyleCnt="0"/>
      <dgm:spPr/>
    </dgm:pt>
    <dgm:pt modelId="{6B2D21A5-F488-42D8-B5E0-4ACF7CF4A054}" type="pres">
      <dgm:prSet presAssocID="{83FCA23F-3602-4AB9-A277-00989BDBE5DD}" presName="accentRepeatNode" presStyleLbl="solidFgAcc1" presStyleIdx="1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B7A460ED-96C7-4321-A933-2EAAA2571C10}" type="pres">
      <dgm:prSet presAssocID="{2338EE98-59BD-48B2-AE5D-69A2596843D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6E973-FDDE-424E-825D-F2E62532988D}" type="pres">
      <dgm:prSet presAssocID="{2338EE98-59BD-48B2-AE5D-69A2596843D1}" presName="accent_3" presStyleCnt="0"/>
      <dgm:spPr/>
    </dgm:pt>
    <dgm:pt modelId="{0F709575-1CBD-4FDB-86F6-AE0764955F0F}" type="pres">
      <dgm:prSet presAssocID="{2338EE98-59BD-48B2-AE5D-69A2596843D1}" presName="accentRepeatNode" presStyleLbl="solidFgAcc1" presStyleIdx="2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E820E15-E051-4C7F-B413-8A7B4DF462ED}" type="pres">
      <dgm:prSet presAssocID="{D1E0D806-F769-4E27-9585-81F5D780475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77855-7857-4F02-A454-585D1BC17BF4}" type="pres">
      <dgm:prSet presAssocID="{D1E0D806-F769-4E27-9585-81F5D7804754}" presName="accent_4" presStyleCnt="0"/>
      <dgm:spPr/>
    </dgm:pt>
    <dgm:pt modelId="{8121CCCC-ACB1-4450-8E6D-E4AE26331B42}" type="pres">
      <dgm:prSet presAssocID="{D1E0D806-F769-4E27-9585-81F5D7804754}" presName="accentRepeatNode" presStyleLbl="solidFgAcc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8ADE714-0E9B-4AED-9706-661304184AFC}" type="pres">
      <dgm:prSet presAssocID="{01F5F06B-0AB9-46B0-A149-72B72A026424}" presName="text_5" presStyleLbl="node1" presStyleIdx="4" presStyleCnt="5" custScaleY="13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FAE7-949F-43B1-8AAA-A551A59E7A97}" type="pres">
      <dgm:prSet presAssocID="{01F5F06B-0AB9-46B0-A149-72B72A026424}" presName="accent_5" presStyleCnt="0"/>
      <dgm:spPr/>
    </dgm:pt>
    <dgm:pt modelId="{9CD82457-DF45-48EC-9119-AD5F2D2FA31E}" type="pres">
      <dgm:prSet presAssocID="{01F5F06B-0AB9-46B0-A149-72B72A026424}" presName="accentRepeatNode" presStyleLbl="solidFgAcc1" presStyleIdx="4" presStyleCnt="5" custScaleX="120538" custScaleY="104830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7B1517AE-78E4-4C24-8203-A623A71E1648}" type="presOf" srcId="{D1E0D806-F769-4E27-9585-81F5D7804754}" destId="{EE820E15-E051-4C7F-B413-8A7B4DF462ED}" srcOrd="0" destOrd="0" presId="urn:microsoft.com/office/officeart/2008/layout/VerticalCurvedList"/>
    <dgm:cxn modelId="{A32C406D-A801-4CDF-A7AC-C0CA9BFC5804}" srcId="{2BDE8144-C5CB-449B-98FA-806FC6085CD1}" destId="{155026B0-F3CA-4339-90BF-0E83EBC11181}" srcOrd="0" destOrd="0" parTransId="{A5C6AEBE-58BC-4EA0-AFD1-9FF76D9FE7AA}" sibTransId="{AD66C1DB-9210-4F0B-8920-FF1D17C03D9A}"/>
    <dgm:cxn modelId="{0CDEDAB0-25DA-4D93-A695-B309A5676DB3}" srcId="{2BDE8144-C5CB-449B-98FA-806FC6085CD1}" destId="{2338EE98-59BD-48B2-AE5D-69A2596843D1}" srcOrd="2" destOrd="0" parTransId="{7AD70EAB-C551-4436-A802-61F0AA8E6A84}" sibTransId="{2DDDC63A-1784-48A9-9C6B-5722A2B0A216}"/>
    <dgm:cxn modelId="{5CE0D84C-61B1-4728-91D1-5E162ABE6B7A}" type="presOf" srcId="{83FCA23F-3602-4AB9-A277-00989BDBE5DD}" destId="{62561D1C-34B7-4D50-8CEB-E0F3DBA99283}" srcOrd="0" destOrd="0" presId="urn:microsoft.com/office/officeart/2008/layout/VerticalCurvedList"/>
    <dgm:cxn modelId="{153C31B0-E8D9-487A-A115-A93B5BF9FFB6}" type="presOf" srcId="{AD66C1DB-9210-4F0B-8920-FF1D17C03D9A}" destId="{2233CF0B-BE8F-421F-8B62-1A0C726CCF11}" srcOrd="0" destOrd="0" presId="urn:microsoft.com/office/officeart/2008/layout/VerticalCurvedList"/>
    <dgm:cxn modelId="{5D7BF6FA-4BE2-4945-8C11-3A143576D4FA}" type="presOf" srcId="{01F5F06B-0AB9-46B0-A149-72B72A026424}" destId="{B8ADE714-0E9B-4AED-9706-661304184AFC}" srcOrd="0" destOrd="0" presId="urn:microsoft.com/office/officeart/2008/layout/VerticalCurvedList"/>
    <dgm:cxn modelId="{85B7859C-F079-4EF8-8233-539DADEB7709}" srcId="{2BDE8144-C5CB-449B-98FA-806FC6085CD1}" destId="{83FCA23F-3602-4AB9-A277-00989BDBE5DD}" srcOrd="1" destOrd="0" parTransId="{3DC0F536-356C-4D29-AE24-9FDAE4D07BA6}" sibTransId="{39EF3CC2-06A3-4E68-B062-254ACB686AA4}"/>
    <dgm:cxn modelId="{90C1B787-1634-40B6-9DD3-DD2D7CD2AC20}" type="presOf" srcId="{2BDE8144-C5CB-449B-98FA-806FC6085CD1}" destId="{270CDE47-ECA3-44CB-A18F-C07BE1CDFAAD}" srcOrd="0" destOrd="0" presId="urn:microsoft.com/office/officeart/2008/layout/VerticalCurvedList"/>
    <dgm:cxn modelId="{C88A4696-DB06-4A05-98E4-7FA1956A5D9C}" type="presOf" srcId="{2338EE98-59BD-48B2-AE5D-69A2596843D1}" destId="{B7A460ED-96C7-4321-A933-2EAAA2571C10}" srcOrd="0" destOrd="0" presId="urn:microsoft.com/office/officeart/2008/layout/VerticalCurvedList"/>
    <dgm:cxn modelId="{6DB16919-C8D4-434E-93DE-3B2566A6EC72}" type="presOf" srcId="{155026B0-F3CA-4339-90BF-0E83EBC11181}" destId="{321D762F-40DB-4575-A56A-6A9BC3AF4672}" srcOrd="0" destOrd="0" presId="urn:microsoft.com/office/officeart/2008/layout/VerticalCurvedList"/>
    <dgm:cxn modelId="{4ABA2BE7-6823-4027-850F-B5AF44E16192}" srcId="{2BDE8144-C5CB-449B-98FA-806FC6085CD1}" destId="{01F5F06B-0AB9-46B0-A149-72B72A026424}" srcOrd="4" destOrd="0" parTransId="{FCE9B0CB-1A8D-438D-8DA0-0C8F7A756DB6}" sibTransId="{90BF5497-159F-4B31-BF20-B90EF57A2DD8}"/>
    <dgm:cxn modelId="{AB6F87A1-3D59-40DF-9DBB-4289A815C16D}" srcId="{2BDE8144-C5CB-449B-98FA-806FC6085CD1}" destId="{D1E0D806-F769-4E27-9585-81F5D7804754}" srcOrd="3" destOrd="0" parTransId="{9E3AE9F8-557E-46BE-8B8D-2D23DC18B088}" sibTransId="{914A9329-5C93-43EA-99DC-004539092A2C}"/>
    <dgm:cxn modelId="{06E74357-E2A4-411F-94A8-5FD86DD64360}" type="presParOf" srcId="{270CDE47-ECA3-44CB-A18F-C07BE1CDFAAD}" destId="{196854D6-7E77-4539-894C-D283F8091111}" srcOrd="0" destOrd="0" presId="urn:microsoft.com/office/officeart/2008/layout/VerticalCurvedList"/>
    <dgm:cxn modelId="{68E96531-3A8C-481F-A043-7AF780D235DF}" type="presParOf" srcId="{196854D6-7E77-4539-894C-D283F8091111}" destId="{7587F9CB-C75A-4199-BABD-4F688C91F32F}" srcOrd="0" destOrd="0" presId="urn:microsoft.com/office/officeart/2008/layout/VerticalCurvedList"/>
    <dgm:cxn modelId="{7C032B4B-FF20-46CD-A454-895D6A1D6903}" type="presParOf" srcId="{7587F9CB-C75A-4199-BABD-4F688C91F32F}" destId="{F2CE32A0-B612-49BE-A5C5-70F404F2CF7B}" srcOrd="0" destOrd="0" presId="urn:microsoft.com/office/officeart/2008/layout/VerticalCurvedList"/>
    <dgm:cxn modelId="{ACFA1F3D-B77E-4D1E-9926-91865AD57306}" type="presParOf" srcId="{7587F9CB-C75A-4199-BABD-4F688C91F32F}" destId="{2233CF0B-BE8F-421F-8B62-1A0C726CCF11}" srcOrd="1" destOrd="0" presId="urn:microsoft.com/office/officeart/2008/layout/VerticalCurvedList"/>
    <dgm:cxn modelId="{922D743B-317D-49F7-A370-D11A4F4C3E7B}" type="presParOf" srcId="{7587F9CB-C75A-4199-BABD-4F688C91F32F}" destId="{1AD13F7B-11A8-427B-87F8-DE88B140BFB3}" srcOrd="2" destOrd="0" presId="urn:microsoft.com/office/officeart/2008/layout/VerticalCurvedList"/>
    <dgm:cxn modelId="{00346423-4A27-4CB9-A7FE-A2039B2B0107}" type="presParOf" srcId="{7587F9CB-C75A-4199-BABD-4F688C91F32F}" destId="{EB06C776-8C18-4A47-8DF3-EA7E34D3B9FE}" srcOrd="3" destOrd="0" presId="urn:microsoft.com/office/officeart/2008/layout/VerticalCurvedList"/>
    <dgm:cxn modelId="{4B38A561-F9F7-4A9E-A5C4-7970F89F0E2F}" type="presParOf" srcId="{196854D6-7E77-4539-894C-D283F8091111}" destId="{321D762F-40DB-4575-A56A-6A9BC3AF4672}" srcOrd="1" destOrd="0" presId="urn:microsoft.com/office/officeart/2008/layout/VerticalCurvedList"/>
    <dgm:cxn modelId="{D8A529C3-2C3E-4E6B-9DF0-8BE6EC5B5EBD}" type="presParOf" srcId="{196854D6-7E77-4539-894C-D283F8091111}" destId="{7AB9D0C8-1D3D-4C8E-B99A-3CC7E954F594}" srcOrd="2" destOrd="0" presId="urn:microsoft.com/office/officeart/2008/layout/VerticalCurvedList"/>
    <dgm:cxn modelId="{46741F33-A66F-4903-ACAA-54326020BD4C}" type="presParOf" srcId="{7AB9D0C8-1D3D-4C8E-B99A-3CC7E954F594}" destId="{16698585-A76D-4D56-8265-772920B5431E}" srcOrd="0" destOrd="0" presId="urn:microsoft.com/office/officeart/2008/layout/VerticalCurvedList"/>
    <dgm:cxn modelId="{E4D8425C-FC7C-4D83-9553-1E446DDA9F01}" type="presParOf" srcId="{196854D6-7E77-4539-894C-D283F8091111}" destId="{62561D1C-34B7-4D50-8CEB-E0F3DBA99283}" srcOrd="3" destOrd="0" presId="urn:microsoft.com/office/officeart/2008/layout/VerticalCurvedList"/>
    <dgm:cxn modelId="{2FCFC4B4-DFF6-4AC2-9668-418BCEA4B758}" type="presParOf" srcId="{196854D6-7E77-4539-894C-D283F8091111}" destId="{43BCA2C9-7763-460F-9BE3-DA36AAED8D4D}" srcOrd="4" destOrd="0" presId="urn:microsoft.com/office/officeart/2008/layout/VerticalCurvedList"/>
    <dgm:cxn modelId="{FFAD4436-26E0-48CE-96DE-218C6EB09087}" type="presParOf" srcId="{43BCA2C9-7763-460F-9BE3-DA36AAED8D4D}" destId="{6B2D21A5-F488-42D8-B5E0-4ACF7CF4A054}" srcOrd="0" destOrd="0" presId="urn:microsoft.com/office/officeart/2008/layout/VerticalCurvedList"/>
    <dgm:cxn modelId="{878FF4ED-4C22-461C-B9E1-814B055175A5}" type="presParOf" srcId="{196854D6-7E77-4539-894C-D283F8091111}" destId="{B7A460ED-96C7-4321-A933-2EAAA2571C10}" srcOrd="5" destOrd="0" presId="urn:microsoft.com/office/officeart/2008/layout/VerticalCurvedList"/>
    <dgm:cxn modelId="{7CB611D9-4FDE-478A-8D9F-55D055C2DCA1}" type="presParOf" srcId="{196854D6-7E77-4539-894C-D283F8091111}" destId="{7DE6E973-FDDE-424E-825D-F2E62532988D}" srcOrd="6" destOrd="0" presId="urn:microsoft.com/office/officeart/2008/layout/VerticalCurvedList"/>
    <dgm:cxn modelId="{BD792EF1-958E-4655-90A8-147DAC842198}" type="presParOf" srcId="{7DE6E973-FDDE-424E-825D-F2E62532988D}" destId="{0F709575-1CBD-4FDB-86F6-AE0764955F0F}" srcOrd="0" destOrd="0" presId="urn:microsoft.com/office/officeart/2008/layout/VerticalCurvedList"/>
    <dgm:cxn modelId="{83FF183E-40E5-477A-9F60-41B0FEE03F67}" type="presParOf" srcId="{196854D6-7E77-4539-894C-D283F8091111}" destId="{EE820E15-E051-4C7F-B413-8A7B4DF462ED}" srcOrd="7" destOrd="0" presId="urn:microsoft.com/office/officeart/2008/layout/VerticalCurvedList"/>
    <dgm:cxn modelId="{541E8865-2A6E-4BAD-8FBF-A72AD22735BE}" type="presParOf" srcId="{196854D6-7E77-4539-894C-D283F8091111}" destId="{FE077855-7857-4F02-A454-585D1BC17BF4}" srcOrd="8" destOrd="0" presId="urn:microsoft.com/office/officeart/2008/layout/VerticalCurvedList"/>
    <dgm:cxn modelId="{17A51B94-7ECF-427E-BC82-069EB7826E01}" type="presParOf" srcId="{FE077855-7857-4F02-A454-585D1BC17BF4}" destId="{8121CCCC-ACB1-4450-8E6D-E4AE26331B42}" srcOrd="0" destOrd="0" presId="urn:microsoft.com/office/officeart/2008/layout/VerticalCurvedList"/>
    <dgm:cxn modelId="{7483D987-AC38-4564-BA8C-9260C0E8A00F}" type="presParOf" srcId="{196854D6-7E77-4539-894C-D283F8091111}" destId="{B8ADE714-0E9B-4AED-9706-661304184AFC}" srcOrd="9" destOrd="0" presId="urn:microsoft.com/office/officeart/2008/layout/VerticalCurvedList"/>
    <dgm:cxn modelId="{2FF88418-3CA4-4BCD-9D64-EEA66F9456E8}" type="presParOf" srcId="{196854D6-7E77-4539-894C-D283F8091111}" destId="{E2DAFAE7-949F-43B1-8AAA-A551A59E7A97}" srcOrd="10" destOrd="0" presId="urn:microsoft.com/office/officeart/2008/layout/VerticalCurvedList"/>
    <dgm:cxn modelId="{DB137715-DD80-4F10-928D-C927CCBDD906}" type="presParOf" srcId="{E2DAFAE7-949F-43B1-8AAA-A551A59E7A97}" destId="{9CD82457-DF45-48EC-9119-AD5F2D2FA31E}" srcOrd="0" destOrd="0" presId="urn:microsoft.com/office/officeart/2008/layout/VerticalCurv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0B460-523D-4420-9ADF-3CD8CC00E8FC}">
      <dsp:nvSpPr>
        <dsp:cNvPr id="0" name=""/>
        <dsp:cNvSpPr/>
      </dsp:nvSpPr>
      <dsp:spPr>
        <a:xfrm rot="5400000">
          <a:off x="-254030" y="258706"/>
          <a:ext cx="1693537" cy="118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597413"/>
        <a:ext cx="1185476" cy="508061"/>
      </dsp:txXfrm>
    </dsp:sp>
    <dsp:sp modelId="{E6684C2E-EAC6-48DE-8748-B2B94552F26F}">
      <dsp:nvSpPr>
        <dsp:cNvPr id="0" name=""/>
        <dsp:cNvSpPr/>
      </dsp:nvSpPr>
      <dsp:spPr>
        <a:xfrm rot="5400000">
          <a:off x="3246405" y="-2056252"/>
          <a:ext cx="1101378" cy="522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Слова служат для общения людей определенного круга лиц</a:t>
          </a:r>
        </a:p>
      </dsp:txBody>
      <dsp:txXfrm rot="-5400000">
        <a:off x="1185477" y="58441"/>
        <a:ext cx="5169470" cy="993848"/>
      </dsp:txXfrm>
    </dsp:sp>
    <dsp:sp modelId="{B1792DCA-0D62-4733-B571-EEA5F9BE5752}">
      <dsp:nvSpPr>
        <dsp:cNvPr id="0" name=""/>
        <dsp:cNvSpPr/>
      </dsp:nvSpPr>
      <dsp:spPr>
        <a:xfrm rot="5400000">
          <a:off x="-254030" y="1759399"/>
          <a:ext cx="1693537" cy="118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098106"/>
        <a:ext cx="1185476" cy="508061"/>
      </dsp:txXfrm>
    </dsp:sp>
    <dsp:sp modelId="{5DBB327F-0D88-4909-9F24-17F727741C66}">
      <dsp:nvSpPr>
        <dsp:cNvPr id="0" name=""/>
        <dsp:cNvSpPr/>
      </dsp:nvSpPr>
      <dsp:spPr>
        <a:xfrm rot="5400000">
          <a:off x="3246694" y="-555848"/>
          <a:ext cx="1100799" cy="522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Компьютерный сленг отличается «</a:t>
          </a:r>
          <a:r>
            <a:rPr lang="ru-RU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зацикленностью»</a:t>
          </a: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на реалиях мира компьютеров</a:t>
          </a:r>
        </a:p>
      </dsp:txBody>
      <dsp:txXfrm rot="-5400000">
        <a:off x="1185477" y="1559106"/>
        <a:ext cx="5169498" cy="993325"/>
      </dsp:txXfrm>
    </dsp:sp>
    <dsp:sp modelId="{B137AD4C-4C35-49B4-9D64-6E90001C3909}">
      <dsp:nvSpPr>
        <dsp:cNvPr id="0" name=""/>
        <dsp:cNvSpPr/>
      </dsp:nvSpPr>
      <dsp:spPr>
        <a:xfrm rot="5400000">
          <a:off x="-254030" y="3260092"/>
          <a:ext cx="1693537" cy="118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598799"/>
        <a:ext cx="1185476" cy="508061"/>
      </dsp:txXfrm>
    </dsp:sp>
    <dsp:sp modelId="{668AA994-9D01-493F-AD18-15234A56F257}">
      <dsp:nvSpPr>
        <dsp:cNvPr id="0" name=""/>
        <dsp:cNvSpPr/>
      </dsp:nvSpPr>
      <dsp:spPr>
        <a:xfrm rot="5400000">
          <a:off x="3246694" y="944844"/>
          <a:ext cx="1100799" cy="522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числе этой лексики нередки и достаточно вульгарные слова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5477" y="3059799"/>
        <a:ext cx="5169498" cy="993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267EB-1AAD-4630-980F-29D013183C76}">
      <dsp:nvSpPr>
        <dsp:cNvPr id="0" name=""/>
        <dsp:cNvSpPr/>
      </dsp:nvSpPr>
      <dsp:spPr>
        <a:xfrm>
          <a:off x="0" y="1523"/>
          <a:ext cx="7560840" cy="121300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Стремительное развитие компьютерных технологий и, вследствие этого, появление в языке связанных с ними слов</a:t>
          </a:r>
        </a:p>
      </dsp:txBody>
      <dsp:txXfrm>
        <a:off x="59214" y="60737"/>
        <a:ext cx="7442412" cy="1094578"/>
      </dsp:txXfrm>
    </dsp:sp>
    <dsp:sp modelId="{9A8D0B96-3128-4EBB-BF92-8FB09E9E4CA4}">
      <dsp:nvSpPr>
        <dsp:cNvPr id="0" name=""/>
        <dsp:cNvSpPr/>
      </dsp:nvSpPr>
      <dsp:spPr>
        <a:xfrm>
          <a:off x="0" y="1228353"/>
          <a:ext cx="7560840" cy="121300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Тенденция к сокращению и упрощению оригинальных названий профессиональных терминов</a:t>
          </a:r>
        </a:p>
      </dsp:txBody>
      <dsp:txXfrm>
        <a:off x="59214" y="1287567"/>
        <a:ext cx="7442412" cy="1094578"/>
      </dsp:txXfrm>
    </dsp:sp>
    <dsp:sp modelId="{24CC30F3-5D86-4D99-860F-5F8F9B89024A}">
      <dsp:nvSpPr>
        <dsp:cNvPr id="0" name=""/>
        <dsp:cNvSpPr/>
      </dsp:nvSpPr>
      <dsp:spPr>
        <a:xfrm>
          <a:off x="0" y="2455183"/>
          <a:ext cx="7560840" cy="121300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Желание разбавить рабочие термины юмором</a:t>
          </a:r>
        </a:p>
      </dsp:txBody>
      <dsp:txXfrm>
        <a:off x="59214" y="2514397"/>
        <a:ext cx="7442412" cy="1094578"/>
      </dsp:txXfrm>
    </dsp:sp>
    <dsp:sp modelId="{5D2E47C3-999D-44CD-B023-BA5225EFE80A}">
      <dsp:nvSpPr>
        <dsp:cNvPr id="0" name=""/>
        <dsp:cNvSpPr/>
      </dsp:nvSpPr>
      <dsp:spPr>
        <a:xfrm>
          <a:off x="0" y="3682013"/>
          <a:ext cx="7560840" cy="121300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Недостаточный уровень владения английским языком и, как следствие, появление новых слов</a:t>
          </a:r>
        </a:p>
      </dsp:txBody>
      <dsp:txXfrm>
        <a:off x="59214" y="3741227"/>
        <a:ext cx="7442412" cy="1094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B266-B724-42B7-85FD-A0EC9581B6DA}">
      <dsp:nvSpPr>
        <dsp:cNvPr id="0" name=""/>
        <dsp:cNvSpPr/>
      </dsp:nvSpPr>
      <dsp:spPr>
        <a:xfrm>
          <a:off x="0" y="269023"/>
          <a:ext cx="7416824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104140" rIns="575628" bIns="128016" numCol="1" spcCol="1270" anchor="t" anchorCtr="0">
          <a:noAutofit/>
        </a:bodyPr>
        <a:lstStyle/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тяжелый драйв —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hard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drive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(жёсткий диск, винчестер)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69023"/>
        <a:ext cx="7416824" cy="496125"/>
      </dsp:txXfrm>
    </dsp:sp>
    <dsp:sp modelId="{F27F1A37-FE2A-4E02-9CA7-4A19EF586B23}">
      <dsp:nvSpPr>
        <dsp:cNvPr id="0" name=""/>
        <dsp:cNvSpPr/>
      </dsp:nvSpPr>
      <dsp:spPr>
        <a:xfrm>
          <a:off x="370841" y="66"/>
          <a:ext cx="2874011" cy="342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Калька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7573" y="16798"/>
        <a:ext cx="2840547" cy="309292"/>
      </dsp:txXfrm>
    </dsp:sp>
    <dsp:sp modelId="{A298F075-AF56-43C3-8EFE-55E8B20E9082}">
      <dsp:nvSpPr>
        <dsp:cNvPr id="0" name=""/>
        <dsp:cNvSpPr/>
      </dsp:nvSpPr>
      <dsp:spPr>
        <a:xfrm>
          <a:off x="0" y="1076687"/>
          <a:ext cx="7416824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104140" rIns="5756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стрелялка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рисовалка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сидюк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клава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материнка,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апгрейдить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076687"/>
        <a:ext cx="7416824" cy="708750"/>
      </dsp:txXfrm>
    </dsp:sp>
    <dsp:sp modelId="{9135865B-A6EE-436C-92EB-B2CF5D16D430}">
      <dsp:nvSpPr>
        <dsp:cNvPr id="0" name=""/>
        <dsp:cNvSpPr/>
      </dsp:nvSpPr>
      <dsp:spPr>
        <a:xfrm>
          <a:off x="370841" y="792148"/>
          <a:ext cx="2874011" cy="358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Полукалька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8334" y="809641"/>
        <a:ext cx="2839025" cy="323352"/>
      </dsp:txXfrm>
    </dsp:sp>
    <dsp:sp modelId="{481CFEA2-6C0F-4A55-A4A4-26C84CEA1557}">
      <dsp:nvSpPr>
        <dsp:cNvPr id="0" name=""/>
        <dsp:cNvSpPr/>
      </dsp:nvSpPr>
      <dsp:spPr>
        <a:xfrm>
          <a:off x="0" y="2016312"/>
          <a:ext cx="7416824" cy="47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104140" rIns="5756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зиповать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зазипованный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зиповский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016312"/>
        <a:ext cx="7416824" cy="472500"/>
      </dsp:txXfrm>
    </dsp:sp>
    <dsp:sp modelId="{817A6319-0DB2-4ACF-95E7-A27AE37A82E8}">
      <dsp:nvSpPr>
        <dsp:cNvPr id="0" name=""/>
        <dsp:cNvSpPr/>
      </dsp:nvSpPr>
      <dsp:spPr>
        <a:xfrm>
          <a:off x="370841" y="1812437"/>
          <a:ext cx="2874011" cy="27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Перевод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4396" y="1825992"/>
        <a:ext cx="2846901" cy="250565"/>
      </dsp:txXfrm>
    </dsp:sp>
    <dsp:sp modelId="{74AFB58F-4DFD-4F03-BA69-13541B703B04}">
      <dsp:nvSpPr>
        <dsp:cNvPr id="0" name=""/>
        <dsp:cNvSpPr/>
      </dsp:nvSpPr>
      <dsp:spPr>
        <a:xfrm>
          <a:off x="0" y="2771049"/>
          <a:ext cx="7416824" cy="47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104140" rIns="5756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Блин, болванка, тормозить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771049"/>
        <a:ext cx="7416824" cy="472500"/>
      </dsp:txXfrm>
    </dsp:sp>
    <dsp:sp modelId="{684776B2-6827-49BD-B53A-0CEA35E1FCFB}">
      <dsp:nvSpPr>
        <dsp:cNvPr id="0" name=""/>
        <dsp:cNvSpPr/>
      </dsp:nvSpPr>
      <dsp:spPr>
        <a:xfrm>
          <a:off x="370841" y="2515812"/>
          <a:ext cx="2874011" cy="32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Метафоризация</a:t>
          </a:r>
        </a:p>
      </dsp:txBody>
      <dsp:txXfrm>
        <a:off x="386903" y="2531874"/>
        <a:ext cx="2841887" cy="296913"/>
      </dsp:txXfrm>
    </dsp:sp>
    <dsp:sp modelId="{99998964-85F6-44A7-A4FB-A0E885D9AF28}">
      <dsp:nvSpPr>
        <dsp:cNvPr id="0" name=""/>
        <dsp:cNvSpPr/>
      </dsp:nvSpPr>
      <dsp:spPr>
        <a:xfrm>
          <a:off x="0" y="3493893"/>
          <a:ext cx="7416824" cy="47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104140" rIns="5756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Железо, кнопки, топтать батоны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3493893"/>
        <a:ext cx="7416824" cy="472500"/>
      </dsp:txXfrm>
    </dsp:sp>
    <dsp:sp modelId="{5867F698-0CB6-4D56-85C5-DE65A8371724}">
      <dsp:nvSpPr>
        <dsp:cNvPr id="0" name=""/>
        <dsp:cNvSpPr/>
      </dsp:nvSpPr>
      <dsp:spPr>
        <a:xfrm>
          <a:off x="370841" y="3270549"/>
          <a:ext cx="2874011" cy="297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Метонимия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5346" y="3285054"/>
        <a:ext cx="2845001" cy="268133"/>
      </dsp:txXfrm>
    </dsp:sp>
    <dsp:sp modelId="{3A4823DE-E8B3-4FFB-88A1-BEF2F2ABC94D}">
      <dsp:nvSpPr>
        <dsp:cNvPr id="0" name=""/>
        <dsp:cNvSpPr/>
      </dsp:nvSpPr>
      <dsp:spPr>
        <a:xfrm>
          <a:off x="0" y="4192069"/>
          <a:ext cx="7416824" cy="47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104140" rIns="5756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Лазарь, пентюх, 3Daction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4192069"/>
        <a:ext cx="7416824" cy="472500"/>
      </dsp:txXfrm>
    </dsp:sp>
    <dsp:sp modelId="{17AD1FBE-2AB0-4296-910C-68222909DC87}">
      <dsp:nvSpPr>
        <dsp:cNvPr id="0" name=""/>
        <dsp:cNvSpPr/>
      </dsp:nvSpPr>
      <dsp:spPr>
        <a:xfrm>
          <a:off x="370841" y="3993393"/>
          <a:ext cx="2874011" cy="272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Омонимия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4142" y="4006694"/>
        <a:ext cx="2847409" cy="245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3F70-73FC-4DC3-A410-97ACCF099B4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A212-355E-42CB-8FEE-6D6D7DF94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5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Нажимать на кружочки. Это гиперссылки. Гиперссылки доделать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5A212-355E-42CB-8FEE-6D6D7DF9483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3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4458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909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9596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160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103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002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077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5697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356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662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1259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E2AE9-52B2-491D-88D1-8A7F4E991767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7AD7-5DFC-48D6-BFEE-5FDC53FE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4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34ede842-315d-4128-b922-e05b8fa6f855/4b44f785-4fea-4af6-9261-2e7bcbc1a420imag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" y="5158548"/>
            <a:ext cx="1288891" cy="13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93096"/>
            <a:ext cx="4716016" cy="151216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Бабина Анастасия, </a:t>
            </a:r>
          </a:p>
          <a:p>
            <a:pPr algn="r"/>
            <a:r>
              <a:rPr lang="ru-RU" sz="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ученица 10А класса МОУ «СОШ № 76» </a:t>
            </a:r>
          </a:p>
          <a:p>
            <a:pPr algn="r"/>
            <a:r>
              <a:rPr lang="ru-RU" sz="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Ленинского района г. Саратова</a:t>
            </a:r>
          </a:p>
          <a:p>
            <a:pPr algn="r"/>
            <a:r>
              <a:rPr lang="ru-RU" sz="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Руководитель: Лаврентьева Оксана Викторовна, учитель русского языка и литературы</a:t>
            </a:r>
            <a:endParaRPr lang="ru-RU" sz="3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372664">
            <a:off x="-754755" y="1144592"/>
            <a:ext cx="10592476" cy="258532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tka Small" panose="02000505000000020004" pitchFamily="2" charset="0"/>
              </a:rPr>
              <a:t>Компьютерный</a:t>
            </a:r>
          </a:p>
          <a:p>
            <a:pPr algn="ctr"/>
            <a:r>
              <a:rPr lang="ru-RU" sz="5400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tka Small" panose="02000505000000020004" pitchFamily="2" charset="0"/>
              </a:rPr>
              <a:t>сленг расширяет границы общения</a:t>
            </a:r>
            <a:endParaRPr lang="ru-RU" sz="5400" b="1" dirty="0"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tka Small" panose="0200050500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2612" y="6318344"/>
            <a:ext cx="59503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itka Small" panose="02000505000000020004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69649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60" y="0"/>
            <a:ext cx="9161859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 других жаргонных групп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157192"/>
            <a:ext cx="7776864" cy="1368152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Чайник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начинающий пользователь, 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Движок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ядро, «двигатель» программы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омпьютер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машина (от ЭВМ)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2453529">
            <a:off x="5928274" y="3209427"/>
            <a:ext cx="951498" cy="924249"/>
            <a:chOff x="1138418" y="3465047"/>
            <a:chExt cx="951498" cy="924249"/>
          </a:xfrm>
        </p:grpSpPr>
        <p:sp>
          <p:nvSpPr>
            <p:cNvPr id="15" name="Прямоугольник 14"/>
            <p:cNvSpPr/>
            <p:nvPr/>
          </p:nvSpPr>
          <p:spPr>
            <a:xfrm rot="21268649">
              <a:off x="1339170" y="3465047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ru-RU" sz="5400" b="1" i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ook Antiqua" panose="02040602050305030304" pitchFamily="18" charset="0"/>
                </a:rPr>
                <a:t>?</a:t>
              </a:r>
              <a:endParaRPr lang="ru-RU" sz="5400" b="1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1905705">
              <a:off x="1822759" y="3681410"/>
              <a:ext cx="26715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ru-RU" sz="4000" b="1" i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ook Antiqua" panose="02040602050305030304" pitchFamily="18" charset="0"/>
                </a:rPr>
                <a:t>?</a:t>
              </a:r>
              <a:endParaRPr lang="ru-RU" sz="4000" b="1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 rot="19298003">
              <a:off x="1138418" y="3603547"/>
              <a:ext cx="31498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ru-RU" sz="3600" b="1" i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ook Antiqua" panose="02040602050305030304" pitchFamily="18" charset="0"/>
                </a:rPr>
                <a:t>?</a:t>
              </a:r>
              <a:endParaRPr lang="ru-RU" sz="3600" b="1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403887" y="1412776"/>
            <a:ext cx="3816337" cy="3527830"/>
            <a:chOff x="1619672" y="1268760"/>
            <a:chExt cx="4363257" cy="4012676"/>
          </a:xfrm>
        </p:grpSpPr>
        <p:pic>
          <p:nvPicPr>
            <p:cNvPr id="4100" name="Picture 4" descr="http://bigslide.ru/images/7/6455/831/img1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7" t="2179" r="10460"/>
            <a:stretch/>
          </p:blipFill>
          <p:spPr bwMode="auto">
            <a:xfrm>
              <a:off x="1619672" y="1268760"/>
              <a:ext cx="3816337" cy="35053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090" y="4107682"/>
              <a:ext cx="1093839" cy="117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29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7860" y="0"/>
            <a:ext cx="916185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Юзер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forum.zarulem.ws/uploads/068/post-29454-1203068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998511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6743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вижу барс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6045" r="18543" b="10094"/>
          <a:stretch/>
        </p:blipFill>
        <p:spPr bwMode="auto">
          <a:xfrm>
            <a:off x="2051720" y="1078036"/>
            <a:ext cx="5353169" cy="405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-9415" y="188640"/>
            <a:ext cx="9108504" cy="850404"/>
          </a:xfrm>
          <a:prstGeom prst="rect">
            <a:avLst/>
          </a:prstGeom>
          <a:noFill/>
          <a:ln/>
          <a:effectLst/>
        </p:spPr>
        <p:txBody>
          <a:bodyPr>
            <a:noAutofit/>
          </a:bodyPr>
          <a:lstStyle/>
          <a:p>
            <a:pPr marL="420624" indent="-384048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VISUAL BASIC –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ВИЖУ БАРСИКА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3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80512" cy="142617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troll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грубая форма нарушения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этикета. В основном этим занимаются люди, которым скучно.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20718"/>
            <a:ext cx="4896544" cy="3791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0988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registration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‒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арегаться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4523" r="9899" b="17541"/>
          <a:stretch/>
        </p:blipFill>
        <p:spPr>
          <a:xfrm>
            <a:off x="327063" y="1628800"/>
            <a:ext cx="8349393" cy="4355333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676456" y="6381328"/>
            <a:ext cx="288032" cy="28803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86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99843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Многие слова компьютерного жаргона образуются по словообразовательным моделям, принятым в русском языке.  </a:t>
            </a:r>
          </a:p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суффиксальным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способом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Весьма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распространённым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суффикс -к-:</a:t>
            </a:r>
          </a:p>
          <a:p>
            <a:pPr indent="450000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 жаргон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леталка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стрелялка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000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Утилиты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сжималка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чистилка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 словах «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сидюк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резак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др., встречается суффикс -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-, -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для просторечия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843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Полукалька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3915" y="4005064"/>
            <a:ext cx="4485893" cy="2894658"/>
            <a:chOff x="3563888" y="3933056"/>
            <a:chExt cx="4485893" cy="2894658"/>
          </a:xfrm>
        </p:grpSpPr>
        <p:pic>
          <p:nvPicPr>
            <p:cNvPr id="1028" name="Picture 4" descr="http://dafota.ru/web/wallpapers/super-mario-galaxy-4-wallpaper-super-mario-games-wallpaper-1920-1440-3159/1920x144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0"/>
            <a:stretch/>
          </p:blipFill>
          <p:spPr bwMode="auto">
            <a:xfrm>
              <a:off x="3563888" y="3933056"/>
              <a:ext cx="4104456" cy="2676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6879402" y="5250651"/>
              <a:ext cx="1170379" cy="1577063"/>
              <a:chOff x="28900" y="3698728"/>
              <a:chExt cx="2508728" cy="2374580"/>
            </a:xfrm>
          </p:grpSpPr>
          <p:grpSp>
            <p:nvGrpSpPr>
              <p:cNvPr id="12" name="Группа 11"/>
              <p:cNvGrpSpPr/>
              <p:nvPr/>
            </p:nvGrpSpPr>
            <p:grpSpPr>
              <a:xfrm rot="1375832">
                <a:off x="1586130" y="3698728"/>
                <a:ext cx="951498" cy="923331"/>
                <a:chOff x="1138418" y="3472694"/>
                <a:chExt cx="951498" cy="923331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 rot="21268649">
                  <a:off x="1312773" y="3472694"/>
                  <a:ext cx="505268" cy="923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38100" h="38100" prst="convex"/>
                  </a:sp3d>
                </a:bodyPr>
                <a:lstStyle/>
                <a:p>
                  <a:pPr algn="ctr"/>
                  <a:r>
                    <a:rPr lang="ru-RU" sz="5400" b="1" i="1" cap="none" spc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Book Antiqua" panose="02040602050305030304" pitchFamily="18" charset="0"/>
                    </a:rPr>
                    <a:t>?</a:t>
                  </a:r>
                  <a:endParaRPr lang="ru-RU" sz="5400" b="1" i="1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 rot="1905705">
                  <a:off x="1822759" y="3681410"/>
                  <a:ext cx="267157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38100" h="38100" prst="convex"/>
                  </a:sp3d>
                </a:bodyPr>
                <a:lstStyle/>
                <a:p>
                  <a:pPr algn="ctr"/>
                  <a:r>
                    <a:rPr lang="ru-RU" sz="4000" b="1" i="1" cap="none" spc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Book Antiqua" panose="02040602050305030304" pitchFamily="18" charset="0"/>
                    </a:rPr>
                    <a:t>?</a:t>
                  </a:r>
                  <a:endParaRPr lang="ru-RU" sz="4000" b="1" i="1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 rot="19298003">
                  <a:off x="1138418" y="3603547"/>
                  <a:ext cx="314987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38100" h="38100" prst="convex"/>
                  </a:sp3d>
                </a:bodyPr>
                <a:lstStyle/>
                <a:p>
                  <a:pPr algn="ctr"/>
                  <a:r>
                    <a:rPr lang="ru-RU" sz="3600" b="1" i="1" cap="none" spc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Book Antiqua" panose="02040602050305030304" pitchFamily="18" charset="0"/>
                    </a:rPr>
                    <a:t>?</a:t>
                  </a:r>
                  <a:endParaRPr lang="ru-RU" sz="3600" b="1" i="1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ook Antiqua" panose="02040602050305030304" pitchFamily="18" charset="0"/>
                  </a:endParaRPr>
                </a:p>
              </p:txBody>
            </p:sp>
          </p:grpSp>
          <p:pic>
            <p:nvPicPr>
              <p:cNvPr id="13" name="Picture 2" descr="https://userscontent2.emaze.com/images/34ede842-315d-4128-b922-e05b8fa6f855/4b44f785-4fea-4af6-9261-2e7bcbc1a420image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900" y="4605200"/>
                <a:ext cx="1803697" cy="1468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5933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16632"/>
            <a:ext cx="4104456" cy="669674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72330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окращение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33884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нивербация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37" y="1732746"/>
            <a:ext cx="4994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клавиатура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465039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атеринка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материнская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оперативная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жёсткий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жёсткий диск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3004369"/>
            <a:ext cx="3672408" cy="26441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4752528" cy="669674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anandtech.com/doci/4130/Obl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046" y1="7740" x2="26283" y2="54226"/>
                        <a14:foregroundMark x1="29373" y1="10988" x2="31472" y2="44395"/>
                        <a14:foregroundMark x1="32180" y1="5649" x2="38673" y2="29004"/>
                        <a14:foregroundMark x1="4281" y1="47865" x2="55571" y2="66681"/>
                        <a14:foregroundMark x1="2892" y1="51157" x2="29175" y2="57874"/>
                        <a14:foregroundMark x1="2977" y1="53826" x2="28296" y2="49733"/>
                        <a14:foregroundMark x1="76184" y1="21975" x2="57584" y2="53470"/>
                        <a14:foregroundMark x1="76581" y1="20374" x2="34675" y2="53470"/>
                        <a14:foregroundMark x1="60391" y1="18817" x2="46697" y2="34831"/>
                        <a14:foregroundMark x1="77573" y1="20374" x2="87270" y2="33096"/>
                        <a14:foregroundMark x1="78367" y1="20685" x2="84888" y2="2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123">
            <a:off x="4748885" y="3096403"/>
            <a:ext cx="4326751" cy="2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53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72" y="12073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Транслитерация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10415" y="1484784"/>
            <a:ext cx="3267071" cy="3835999"/>
            <a:chOff x="5710415" y="1484784"/>
            <a:chExt cx="3267071" cy="383599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484784"/>
              <a:ext cx="3181350" cy="3333750"/>
            </a:xfrm>
            <a:prstGeom prst="rect">
              <a:avLst/>
            </a:prstGeom>
          </p:spPr>
        </p:pic>
        <p:pic>
          <p:nvPicPr>
            <p:cNvPr id="11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415" y="4084481"/>
              <a:ext cx="1152128" cy="1236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683568" y="5175085"/>
            <a:ext cx="7171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 возможен такой текст:</a:t>
            </a:r>
          </a:p>
          <a:p>
            <a:pPr indent="450000">
              <a:lnSpc>
                <a:spcPct val="150000"/>
              </a:lnSpc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 не баг, это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фича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Связана с новыми плагинами.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340768"/>
            <a:ext cx="5040560" cy="31700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9690" y="1340768"/>
            <a:ext cx="5420421" cy="4176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 smtClean="0"/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упрощенные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транслитерации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английских терминов: </a:t>
            </a:r>
          </a:p>
          <a:p>
            <a:pPr lvl="1">
              <a:lnSpc>
                <a:spcPct val="150000"/>
              </a:lnSpc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 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bug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‒ ошибка в программе), </a:t>
            </a:r>
          </a:p>
          <a:p>
            <a:pPr lvl="1">
              <a:lnSpc>
                <a:spcPct val="150000"/>
              </a:lnSpc>
            </a:pP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фича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‒ программная </a:t>
            </a:r>
          </a:p>
          <a:p>
            <a:pPr lvl="1">
              <a:lnSpc>
                <a:spcPct val="15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функция, дополнительная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возможность),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плагин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plug-in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‒  добавление к программному продукту), </a:t>
            </a:r>
          </a:p>
          <a:p>
            <a:pPr lvl="1">
              <a:lnSpc>
                <a:spcPct val="150000"/>
              </a:lnSpc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фикс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fix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‒  исправление ошибки). 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288032" cy="28803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50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 перенос названий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930018"/>
            <a:ext cx="5028882" cy="45131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ведро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видеокарта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000" y1="14848" x2="78889" y2="70000"/>
                        <a14:foregroundMark x1="88519" y1="27879" x2="46481" y2="29091"/>
                        <a14:foregroundMark x1="80926" y1="38788" x2="85370" y2="54242"/>
                        <a14:foregroundMark x1="87593" y1="44545" x2="85741" y2="76364"/>
                        <a14:foregroundMark x1="35556" y1="75758" x2="30000" y2="36364"/>
                        <a14:foregroundMark x1="47222" y1="67576" x2="90000" y2="69394"/>
                        <a14:backgroundMark x1="7963" y1="7576" x2="7222" y2="89091"/>
                        <a14:backgroundMark x1="14444" y1="90303" x2="94074" y2="90909"/>
                        <a14:backgroundMark x1="95000" y1="87879" x2="95185" y2="5152"/>
                        <a14:backgroundMark x1="92593" y1="5152" x2="57593" y2="10909"/>
                        <a14:backgroundMark x1="51667" y1="11212" x2="17963" y2="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91" y="3568005"/>
            <a:ext cx="4127978" cy="252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8605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часто сленговая лексика образуется способом перевода английского профессионального термина. Существует также способ переноса названий предметов на компьютерный сленг.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288032" cy="28803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26475" y="3367950"/>
            <a:ext cx="4240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Зиповать</a:t>
            </a:r>
            <a:r>
              <a:rPr lang="ru-RU" sz="2000" b="1" dirty="0"/>
              <a:t>, </a:t>
            </a:r>
            <a:r>
              <a:rPr lang="ru-RU" sz="2000" b="1" dirty="0" err="1"/>
              <a:t>зазипованный</a:t>
            </a:r>
            <a:r>
              <a:rPr lang="ru-RU" sz="2000" b="1" dirty="0"/>
              <a:t>, </a:t>
            </a:r>
            <a:r>
              <a:rPr lang="ru-RU" sz="2000" b="1" dirty="0" err="1"/>
              <a:t>зиповский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85281" y="3284985"/>
            <a:ext cx="5682465" cy="2805677"/>
            <a:chOff x="708970" y="1938642"/>
            <a:chExt cx="5997060" cy="3079305"/>
          </a:xfrm>
        </p:grpSpPr>
        <p:pic>
          <p:nvPicPr>
            <p:cNvPr id="9218" name="Picture 2" descr="https://2ch.hk/b/arch/2016-06-08/src/129144890/1465322057416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8" t="10598" r="3600" b="11796"/>
            <a:stretch/>
          </p:blipFill>
          <p:spPr bwMode="auto">
            <a:xfrm>
              <a:off x="708970" y="1938642"/>
              <a:ext cx="3748617" cy="2719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14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902" y="3781645"/>
              <a:ext cx="1152128" cy="1236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150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61463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Метафоризация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4442" y="1628800"/>
            <a:ext cx="4851992" cy="38164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болванка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компакт-диск.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Тормозить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крайне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медленная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программы или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синонимов, связанных с процессом нарушения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нормальной работой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когда он не реагирует ни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какие команды, кроме кнопки 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таком случае о компьютере говорят,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он 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повис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196434" y="1489965"/>
            <a:ext cx="3816424" cy="4104456"/>
            <a:chOff x="4598007" y="763562"/>
            <a:chExt cx="4495800" cy="5141655"/>
          </a:xfrm>
        </p:grpSpPr>
        <p:pic>
          <p:nvPicPr>
            <p:cNvPr id="3074" name="Picture 2" descr="http://akphoto1.ask.fm/158/769/233/1280003010-1ptjj2s-d5j5s13qqoj2dia/original/bli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007" y="763562"/>
              <a:ext cx="4495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23440" y="4437110"/>
              <a:ext cx="1368151" cy="146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9596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869160"/>
            <a:ext cx="9144001" cy="1724252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имеют большое значение в нашей жизни, развиваются стремительно, следовательно, появляется множество слов. Многим из нас они не понятны.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38126" y="692696"/>
            <a:ext cx="2880320" cy="2234597"/>
            <a:chOff x="2339752" y="1124744"/>
            <a:chExt cx="5220305" cy="3700355"/>
          </a:xfrm>
        </p:grpSpPr>
        <p:pic>
          <p:nvPicPr>
            <p:cNvPr id="9" name="Picture 2" descr="https://rrnews.ru/sites/default/files/news/06-2014/slen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4" r="4407"/>
            <a:stretch/>
          </p:blipFill>
          <p:spPr bwMode="auto">
            <a:xfrm>
              <a:off x="2339752" y="1124744"/>
              <a:ext cx="4608512" cy="3486988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906" y="3356992"/>
              <a:ext cx="1368151" cy="146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 rot="853772">
            <a:off x="590284" y="3780728"/>
            <a:ext cx="236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«комп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437894">
            <a:off x="3381083" y="2098560"/>
            <a:ext cx="2899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сервак</a:t>
            </a:r>
            <a:r>
              <a:rPr lang="ru-RU" sz="40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00B05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459659">
            <a:off x="4667822" y="1252680"/>
            <a:ext cx="4127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кинь в мыло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» 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464157">
            <a:off x="2909391" y="3831570"/>
            <a:ext cx="4206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  <a:latin typeface="Monotype Corsiva" pitchFamily="66" charset="0"/>
                <a:cs typeface="Times New Roman" pitchFamily="18" charset="0"/>
              </a:rPr>
              <a:t> «постучись в аську»</a:t>
            </a:r>
            <a:endParaRPr lang="ru-RU" sz="4000" b="1" dirty="0">
              <a:solidFill>
                <a:srgbClr val="FF66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376924">
            <a:off x="4543153" y="2941373"/>
            <a:ext cx="4431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«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законнектиться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43770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46179"/>
            <a:ext cx="916185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Троян ‒ Вирус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9179"/>
            <a:ext cx="5184576" cy="457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676456" y="6381328"/>
            <a:ext cx="288032" cy="28803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99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0264" y="2420888"/>
            <a:ext cx="4968551" cy="33843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«Железо» - 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«компьютер, физические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компьютера»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«Кнопки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значении «клавиатура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«Топтать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батоны»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работать  на клавиатуре,  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кнопка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7861" y="-14556"/>
            <a:ext cx="9161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Метонимия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4952" y="2204864"/>
            <a:ext cx="3493007" cy="3456383"/>
            <a:chOff x="-145143" y="1556793"/>
            <a:chExt cx="4429110" cy="4608511"/>
          </a:xfrm>
        </p:grpSpPr>
        <p:pic>
          <p:nvPicPr>
            <p:cNvPr id="2050" name="Picture 2" descr="http://f00.inventorspot.com/images/robert-tabor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5" t="4651" r="3134" b="2584"/>
            <a:stretch/>
          </p:blipFill>
          <p:spPr bwMode="auto">
            <a:xfrm>
              <a:off x="-145143" y="1556793"/>
              <a:ext cx="4322805" cy="39604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697197"/>
              <a:ext cx="1368151" cy="146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587895" y="126876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Метонимия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замена одного слова другим, смежным по значению. </a:t>
            </a: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288032" cy="28803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59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Омонимия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5029" y="2129388"/>
            <a:ext cx="45794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>
              <a:lnSpc>
                <a:spcPct val="120000"/>
              </a:lnSpc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Лазарь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67534"/>
            <a:ext cx="3240360" cy="3240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7105" y="5730577"/>
            <a:ext cx="6074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Пентюх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пень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микропроцессор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Pentium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1572"/>
            <a:ext cx="2662594" cy="287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62" y="3740867"/>
            <a:ext cx="2502097" cy="182801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288032" cy="28803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83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1945" y="0"/>
            <a:ext cx="9161859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K:\компьютерный сленг\Бабина\Диаграммы\11\image 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9590" r="18910" b="13943"/>
          <a:stretch/>
        </p:blipFill>
        <p:spPr bwMode="auto">
          <a:xfrm>
            <a:off x="1043608" y="1340768"/>
            <a:ext cx="6480720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Сле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527026" cy="15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5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:\компьютерный сленг\Бабина\Диаграммы\11\image (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6753" r="25028" b="12987"/>
          <a:stretch/>
        </p:blipFill>
        <p:spPr bwMode="auto">
          <a:xfrm>
            <a:off x="1187624" y="620688"/>
            <a:ext cx="6696744" cy="5012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Сле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3772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49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:\компьютерный сленг\Бабина\Диаграммы\11\imag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3371" r="17949" b="1748"/>
          <a:stretch/>
        </p:blipFill>
        <p:spPr bwMode="auto">
          <a:xfrm>
            <a:off x="1403648" y="548680"/>
            <a:ext cx="6984776" cy="547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Сле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553"/>
            <a:ext cx="1368152" cy="14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58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:\компьютерный сленг\Бабина\Диаграммы\11\image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5714" r="12179" b="9611"/>
          <a:stretch/>
        </p:blipFill>
        <p:spPr bwMode="auto">
          <a:xfrm>
            <a:off x="957800" y="501582"/>
            <a:ext cx="7128792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Сле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4941168"/>
            <a:ext cx="1313017" cy="13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4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Ребятам были предложены слова: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дрова,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винда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мозги, ник, мыло,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гамать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известные сленговые слова –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клава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винда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Объяснить значения всех семи предложенных слов сумели 30% всех опрошенных.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r="11348"/>
          <a:stretch/>
        </p:blipFill>
        <p:spPr>
          <a:xfrm>
            <a:off x="2267744" y="1983974"/>
            <a:ext cx="5977644" cy="3773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5988005"/>
            <a:ext cx="921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Клавиатура" содержит наибольшее значение для столбца "Объясните значение слова КЛАВА" (93).</a:t>
            </a:r>
          </a:p>
        </p:txBody>
      </p:sp>
    </p:spTree>
    <p:extLst>
      <p:ext uri="{BB962C8B-B14F-4D97-AF65-F5344CB8AC3E}">
        <p14:creationId xmlns:p14="http://schemas.microsoft.com/office/powerpoint/2010/main" val="3763940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128" y="764704"/>
            <a:ext cx="8684368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5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вопрос «Для чего используешь компьютерный сленг?» наиболее популярным оказался ответ: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Стремление к большей выразительности в своей речи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ответы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быстрее писать и говорить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удобно» 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1.liveinternet.ru/images/attach/c/11/116/518/116518847_2a9e2f8257a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500" y1="23780" x2="54688" y2="4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42" y="2826810"/>
            <a:ext cx="384647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03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17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8839419"/>
              </p:ext>
            </p:extLst>
          </p:nvPr>
        </p:nvGraphicFramePr>
        <p:xfrm>
          <a:off x="419355" y="1365337"/>
          <a:ext cx="8352928" cy="501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0" y="1700808"/>
            <a:ext cx="910320" cy="792088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" y="2670048"/>
            <a:ext cx="874384" cy="758952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28628"/>
            <a:ext cx="849437" cy="808484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792088" cy="792088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2" y="5445224"/>
            <a:ext cx="955734" cy="906278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7719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1752" y="332656"/>
            <a:ext cx="8842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айтишников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пользователей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существует свой особый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язык? На что он похож?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20" y="1916832"/>
            <a:ext cx="542829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5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74363"/>
            <a:ext cx="7992888" cy="2798653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появления все новых и новых слов в компьютерном сленге необратим.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век – век прогрессивно развивающихся технологий.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стремятся к простоте, сокращают слова, правда довольно часто они звучат странно, непонятно.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благодаря этому, интересно узнать значение слова, его образование.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73882" y="3719818"/>
            <a:ext cx="3322202" cy="3055361"/>
            <a:chOff x="424783" y="1583669"/>
            <a:chExt cx="4304176" cy="3761270"/>
          </a:xfrm>
        </p:grpSpPr>
        <p:pic>
          <p:nvPicPr>
            <p:cNvPr id="11268" name="Picture 4" descr="http://airyschool.ru/images/alogo/61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5"/>
            <a:stretch/>
          </p:blipFill>
          <p:spPr bwMode="auto">
            <a:xfrm>
              <a:off x="424783" y="1583669"/>
              <a:ext cx="4304176" cy="3456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5651" y="3645024"/>
              <a:ext cx="1770119" cy="1699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pikabox.ucoz.com/dirty_swear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"/>
          <a:stretch/>
        </p:blipFill>
        <p:spPr bwMode="auto">
          <a:xfrm>
            <a:off x="4932040" y="3765755"/>
            <a:ext cx="3456384" cy="277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48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60" y="-243408"/>
            <a:ext cx="9161859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03237"/>
            <a:ext cx="8856984" cy="611013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http://www.alberomarket.ru/sites/default/files/images/20140611205909.jpg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</a:t>
            </a:r>
            <a:r>
              <a:rPr lang="ru-RU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Компьютерный_сленг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http://www.erudition.ru/ref/id.25565_1.html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http://nsportal.ru/ap/library/drugoe/2014/01/26/kompyuternyy-sleng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http://xreferat.com/47/3843-1-komp-yuternyiy-sleng.html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http://www.niceimage.ru/pic/201304/2560x1600/niceimage.ru-6368.jpg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https://rrnews.ru/sites/default/files/news/06-2014/sleng.jpg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http://youthvillage.co.zw/wp-content/uploads/slang1.jpg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http://tips-ua.com/img/d/1/d1de1f74256ae1cb704f5e7e58fdb96d.jpeg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http://lib3.podelise.ru/tw_files2/urls_20/14/d-13035/7z-docs/1_html_46452f8a.gif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http://i52.fastpic.ru/big/2013/0322/02/770c004055f04cc548f929fcd76d6702.jpg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http://travelobservers.com/wp-content/uploads/2016/07/Reset.png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http://i2hard.ru/wp-content/uploads/2013/03/SH891-_02.jpg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https://2ch.hk/b/arch/2016-06-08/src/129144890/14653220574160.jpg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http://img1.liveinternet.ru/images/attach/c/11/116/518/116518847_2a9e2f8257aa.jpg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airyschool.ru/images/alogo/612.png</a:t>
            </a: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www.swsu.ru/structura/press_slushba/news_swsu/slovar-studenta-ili-nestareyushchiy-sleng.php</a:t>
            </a: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wp.aspekti.eu/wp-content/uploads/2016/07/boy_computer.jpg</a:t>
            </a: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s13.postimg.org/wif68bz5z/independent.jpg</a:t>
            </a: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https://i.kinja-img.com/gawker-media/image/upload/s--ltrNUZKe--/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c_fill,fl_progressive,g_center,h_450,q_80,w_800/kc3i3wzulsjapq85idvq.jpg</a:t>
            </a: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userscontent2.emaze.com/images/34ede842-315d-4128-b922-e05b8fa6f855/4b44f785-4fea-4af6-9261-2e7bcbc1a420imag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10" y="188640"/>
            <a:ext cx="1800201" cy="1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64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>Сленг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Slang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1501041"/>
            <a:ext cx="90364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1028700" algn="l"/>
                <a:tab pos="1371600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1) речь социально или профессионально обособленной группы в проти­воположность литературному языку;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2) вариант разговорной речи (в том числе экспрессивно окрашенные элементы этой речи), не совпадающие с нормой литературного языка.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7" name="Picture 4" descr="http://youthvillage.co.zw/wp-content/uploads/slang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1048" r="9035" b="-1"/>
          <a:stretch/>
        </p:blipFill>
        <p:spPr bwMode="auto">
          <a:xfrm>
            <a:off x="2440528" y="4149080"/>
            <a:ext cx="4731503" cy="237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93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60" y="144016"/>
            <a:ext cx="9161859" cy="980728"/>
          </a:xfrm>
        </p:spPr>
        <p:txBody>
          <a:bodyPr>
            <a:noAutofit/>
          </a:bodyPr>
          <a:lstStyle/>
          <a:p>
            <a:r>
              <a:rPr lang="ru-RU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635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сленг?!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12968" cy="1584176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сленг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 сленга, используемого как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и другими пользователями компьютеров.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62983"/>
            <a:ext cx="4752528" cy="329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088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073"/>
            <a:ext cx="8229600" cy="114300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Актуальность проблемы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357099"/>
            <a:ext cx="47525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Компьютерный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сленг – одно из составляющих процесса развития языка, его пополнения, его многообразия, в сленге отражается образ жизни речевого коллек­тива, который его создал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indent="4500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Благодаря ему можно проследить некоторую историю развития технологий и то, как люди взаимодействовали с ними.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246" y="1484784"/>
            <a:ext cx="4091730" cy="3908345"/>
            <a:chOff x="1907704" y="3482705"/>
            <a:chExt cx="3294135" cy="318110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3482705"/>
              <a:ext cx="3048000" cy="3048000"/>
            </a:xfrm>
            <a:prstGeom prst="rect">
              <a:avLst/>
            </a:prstGeom>
          </p:spPr>
        </p:pic>
        <p:pic>
          <p:nvPicPr>
            <p:cNvPr id="8" name="Picture 2" descr="https://userscontent2.emaze.com/images/34ede842-315d-4128-b922-e05b8fa6f855/4b44f785-4fea-4af6-9261-2e7bcbc1a420imag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948" y="5745322"/>
              <a:ext cx="940891" cy="91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2828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1859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компьютерного сленга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s13.postimg.org/wif68bz5z/independe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000" y1="47071" x2="81333" y2="55439"/>
                        <a14:foregroundMark x1="73000" y1="17992" x2="75000" y2="18410"/>
                        <a14:foregroundMark x1="44667" y1="8787" x2="45667" y2="7322"/>
                        <a14:backgroundMark x1="82667" y1="38285" x2="82667" y2="37657"/>
                        <a14:backgroundMark x1="73667" y1="18828" x2="78667" y2="19456"/>
                        <a14:backgroundMark x1="46333" y1="9414" x2="47000" y2="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340037" cy="37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serscontent2.emaze.com/images/34ede842-315d-4128-b922-e05b8fa6f855/4b44f785-4fea-4af6-9261-2e7bcbc1a420imag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86" y="1268760"/>
            <a:ext cx="1368151" cy="14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3211386"/>
              </p:ext>
            </p:extLst>
          </p:nvPr>
        </p:nvGraphicFramePr>
        <p:xfrm>
          <a:off x="179512" y="1533036"/>
          <a:ext cx="6408712" cy="470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4127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60" y="125760"/>
            <a:ext cx="9161859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образования компьютерного сленга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55874043"/>
              </p:ext>
            </p:extLst>
          </p:nvPr>
        </p:nvGraphicFramePr>
        <p:xfrm>
          <a:off x="755576" y="1628800"/>
          <a:ext cx="7560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31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1" y="115818"/>
            <a:ext cx="9161859" cy="186308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способы словообразования компьютерного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сленга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userscontent2.emaze.com/images/34ede842-315d-4128-b922-e05b8fa6f855/4b44f785-4fea-4af6-9261-2e7bcbc1a420imag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6" y="1340768"/>
            <a:ext cx="931201" cy="9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1830901"/>
              </p:ext>
            </p:extLst>
          </p:nvPr>
        </p:nvGraphicFramePr>
        <p:xfrm>
          <a:off x="179512" y="2060848"/>
          <a:ext cx="7416824" cy="466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настраиваемая 4">
            <a:hlinkClick r:id="rId8" action="ppaction://hlinksldjump" highlightClick="1"/>
          </p:cNvPr>
          <p:cNvSpPr/>
          <p:nvPr/>
        </p:nvSpPr>
        <p:spPr>
          <a:xfrm>
            <a:off x="8460432" y="6417879"/>
            <a:ext cx="432048" cy="40466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8604448" y="6597352"/>
            <a:ext cx="166875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5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745</Words>
  <Application>Microsoft Office PowerPoint</Application>
  <PresentationFormat>Экран (4:3)</PresentationFormat>
  <Paragraphs>154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Сленг (от англ. Slang) </vt:lpstr>
      <vt:lpstr> Компьютерный сленг?! </vt:lpstr>
      <vt:lpstr>Актуальность проблемы </vt:lpstr>
      <vt:lpstr>Отличия компьютерного сленга</vt:lpstr>
      <vt:lpstr>Причины образования компьютерного сленга</vt:lpstr>
      <vt:lpstr>Основные способы словообразования компьютерного сленга</vt:lpstr>
      <vt:lpstr>Из других жаргонных групп</vt:lpstr>
      <vt:lpstr>Презентация PowerPoint</vt:lpstr>
      <vt:lpstr>Презентация PowerPoint</vt:lpstr>
      <vt:lpstr>Троллинг (troll) ‒ самая грубая форма нарушения интернетного этикета. В основном этим занимаются люди, которым скучно.</vt:lpstr>
      <vt:lpstr>registration  ‒ зарегаться</vt:lpstr>
      <vt:lpstr>Полукалька</vt:lpstr>
      <vt:lpstr>Презентация PowerPoint</vt:lpstr>
      <vt:lpstr>Транслитерация</vt:lpstr>
      <vt:lpstr>Перевод и перенос названий</vt:lpstr>
      <vt:lpstr> Метафоризация </vt:lpstr>
      <vt:lpstr>Презентация PowerPoint</vt:lpstr>
      <vt:lpstr>Презентация PowerPoint</vt:lpstr>
      <vt:lpstr>Омонимия</vt:lpstr>
      <vt:lpstr>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МОУ СОШ76</cp:lastModifiedBy>
  <cp:revision>161</cp:revision>
  <dcterms:created xsi:type="dcterms:W3CDTF">2016-12-26T16:49:14Z</dcterms:created>
  <dcterms:modified xsi:type="dcterms:W3CDTF">2017-06-16T12:54:16Z</dcterms:modified>
</cp:coreProperties>
</file>